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C1_2FC72ED9.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F2_D2597029.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5.xml" ContentType="application/vnd.openxmlformats-officedocument.presentationml.notesSlide+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8.xml" ContentType="application/vnd.openxmlformats-officedocument.drawingml.chart+xml"/>
  <Override PartName="/ppt/notesSlides/notesSlide34.xml" ContentType="application/vnd.openxmlformats-officedocument.presentationml.notesSlide+xml"/>
  <Override PartName="/ppt/charts/chart9.xml" ContentType="application/vnd.openxmlformats-officedocument.drawingml.chart+xml"/>
  <Override PartName="/ppt/notesSlides/notesSlide35.xml" ContentType="application/vnd.openxmlformats-officedocument.presentationml.notesSlide+xml"/>
  <Override PartName="/ppt/charts/chart10.xml" ContentType="application/vnd.openxmlformats-officedocument.drawingml.chart+xml"/>
  <Override PartName="/ppt/notesSlides/notesSlide36.xml" ContentType="application/vnd.openxmlformats-officedocument.presentationml.notesSlide+xml"/>
  <Override PartName="/ppt/charts/chart11.xml" ContentType="application/vnd.openxmlformats-officedocument.drawingml.chart+xml"/>
  <Override PartName="/ppt/notesSlides/notesSlide37.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4.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8" r:id="rId5"/>
  </p:sldMasterIdLst>
  <p:notesMasterIdLst>
    <p:notesMasterId r:id="rId154"/>
  </p:notesMasterIdLst>
  <p:sldIdLst>
    <p:sldId id="256" r:id="rId6"/>
    <p:sldId id="6405" r:id="rId7"/>
    <p:sldId id="447" r:id="rId8"/>
    <p:sldId id="373" r:id="rId9"/>
    <p:sldId id="261" r:id="rId10"/>
    <p:sldId id="483" r:id="rId11"/>
    <p:sldId id="6461" r:id="rId12"/>
    <p:sldId id="6462" r:id="rId13"/>
    <p:sldId id="6463" r:id="rId14"/>
    <p:sldId id="6464" r:id="rId15"/>
    <p:sldId id="487" r:id="rId16"/>
    <p:sldId id="329" r:id="rId17"/>
    <p:sldId id="482" r:id="rId18"/>
    <p:sldId id="341" r:id="rId19"/>
    <p:sldId id="330" r:id="rId20"/>
    <p:sldId id="354" r:id="rId21"/>
    <p:sldId id="355" r:id="rId22"/>
    <p:sldId id="265" r:id="rId23"/>
    <p:sldId id="6400" r:id="rId24"/>
    <p:sldId id="257" r:id="rId25"/>
    <p:sldId id="258" r:id="rId26"/>
    <p:sldId id="259" r:id="rId27"/>
    <p:sldId id="6204" r:id="rId28"/>
    <p:sldId id="6212" r:id="rId29"/>
    <p:sldId id="6399" r:id="rId30"/>
    <p:sldId id="6213" r:id="rId31"/>
    <p:sldId id="6397" r:id="rId32"/>
    <p:sldId id="379" r:id="rId33"/>
    <p:sldId id="391" r:id="rId34"/>
    <p:sldId id="451" r:id="rId35"/>
    <p:sldId id="477" r:id="rId36"/>
    <p:sldId id="412" r:id="rId37"/>
    <p:sldId id="474" r:id="rId38"/>
    <p:sldId id="467" r:id="rId39"/>
    <p:sldId id="422" r:id="rId40"/>
    <p:sldId id="449" r:id="rId41"/>
    <p:sldId id="468" r:id="rId42"/>
    <p:sldId id="469" r:id="rId43"/>
    <p:sldId id="470" r:id="rId44"/>
    <p:sldId id="489" r:id="rId45"/>
    <p:sldId id="471" r:id="rId46"/>
    <p:sldId id="475" r:id="rId47"/>
    <p:sldId id="472" r:id="rId48"/>
    <p:sldId id="452" r:id="rId49"/>
    <p:sldId id="492" r:id="rId50"/>
    <p:sldId id="491" r:id="rId51"/>
    <p:sldId id="420" r:id="rId52"/>
    <p:sldId id="478" r:id="rId53"/>
    <p:sldId id="462" r:id="rId54"/>
    <p:sldId id="479" r:id="rId55"/>
    <p:sldId id="446" r:id="rId56"/>
    <p:sldId id="459" r:id="rId57"/>
    <p:sldId id="473" r:id="rId58"/>
    <p:sldId id="465" r:id="rId59"/>
    <p:sldId id="476" r:id="rId60"/>
    <p:sldId id="480" r:id="rId61"/>
    <p:sldId id="461" r:id="rId62"/>
    <p:sldId id="481" r:id="rId63"/>
    <p:sldId id="488" r:id="rId64"/>
    <p:sldId id="463" r:id="rId65"/>
    <p:sldId id="464" r:id="rId66"/>
    <p:sldId id="498" r:id="rId67"/>
    <p:sldId id="6460" r:id="rId68"/>
    <p:sldId id="493" r:id="rId69"/>
    <p:sldId id="428" r:id="rId70"/>
    <p:sldId id="432" r:id="rId71"/>
    <p:sldId id="429" r:id="rId72"/>
    <p:sldId id="431" r:id="rId73"/>
    <p:sldId id="430" r:id="rId74"/>
    <p:sldId id="433" r:id="rId75"/>
    <p:sldId id="434" r:id="rId76"/>
    <p:sldId id="435" r:id="rId77"/>
    <p:sldId id="436" r:id="rId78"/>
    <p:sldId id="437" r:id="rId79"/>
    <p:sldId id="439" r:id="rId80"/>
    <p:sldId id="438" r:id="rId81"/>
    <p:sldId id="440" r:id="rId82"/>
    <p:sldId id="442" r:id="rId83"/>
    <p:sldId id="441" r:id="rId84"/>
    <p:sldId id="443" r:id="rId85"/>
    <p:sldId id="453" r:id="rId86"/>
    <p:sldId id="506" r:id="rId87"/>
    <p:sldId id="495" r:id="rId88"/>
    <p:sldId id="6465" r:id="rId89"/>
    <p:sldId id="6466" r:id="rId90"/>
    <p:sldId id="6467" r:id="rId91"/>
    <p:sldId id="6468" r:id="rId92"/>
    <p:sldId id="6469" r:id="rId93"/>
    <p:sldId id="6470" r:id="rId94"/>
    <p:sldId id="6471" r:id="rId95"/>
    <p:sldId id="6472" r:id="rId96"/>
    <p:sldId id="6473" r:id="rId97"/>
    <p:sldId id="494" r:id="rId98"/>
    <p:sldId id="499" r:id="rId99"/>
    <p:sldId id="417" r:id="rId100"/>
    <p:sldId id="6445" r:id="rId101"/>
    <p:sldId id="6416" r:id="rId102"/>
    <p:sldId id="6413" r:id="rId103"/>
    <p:sldId id="6423" r:id="rId104"/>
    <p:sldId id="6419" r:id="rId105"/>
    <p:sldId id="6446" r:id="rId106"/>
    <p:sldId id="6475" r:id="rId107"/>
    <p:sldId id="6443" r:id="rId108"/>
    <p:sldId id="6447" r:id="rId109"/>
    <p:sldId id="6448" r:id="rId110"/>
    <p:sldId id="6425" r:id="rId111"/>
    <p:sldId id="6474" r:id="rId112"/>
    <p:sldId id="6427" r:id="rId113"/>
    <p:sldId id="6476" r:id="rId114"/>
    <p:sldId id="6477" r:id="rId115"/>
    <p:sldId id="6450" r:id="rId116"/>
    <p:sldId id="6478" r:id="rId117"/>
    <p:sldId id="458" r:id="rId118"/>
    <p:sldId id="496" r:id="rId119"/>
    <p:sldId id="426" r:id="rId120"/>
    <p:sldId id="6439" r:id="rId121"/>
    <p:sldId id="6410" r:id="rId122"/>
    <p:sldId id="6434" r:id="rId123"/>
    <p:sldId id="6435" r:id="rId124"/>
    <p:sldId id="6436" r:id="rId125"/>
    <p:sldId id="6458" r:id="rId126"/>
    <p:sldId id="6437" r:id="rId127"/>
    <p:sldId id="6438" r:id="rId128"/>
    <p:sldId id="6452" r:id="rId129"/>
    <p:sldId id="6451" r:id="rId130"/>
    <p:sldId id="262" r:id="rId131"/>
    <p:sldId id="6440" r:id="rId132"/>
    <p:sldId id="6431" r:id="rId133"/>
    <p:sldId id="6479" r:id="rId134"/>
    <p:sldId id="6433" r:id="rId135"/>
    <p:sldId id="6412" r:id="rId136"/>
    <p:sldId id="6456" r:id="rId137"/>
    <p:sldId id="6454" r:id="rId138"/>
    <p:sldId id="6455" r:id="rId139"/>
    <p:sldId id="497" r:id="rId140"/>
    <p:sldId id="6432" r:id="rId141"/>
    <p:sldId id="501" r:id="rId142"/>
    <p:sldId id="6480" r:id="rId143"/>
    <p:sldId id="6417" r:id="rId144"/>
    <p:sldId id="503" r:id="rId145"/>
    <p:sldId id="6430" r:id="rId146"/>
    <p:sldId id="6409" r:id="rId147"/>
    <p:sldId id="6428" r:id="rId148"/>
    <p:sldId id="6429" r:id="rId149"/>
    <p:sldId id="273" r:id="rId150"/>
    <p:sldId id="6404" r:id="rId151"/>
    <p:sldId id="260" r:id="rId152"/>
    <p:sldId id="274" r:id="rId153"/>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75550B-D904-D074-D5BB-459D84C90EA9}" name="Tatiana Pasquel Garcia" initials="TPG" userId="S::tatiana.pasquelgarcia@vito.be::4d768660-ea6d-484e-a355-380f8f9856b3" providerId="AD"/>
  <p188:author id="{2175E316-50D1-1B3F-F96D-934EB89DB476}" name="Alessandra Zamagni (Ecoinnovazione)" initials="AZ" userId="S::a.zamagni@ecoinnovazionesrl.onmicrosoft.com::cfd09c8c-9359-43ed-bcfd-adea32ec6f66" providerId="AD"/>
  <p188:author id="{198F7518-80A7-BF5E-C5F8-71D158B4A835}" name="Wagner, Eduard" initials="EW" userId="S::eduard.wagner@izm.fraunhofer.de::1432bbf1-e5d2-4d9d-b8a6-ae04145a17ea" providerId="AD"/>
  <p188:author id="{860EBB1E-F5DF-606B-85C7-67AAAB2CF880}" name="Eelco VANIJKEN" initials="EV" userId="S::eelco.vanijken_ecomatters.nl#ext#@vitoresearch.onmicrosoft.com::148e659f-1618-4ea8-a156-9b7b942e66a8" providerId="AD"/>
  <p188:author id="{08858322-68CC-A2A9-4A51-4D17B285E636}" name="Wai Chung Lam" initials="WL" userId="S::waichung.lam@vito.be::fd1dac59-ddfc-4282-9b53-a6a03eb7f279" providerId="AD"/>
  <p188:author id="{C71D8924-6532-5870-38F1-0B067D7C3C9F}" name="Kardelen Afrodit Adsal" initials="KA" userId="S::Afrodit.Adsal@trinomics.eu::63f14917-e3cc-4298-85eb-a1f7895e7313" providerId="AD"/>
  <p188:author id="{87382D60-17C9-877D-0BB9-39C23458CE38}" name="Sarah Lauterwald" initials="SL" userId="S::s.lauterwald@oeko.de::7ad42de8-d19b-4f9c-8b8f-a65711733bef" providerId="AD"/>
  <p188:author id="{D6DDBE68-9D10-B4A0-6EC7-831F79A5B11D}" name="Angela De Rose" initials="AD" userId="S::a.derose@oeko.de::afc338fe-27d2-425e-8538-cb07ceb40d9e" providerId="AD"/>
  <p188:author id="{424AEE6D-A9A2-D495-D1F1-D11220F80A5C}" name="Corina Haita-Falah" initials="CH" userId="S::Corina.Haita-Falah@trinomics.eu::e9b06351-9837-4ca6-9c6a-1b01cc18cda2" providerId="AD"/>
  <p188:author id="{03D3EA75-0BC0-A65B-C123-4A2569863B1D}" name="Daniel Hinchliffe" initials="DH" userId="S::d.hinchliffe_oeko.de#ext#@vitoresearch.onmicrosoft.com::b74e88b0-2312-4a6e-87ee-6b6d1d846345" providerId="AD"/>
  <p188:author id="{9D7A7B7F-2627-C9B7-4883-37601F93463D}" name="HRCKOVA Jana (ENV)" initials="H(" userId="S::jana.hrckova_ec.europa.eu#ext#@vitoresearch.onmicrosoft.com::809d08b3-ac66-4f12-9304-1ec69d4f826a" providerId="AD"/>
  <p188:author id="{8440B49B-D3CB-BAC4-D437-3B7FA0621481}" name="Diana Hay" initials="DH" userId="Diana Hay" providerId="None"/>
  <p188:author id="{A762C4A5-3A6E-3E0D-3C46-D56E8CC196E5}" name="Matthew Smith" initials="MS" userId="S::Matthew.Smith@trinomics.eu::d241a860-9823-498c-82ab-e9e6c8e9f10b" providerId="AD"/>
  <p188:author id="{9876E9BA-D70E-56FD-228C-BBAC744DCFD7}" name="Kathrin Graulich" initials="KG" userId="S::k.graulich@oeko.de::7bdbdbb8-e88a-4c42-b527-4fb3fd616ac2" providerId="AD"/>
  <p188:author id="{34F074C3-93C3-A9B6-B6FD-3D2AA3D25742}" name="Ashleigh McLennan" initials="AM" userId="S::a.mclennan@oeko.de::9191314a-2846-480b-8681-bf457e97dc7a" providerId="AD"/>
  <p188:author id="{5782CAEA-5DF3-2215-88D6-2B831977286B}" name="Andreas Köhler" initials="AK" userId="S::a.koehler@oeko.de::5e83c624-b440-45d5-8ed9-dc281eb033c1" providerId="AD"/>
  <p188:author id="{636610EC-708C-1809-164A-9C42C6531AAD}" name="Daniel Hinchliffe" initials="DH" userId="S::d.hinchliffe@oeko.de::ed1703cb-69c7-4457-947d-267e6ea70290" providerId="AD"/>
  <p188:author id="{D553AEEC-E813-C37F-F136-B417A435D662}" name="Clara Löw" initials="CL" userId="S::c.loew@oeko.de::5249b6b5-1a12-4d4e-b4b4-3543030df3ea" providerId="AD"/>
  <p188:author id="{CCF9EBF4-58EB-75A5-3B7B-AEF9879579FA}" name="Timea Pal" initials="TP" userId="S::Timea.Pal@trinomics.eu::ea42f911-853a-46ea-8d39-bc87de456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19B"/>
    <a:srgbClr val="A1BCC7"/>
    <a:srgbClr val="FFFFFF"/>
    <a:srgbClr val="000000"/>
    <a:srgbClr val="B8CADB"/>
    <a:srgbClr val="39C1CD"/>
    <a:srgbClr val="A6BBC8"/>
    <a:srgbClr val="E8F0F7"/>
    <a:srgbClr val="3F6280"/>
    <a:srgbClr val="AEAE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6E3E5D-E721-428B-90D5-DDB79C446233}" v="73" dt="2026-10-06T07:38:08.908"/>
    <p1510:client id="{0F9F6B92-5EEE-F49D-51C1-02D9953451C0}" v="13" dt="2026-10-05T13:38:30.675"/>
    <p1510:client id="{198B5D68-1FC2-3623-D9D0-4DE2120DF096}" v="5" dt="2026-10-05T10:42:17.141"/>
    <p1510:client id="{1C05F7BB-C88D-47C5-ACCD-8E1D729BD3E5}" v="150" dt="2026-10-06T07:24:29.398"/>
    <p1510:client id="{5CCA449E-39F7-17B1-6976-B802FC023007}" v="416" dt="2026-10-06T05:14:58.044"/>
    <p1510:client id="{66F63E89-FFA9-4B91-9715-18B35C536DA5}" v="2197" dt="2026-10-06T06:03:46.282"/>
    <p1510:client id="{770C800E-8438-4E6B-8D10-DC38C4C15F4F}" v="1" dt="2026-10-06T07:37:02.891"/>
    <p1510:client id="{B7E95D16-E005-4E13-8965-211F87E25B14}" v="440" dt="2026-10-06T07:38:58.065"/>
  </p1510:revLst>
</p1510:revInfo>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3"/>
        <p:guide pos="384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microsoft.com/office/2016/11/relationships/changesInfo" Target="changesInfos/changesInfo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microsoft.com/office/2015/10/relationships/revisionInfo" Target="revisionInfo.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notesMaster" Target="notesMasters/notesMaster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 DEROSE" userId="S::a.derose_oeko.de#ext#@vitoresearch.onmicrosoft.com::4651b0af-395c-479b-92d4-191497e864fc" providerId="AD" clId="Web-{00000000-0000-0000-0000-000000000000}"/>
    <pc:docChg chg="modSld">
      <pc:chgData name="A. DEROSE" userId="S::a.derose_oeko.de#ext#@vitoresearch.onmicrosoft.com::4651b0af-395c-479b-92d4-191497e864fc" providerId="AD" clId="Web-{00000000-0000-0000-0000-000000000000}" dt="2026-10-02T08:12:56.693" v="14" actId="1076"/>
      <pc:docMkLst>
        <pc:docMk/>
      </pc:docMkLst>
      <pc:sldChg chg="modSp">
        <pc:chgData name="A. DEROSE" userId="S::a.derose_oeko.de#ext#@vitoresearch.onmicrosoft.com::4651b0af-395c-479b-92d4-191497e864fc" providerId="AD" clId="Web-{00000000-0000-0000-0000-000000000000}" dt="2026-10-02T08:12:23.645" v="11" actId="20577"/>
        <pc:sldMkLst>
          <pc:docMk/>
          <pc:sldMk cId="1061503189" sldId="468"/>
        </pc:sldMkLst>
        <pc:spChg chg="mod">
          <ac:chgData name="A. DEROSE" userId="S::a.derose_oeko.de#ext#@vitoresearch.onmicrosoft.com::4651b0af-395c-479b-92d4-191497e864fc" providerId="AD" clId="Web-{00000000-0000-0000-0000-000000000000}" dt="2026-10-02T08:12:23.645" v="11" actId="20577"/>
          <ac:spMkLst>
            <pc:docMk/>
            <pc:sldMk cId="1061503189" sldId="468"/>
            <ac:spMk id="3" creationId="{A5AA7D5C-46CA-E878-09A2-4DCEDE67341F}"/>
          </ac:spMkLst>
        </pc:spChg>
      </pc:sldChg>
      <pc:sldChg chg="modSp">
        <pc:chgData name="A. DEROSE" userId="S::a.derose_oeko.de#ext#@vitoresearch.onmicrosoft.com::4651b0af-395c-479b-92d4-191497e864fc" providerId="AD" clId="Web-{00000000-0000-0000-0000-000000000000}" dt="2026-10-02T08:12:44.834" v="12" actId="14100"/>
        <pc:sldMkLst>
          <pc:docMk/>
          <pc:sldMk cId="4252712865" sldId="471"/>
        </pc:sldMkLst>
      </pc:sldChg>
      <pc:sldChg chg="modSp">
        <pc:chgData name="A. DEROSE" userId="S::a.derose_oeko.de#ext#@vitoresearch.onmicrosoft.com::4651b0af-395c-479b-92d4-191497e864fc" providerId="AD" clId="Web-{00000000-0000-0000-0000-000000000000}" dt="2026-10-02T08:11:36.268" v="2" actId="1076"/>
        <pc:sldMkLst>
          <pc:docMk/>
          <pc:sldMk cId="3176760560" sldId="474"/>
        </pc:sldMkLst>
        <pc:spChg chg="mod">
          <ac:chgData name="A. DEROSE" userId="S::a.derose_oeko.de#ext#@vitoresearch.onmicrosoft.com::4651b0af-395c-479b-92d4-191497e864fc" providerId="AD" clId="Web-{00000000-0000-0000-0000-000000000000}" dt="2026-10-02T08:11:29.440" v="1" actId="20577"/>
          <ac:spMkLst>
            <pc:docMk/>
            <pc:sldMk cId="3176760560" sldId="474"/>
            <ac:spMk id="3" creationId="{156F0929-1F01-5AA4-688A-E9EE04C94B78}"/>
          </ac:spMkLst>
        </pc:spChg>
        <pc:spChg chg="mod">
          <ac:chgData name="A. DEROSE" userId="S::a.derose_oeko.de#ext#@vitoresearch.onmicrosoft.com::4651b0af-395c-479b-92d4-191497e864fc" providerId="AD" clId="Web-{00000000-0000-0000-0000-000000000000}" dt="2026-10-02T08:11:36.268" v="2" actId="1076"/>
          <ac:spMkLst>
            <pc:docMk/>
            <pc:sldMk cId="3176760560" sldId="474"/>
            <ac:spMk id="6" creationId="{924E78DE-AE7F-AF22-1B5B-5E8F6826D955}"/>
          </ac:spMkLst>
        </pc:spChg>
      </pc:sldChg>
      <pc:sldChg chg="modSp">
        <pc:chgData name="A. DEROSE" userId="S::a.derose_oeko.de#ext#@vitoresearch.onmicrosoft.com::4651b0af-395c-479b-92d4-191497e864fc" providerId="AD" clId="Web-{00000000-0000-0000-0000-000000000000}" dt="2026-10-02T08:12:56.693" v="14" actId="1076"/>
        <pc:sldMkLst>
          <pc:docMk/>
          <pc:sldMk cId="2869416819" sldId="475"/>
        </pc:sldMkLst>
        <pc:spChg chg="mod">
          <ac:chgData name="A. DEROSE" userId="S::a.derose_oeko.de#ext#@vitoresearch.onmicrosoft.com::4651b0af-395c-479b-92d4-191497e864fc" providerId="AD" clId="Web-{00000000-0000-0000-0000-000000000000}" dt="2026-10-02T08:12:56.693" v="14" actId="1076"/>
          <ac:spMkLst>
            <pc:docMk/>
            <pc:sldMk cId="2869416819" sldId="475"/>
            <ac:spMk id="22" creationId="{A919BEE7-062C-EBF1-B74E-B9763721A427}"/>
          </ac:spMkLst>
        </pc:spChg>
      </pc:sldChg>
    </pc:docChg>
  </pc:docChgLst>
  <pc:docChgLst>
    <pc:chgData name="Alessandra Zamagni (Ecoinnovazione)" userId="cfd09c8c-9359-43ed-bcfd-adea32ec6f66" providerId="ADAL" clId="{2012D2E1-CEBD-4DE9-AE00-316F1B13669C}"/>
    <pc:docChg chg="undo custSel addSld modSld">
      <pc:chgData name="Alessandra Zamagni (Ecoinnovazione)" userId="cfd09c8c-9359-43ed-bcfd-adea32ec6f66" providerId="ADAL" clId="{2012D2E1-CEBD-4DE9-AE00-316F1B13669C}" dt="2026-10-02T06:58:42.088" v="8467" actId="6549"/>
      <pc:docMkLst>
        <pc:docMk/>
      </pc:docMkLst>
      <pc:sldChg chg="addSp delSp modSp mod">
        <pc:chgData name="Alessandra Zamagni (Ecoinnovazione)" userId="cfd09c8c-9359-43ed-bcfd-adea32ec6f66" providerId="ADAL" clId="{2012D2E1-CEBD-4DE9-AE00-316F1B13669C}" dt="2026-10-01T15:14:51.475" v="6678" actId="478"/>
        <pc:sldMkLst>
          <pc:docMk/>
          <pc:sldMk cId="1981014806" sldId="426"/>
        </pc:sldMkLst>
        <pc:spChg chg="mod">
          <ac:chgData name="Alessandra Zamagni (Ecoinnovazione)" userId="cfd09c8c-9359-43ed-bcfd-adea32ec6f66" providerId="ADAL" clId="{2012D2E1-CEBD-4DE9-AE00-316F1B13669C}" dt="2026-10-01T14:22:25.936" v="5492" actId="404"/>
          <ac:spMkLst>
            <pc:docMk/>
            <pc:sldMk cId="1981014806" sldId="426"/>
            <ac:spMk id="3" creationId="{EF24E740-0A1E-AAED-64DB-04CA75022A52}"/>
          </ac:spMkLst>
        </pc:spChg>
        <pc:spChg chg="add mod">
          <ac:chgData name="Alessandra Zamagni (Ecoinnovazione)" userId="cfd09c8c-9359-43ed-bcfd-adea32ec6f66" providerId="ADAL" clId="{2012D2E1-CEBD-4DE9-AE00-316F1B13669C}" dt="2026-10-01T14:22:31.617" v="5521" actId="1036"/>
          <ac:spMkLst>
            <pc:docMk/>
            <pc:sldMk cId="1981014806" sldId="426"/>
            <ac:spMk id="5" creationId="{57D55CB7-D84F-E7D3-F623-EA9F201375A1}"/>
          </ac:spMkLst>
        </pc:spChg>
        <pc:spChg chg="add mod">
          <ac:chgData name="Alessandra Zamagni (Ecoinnovazione)" userId="cfd09c8c-9359-43ed-bcfd-adea32ec6f66" providerId="ADAL" clId="{2012D2E1-CEBD-4DE9-AE00-316F1B13669C}" dt="2026-10-01T14:30:38.348" v="5807" actId="403"/>
          <ac:spMkLst>
            <pc:docMk/>
            <pc:sldMk cId="1981014806" sldId="426"/>
            <ac:spMk id="7" creationId="{85D9971C-3F5F-C19F-F626-768C97ECF687}"/>
          </ac:spMkLst>
        </pc:spChg>
        <pc:spChg chg="add mod">
          <ac:chgData name="Alessandra Zamagni (Ecoinnovazione)" userId="cfd09c8c-9359-43ed-bcfd-adea32ec6f66" providerId="ADAL" clId="{2012D2E1-CEBD-4DE9-AE00-316F1B13669C}" dt="2026-10-01T14:30:38.348" v="5807" actId="403"/>
          <ac:spMkLst>
            <pc:docMk/>
            <pc:sldMk cId="1981014806" sldId="426"/>
            <ac:spMk id="8" creationId="{1BD95632-AFC0-5121-B330-C60A00DDB782}"/>
          </ac:spMkLst>
        </pc:spChg>
        <pc:spChg chg="add mod">
          <ac:chgData name="Alessandra Zamagni (Ecoinnovazione)" userId="cfd09c8c-9359-43ed-bcfd-adea32ec6f66" providerId="ADAL" clId="{2012D2E1-CEBD-4DE9-AE00-316F1B13669C}" dt="2026-10-01T14:30:38.348" v="5807" actId="403"/>
          <ac:spMkLst>
            <pc:docMk/>
            <pc:sldMk cId="1981014806" sldId="426"/>
            <ac:spMk id="9" creationId="{44CC4119-7546-0FBF-FA5C-56A05387443A}"/>
          </ac:spMkLst>
        </pc:spChg>
        <pc:spChg chg="add mod">
          <ac:chgData name="Alessandra Zamagni (Ecoinnovazione)" userId="cfd09c8c-9359-43ed-bcfd-adea32ec6f66" providerId="ADAL" clId="{2012D2E1-CEBD-4DE9-AE00-316F1B13669C}" dt="2026-10-01T14:30:38.348" v="5807" actId="403"/>
          <ac:spMkLst>
            <pc:docMk/>
            <pc:sldMk cId="1981014806" sldId="426"/>
            <ac:spMk id="10" creationId="{E954020B-3248-7C08-6CC2-5447C29EE4BE}"/>
          </ac:spMkLst>
        </pc:spChg>
        <pc:spChg chg="add mod">
          <ac:chgData name="Alessandra Zamagni (Ecoinnovazione)" userId="cfd09c8c-9359-43ed-bcfd-adea32ec6f66" providerId="ADAL" clId="{2012D2E1-CEBD-4DE9-AE00-316F1B13669C}" dt="2026-10-01T14:30:38.348" v="5807" actId="403"/>
          <ac:spMkLst>
            <pc:docMk/>
            <pc:sldMk cId="1981014806" sldId="426"/>
            <ac:spMk id="11" creationId="{1C6BC1DD-F05B-98DD-CCA8-964905E10597}"/>
          </ac:spMkLst>
        </pc:spChg>
        <pc:graphicFrameChg chg="add mod modGraphic">
          <ac:chgData name="Alessandra Zamagni (Ecoinnovazione)" userId="cfd09c8c-9359-43ed-bcfd-adea32ec6f66" providerId="ADAL" clId="{2012D2E1-CEBD-4DE9-AE00-316F1B13669C}" dt="2026-10-01T14:30:28.317" v="5805" actId="1076"/>
          <ac:graphicFrameMkLst>
            <pc:docMk/>
            <pc:sldMk cId="1981014806" sldId="426"/>
            <ac:graphicFrameMk id="23" creationId="{8FAD576A-57E8-4F50-C860-AF404A6B0AA5}"/>
          </ac:graphicFrameMkLst>
        </pc:graphicFrameChg>
      </pc:sldChg>
      <pc:sldChg chg="modSp mod">
        <pc:chgData name="Alessandra Zamagni (Ecoinnovazione)" userId="cfd09c8c-9359-43ed-bcfd-adea32ec6f66" providerId="ADAL" clId="{2012D2E1-CEBD-4DE9-AE00-316F1B13669C}" dt="2026-10-01T12:41:45.762" v="1517" actId="27636"/>
        <pc:sldMkLst>
          <pc:docMk/>
          <pc:sldMk cId="1344102674" sldId="479"/>
        </pc:sldMkLst>
        <pc:spChg chg="mod">
          <ac:chgData name="Alessandra Zamagni (Ecoinnovazione)" userId="cfd09c8c-9359-43ed-bcfd-adea32ec6f66" providerId="ADAL" clId="{2012D2E1-CEBD-4DE9-AE00-316F1B13669C}" dt="2026-10-01T12:41:45.732" v="1515" actId="27636"/>
          <ac:spMkLst>
            <pc:docMk/>
            <pc:sldMk cId="1344102674" sldId="479"/>
            <ac:spMk id="18" creationId="{1D0267AC-1100-8C87-E10C-56C5B7EC3EBD}"/>
          </ac:spMkLst>
        </pc:spChg>
        <pc:spChg chg="mod">
          <ac:chgData name="Alessandra Zamagni (Ecoinnovazione)" userId="cfd09c8c-9359-43ed-bcfd-adea32ec6f66" providerId="ADAL" clId="{2012D2E1-CEBD-4DE9-AE00-316F1B13669C}" dt="2026-10-01T12:41:45.762" v="1517" actId="27636"/>
          <ac:spMkLst>
            <pc:docMk/>
            <pc:sldMk cId="1344102674" sldId="479"/>
            <ac:spMk id="36" creationId="{6FF3D420-0FBB-AF6F-9401-D0E011CBACC1}"/>
          </ac:spMkLst>
        </pc:spChg>
        <pc:spChg chg="mod">
          <ac:chgData name="Alessandra Zamagni (Ecoinnovazione)" userId="cfd09c8c-9359-43ed-bcfd-adea32ec6f66" providerId="ADAL" clId="{2012D2E1-CEBD-4DE9-AE00-316F1B13669C}" dt="2026-10-01T12:41:45.746" v="1516" actId="27636"/>
          <ac:spMkLst>
            <pc:docMk/>
            <pc:sldMk cId="1344102674" sldId="479"/>
            <ac:spMk id="54" creationId="{260483A8-3678-9CDD-5E39-0294E59FE5D9}"/>
          </ac:spMkLst>
        </pc:spChg>
        <pc:spChg chg="mod">
          <ac:chgData name="Alessandra Zamagni (Ecoinnovazione)" userId="cfd09c8c-9359-43ed-bcfd-adea32ec6f66" providerId="ADAL" clId="{2012D2E1-CEBD-4DE9-AE00-316F1B13669C}" dt="2026-10-01T12:41:45.719" v="1514" actId="27636"/>
          <ac:spMkLst>
            <pc:docMk/>
            <pc:sldMk cId="1344102674" sldId="479"/>
            <ac:spMk id="72" creationId="{BE70DBE3-F6C8-4857-EEA2-E5441516EFEF}"/>
          </ac:spMkLst>
        </pc:spChg>
      </pc:sldChg>
      <pc:sldChg chg="addSp modSp new mod">
        <pc:chgData name="Alessandra Zamagni (Ecoinnovazione)" userId="cfd09c8c-9359-43ed-bcfd-adea32ec6f66" providerId="ADAL" clId="{2012D2E1-CEBD-4DE9-AE00-316F1B13669C}" dt="2026-10-01T17:22:28.506" v="8223" actId="404"/>
        <pc:sldMkLst>
          <pc:docMk/>
          <pc:sldMk cId="535329323" sldId="6410"/>
        </pc:sldMkLst>
        <pc:spChg chg="mod">
          <ac:chgData name="Alessandra Zamagni (Ecoinnovazione)" userId="cfd09c8c-9359-43ed-bcfd-adea32ec6f66" providerId="ADAL" clId="{2012D2E1-CEBD-4DE9-AE00-316F1B13669C}" dt="2026-10-01T14:33:55.247" v="5851" actId="20577"/>
          <ac:spMkLst>
            <pc:docMk/>
            <pc:sldMk cId="535329323" sldId="6410"/>
            <ac:spMk id="2" creationId="{B8557E4C-F7B6-EFEF-1473-CDC1994E5626}"/>
          </ac:spMkLst>
        </pc:spChg>
        <pc:spChg chg="mod">
          <ac:chgData name="Alessandra Zamagni (Ecoinnovazione)" userId="cfd09c8c-9359-43ed-bcfd-adea32ec6f66" providerId="ADAL" clId="{2012D2E1-CEBD-4DE9-AE00-316F1B13669C}" dt="2026-10-01T16:53:52.847" v="7648" actId="20577"/>
          <ac:spMkLst>
            <pc:docMk/>
            <pc:sldMk cId="535329323" sldId="6410"/>
            <ac:spMk id="3" creationId="{3C0D24BD-9616-37E3-EA28-54E25B478E4B}"/>
          </ac:spMkLst>
        </pc:spChg>
        <pc:spChg chg="add mod">
          <ac:chgData name="Alessandra Zamagni (Ecoinnovazione)" userId="cfd09c8c-9359-43ed-bcfd-adea32ec6f66" providerId="ADAL" clId="{2012D2E1-CEBD-4DE9-AE00-316F1B13669C}" dt="2026-10-01T16:53:41.118" v="7643" actId="14100"/>
          <ac:spMkLst>
            <pc:docMk/>
            <pc:sldMk cId="535329323" sldId="6410"/>
            <ac:spMk id="5" creationId="{7AA725AE-FAD7-9921-C162-8B47F1796DB6}"/>
          </ac:spMkLst>
        </pc:spChg>
        <pc:spChg chg="add mod">
          <ac:chgData name="Alessandra Zamagni (Ecoinnovazione)" userId="cfd09c8c-9359-43ed-bcfd-adea32ec6f66" providerId="ADAL" clId="{2012D2E1-CEBD-4DE9-AE00-316F1B13669C}" dt="2026-10-01T17:22:28.506" v="8223" actId="404"/>
          <ac:spMkLst>
            <pc:docMk/>
            <pc:sldMk cId="535329323" sldId="6410"/>
            <ac:spMk id="6" creationId="{A32938ED-8924-F5C2-94D3-E7D49EC7477E}"/>
          </ac:spMkLst>
        </pc:spChg>
        <pc:spChg chg="add mod">
          <ac:chgData name="Alessandra Zamagni (Ecoinnovazione)" userId="cfd09c8c-9359-43ed-bcfd-adea32ec6f66" providerId="ADAL" clId="{2012D2E1-CEBD-4DE9-AE00-316F1B13669C}" dt="2026-10-01T16:53:41.118" v="7643" actId="14100"/>
          <ac:spMkLst>
            <pc:docMk/>
            <pc:sldMk cId="535329323" sldId="6410"/>
            <ac:spMk id="8" creationId="{222CD940-766C-B337-46C5-977430ABB028}"/>
          </ac:spMkLst>
        </pc:spChg>
        <pc:spChg chg="add mod">
          <ac:chgData name="Alessandra Zamagni (Ecoinnovazione)" userId="cfd09c8c-9359-43ed-bcfd-adea32ec6f66" providerId="ADAL" clId="{2012D2E1-CEBD-4DE9-AE00-316F1B13669C}" dt="2026-10-01T16:53:30.108" v="7642" actId="20577"/>
          <ac:spMkLst>
            <pc:docMk/>
            <pc:sldMk cId="535329323" sldId="6410"/>
            <ac:spMk id="10" creationId="{37578C50-1C55-85DD-4381-09C7478BA984}"/>
          </ac:spMkLst>
        </pc:spChg>
        <pc:spChg chg="add mod">
          <ac:chgData name="Alessandra Zamagni (Ecoinnovazione)" userId="cfd09c8c-9359-43ed-bcfd-adea32ec6f66" providerId="ADAL" clId="{2012D2E1-CEBD-4DE9-AE00-316F1B13669C}" dt="2026-10-01T16:53:41.118" v="7643" actId="14100"/>
          <ac:spMkLst>
            <pc:docMk/>
            <pc:sldMk cId="535329323" sldId="6410"/>
            <ac:spMk id="12" creationId="{DB26305F-791C-5313-2FF3-45063E4ECD4A}"/>
          </ac:spMkLst>
        </pc:spChg>
        <pc:spChg chg="add mod">
          <ac:chgData name="Alessandra Zamagni (Ecoinnovazione)" userId="cfd09c8c-9359-43ed-bcfd-adea32ec6f66" providerId="ADAL" clId="{2012D2E1-CEBD-4DE9-AE00-316F1B13669C}" dt="2026-10-01T16:52:18.049" v="7632" actId="255"/>
          <ac:spMkLst>
            <pc:docMk/>
            <pc:sldMk cId="535329323" sldId="6410"/>
            <ac:spMk id="14" creationId="{08A71AAE-66F4-B3BC-22B1-ADB25F10A3DE}"/>
          </ac:spMkLst>
        </pc:spChg>
        <pc:spChg chg="add mod">
          <ac:chgData name="Alessandra Zamagni (Ecoinnovazione)" userId="cfd09c8c-9359-43ed-bcfd-adea32ec6f66" providerId="ADAL" clId="{2012D2E1-CEBD-4DE9-AE00-316F1B13669C}" dt="2026-10-01T16:53:41.118" v="7643" actId="14100"/>
          <ac:spMkLst>
            <pc:docMk/>
            <pc:sldMk cId="535329323" sldId="6410"/>
            <ac:spMk id="16" creationId="{40D51595-9CDB-95DB-74B1-D30ED63BA02B}"/>
          </ac:spMkLst>
        </pc:spChg>
        <pc:spChg chg="add mod">
          <ac:chgData name="Alessandra Zamagni (Ecoinnovazione)" userId="cfd09c8c-9359-43ed-bcfd-adea32ec6f66" providerId="ADAL" clId="{2012D2E1-CEBD-4DE9-AE00-316F1B13669C}" dt="2026-10-01T16:53:09.550" v="7638" actId="1076"/>
          <ac:spMkLst>
            <pc:docMk/>
            <pc:sldMk cId="535329323" sldId="6410"/>
            <ac:spMk id="18" creationId="{92F18035-3B66-E5E3-8063-C93AED6D89CA}"/>
          </ac:spMkLst>
        </pc:spChg>
        <pc:spChg chg="add mod">
          <ac:chgData name="Alessandra Zamagni (Ecoinnovazione)" userId="cfd09c8c-9359-43ed-bcfd-adea32ec6f66" providerId="ADAL" clId="{2012D2E1-CEBD-4DE9-AE00-316F1B13669C}" dt="2026-10-01T16:53:45.399" v="7644" actId="1076"/>
          <ac:spMkLst>
            <pc:docMk/>
            <pc:sldMk cId="535329323" sldId="6410"/>
            <ac:spMk id="20" creationId="{FBFCCB2A-E200-4434-1884-97B5D749BC65}"/>
          </ac:spMkLst>
        </pc:spChg>
        <pc:spChg chg="add mod">
          <ac:chgData name="Alessandra Zamagni (Ecoinnovazione)" userId="cfd09c8c-9359-43ed-bcfd-adea32ec6f66" providerId="ADAL" clId="{2012D2E1-CEBD-4DE9-AE00-316F1B13669C}" dt="2026-10-01T16:54:45.542" v="7657" actId="692"/>
          <ac:spMkLst>
            <pc:docMk/>
            <pc:sldMk cId="535329323" sldId="6410"/>
            <ac:spMk id="21" creationId="{17020EC7-8AB0-8653-1A2C-5CC64E843B3B}"/>
          </ac:spMkLst>
        </pc:spChg>
        <pc:spChg chg="add mod">
          <ac:chgData name="Alessandra Zamagni (Ecoinnovazione)" userId="cfd09c8c-9359-43ed-bcfd-adea32ec6f66" providerId="ADAL" clId="{2012D2E1-CEBD-4DE9-AE00-316F1B13669C}" dt="2026-10-01T16:54:57.792" v="7659" actId="1076"/>
          <ac:spMkLst>
            <pc:docMk/>
            <pc:sldMk cId="535329323" sldId="6410"/>
            <ac:spMk id="23" creationId="{BA9A6041-A189-A391-2221-E9C6E1A9A5C3}"/>
          </ac:spMkLst>
        </pc:spChg>
        <pc:spChg chg="add mod">
          <ac:chgData name="Alessandra Zamagni (Ecoinnovazione)" userId="cfd09c8c-9359-43ed-bcfd-adea32ec6f66" providerId="ADAL" clId="{2012D2E1-CEBD-4DE9-AE00-316F1B13669C}" dt="2026-10-01T16:55:07.388" v="7661" actId="1076"/>
          <ac:spMkLst>
            <pc:docMk/>
            <pc:sldMk cId="535329323" sldId="6410"/>
            <ac:spMk id="25" creationId="{646219A5-0044-8DEB-AA5A-2296E7497A55}"/>
          </ac:spMkLst>
        </pc:spChg>
        <pc:spChg chg="add mod">
          <ac:chgData name="Alessandra Zamagni (Ecoinnovazione)" userId="cfd09c8c-9359-43ed-bcfd-adea32ec6f66" providerId="ADAL" clId="{2012D2E1-CEBD-4DE9-AE00-316F1B13669C}" dt="2026-10-01T16:55:15.599" v="7663" actId="1076"/>
          <ac:spMkLst>
            <pc:docMk/>
            <pc:sldMk cId="535329323" sldId="6410"/>
            <ac:spMk id="27" creationId="{86F5EB8C-BC60-EE20-30E4-024CFEE28529}"/>
          </ac:spMkLst>
        </pc:spChg>
      </pc:sldChg>
      <pc:sldChg chg="modSp new mod">
        <pc:chgData name="Alessandra Zamagni (Ecoinnovazione)" userId="cfd09c8c-9359-43ed-bcfd-adea32ec6f66" providerId="ADAL" clId="{2012D2E1-CEBD-4DE9-AE00-316F1B13669C}" dt="2026-10-01T17:07:41.025" v="7903" actId="20577"/>
        <pc:sldMkLst>
          <pc:docMk/>
          <pc:sldMk cId="3795420474" sldId="6412"/>
        </pc:sldMkLst>
        <pc:spChg chg="mod">
          <ac:chgData name="Alessandra Zamagni (Ecoinnovazione)" userId="cfd09c8c-9359-43ed-bcfd-adea32ec6f66" providerId="ADAL" clId="{2012D2E1-CEBD-4DE9-AE00-316F1B13669C}" dt="2026-10-01T15:51:43.471" v="6838" actId="20577"/>
          <ac:spMkLst>
            <pc:docMk/>
            <pc:sldMk cId="3795420474" sldId="6412"/>
            <ac:spMk id="2" creationId="{87A0F60F-63CF-59CA-015A-5111B1BEDA11}"/>
          </ac:spMkLst>
        </pc:spChg>
        <pc:spChg chg="mod">
          <ac:chgData name="Alessandra Zamagni (Ecoinnovazione)" userId="cfd09c8c-9359-43ed-bcfd-adea32ec6f66" providerId="ADAL" clId="{2012D2E1-CEBD-4DE9-AE00-316F1B13669C}" dt="2026-10-01T17:07:41.025" v="7903" actId="20577"/>
          <ac:spMkLst>
            <pc:docMk/>
            <pc:sldMk cId="3795420474" sldId="6412"/>
            <ac:spMk id="3" creationId="{0487E6B7-2426-A6F9-E2D8-AAA10DB86964}"/>
          </ac:spMkLst>
        </pc:spChg>
      </pc:sldChg>
      <pc:sldChg chg="addSp delSp modSp new mod">
        <pc:chgData name="Alessandra Zamagni (Ecoinnovazione)" userId="cfd09c8c-9359-43ed-bcfd-adea32ec6f66" providerId="ADAL" clId="{2012D2E1-CEBD-4DE9-AE00-316F1B13669C}" dt="2026-10-01T17:38:38.240" v="8296" actId="6549"/>
        <pc:sldMkLst>
          <pc:docMk/>
          <pc:sldMk cId="15961990" sldId="6431"/>
        </pc:sldMkLst>
        <pc:spChg chg="mod">
          <ac:chgData name="Alessandra Zamagni (Ecoinnovazione)" userId="cfd09c8c-9359-43ed-bcfd-adea32ec6f66" providerId="ADAL" clId="{2012D2E1-CEBD-4DE9-AE00-316F1B13669C}" dt="2026-10-01T16:55:27.894" v="7685" actId="20577"/>
          <ac:spMkLst>
            <pc:docMk/>
            <pc:sldMk cId="15961990" sldId="6431"/>
            <ac:spMk id="2" creationId="{3BDAFD14-97B0-D9AE-F917-5CE579A9A8CE}"/>
          </ac:spMkLst>
        </pc:spChg>
        <pc:spChg chg="add mod">
          <ac:chgData name="Alessandra Zamagni (Ecoinnovazione)" userId="cfd09c8c-9359-43ed-bcfd-adea32ec6f66" providerId="ADAL" clId="{2012D2E1-CEBD-4DE9-AE00-316F1B13669C}" dt="2026-10-01T17:21:11.238" v="8190" actId="1076"/>
          <ac:spMkLst>
            <pc:docMk/>
            <pc:sldMk cId="15961990" sldId="6431"/>
            <ac:spMk id="6" creationId="{F3852D22-088D-895F-0389-38189759C4C6}"/>
          </ac:spMkLst>
        </pc:spChg>
        <pc:spChg chg="add mod">
          <ac:chgData name="Alessandra Zamagni (Ecoinnovazione)" userId="cfd09c8c-9359-43ed-bcfd-adea32ec6f66" providerId="ADAL" clId="{2012D2E1-CEBD-4DE9-AE00-316F1B13669C}" dt="2026-10-01T17:37:10.430" v="8295" actId="404"/>
          <ac:spMkLst>
            <pc:docMk/>
            <pc:sldMk cId="15961990" sldId="6431"/>
            <ac:spMk id="7" creationId="{4CC1AFF6-7104-31E4-3477-3EC29C2697A3}"/>
          </ac:spMkLst>
        </pc:spChg>
        <pc:graphicFrameChg chg="add mod modGraphic">
          <ac:chgData name="Alessandra Zamagni (Ecoinnovazione)" userId="cfd09c8c-9359-43ed-bcfd-adea32ec6f66" providerId="ADAL" clId="{2012D2E1-CEBD-4DE9-AE00-316F1B13669C}" dt="2026-10-01T17:38:38.240" v="8296" actId="6549"/>
          <ac:graphicFrameMkLst>
            <pc:docMk/>
            <pc:sldMk cId="15961990" sldId="6431"/>
            <ac:graphicFrameMk id="5" creationId="{E564E4A0-4A12-B47F-D1C5-5702A07A7CA9}"/>
          </ac:graphicFrameMkLst>
        </pc:graphicFrameChg>
      </pc:sldChg>
    </pc:docChg>
  </pc:docChgLst>
  <pc:docChgLst>
    <pc:chgData name="Alessandra ZAMAGNI" userId="S::a.zamagni_ecoinnovazionesrl.onmicrosoft.com#ext#@vitoresearch.onmicrosoft.com::ab654031-7df8-4752-8f74-083a3ee20c9a" providerId="AD" clId="Web-{198B5D68-1FC2-3623-D9D0-4DE2120DF096}"/>
    <pc:docChg chg="modSld">
      <pc:chgData name="Alessandra ZAMAGNI" userId="S::a.zamagni_ecoinnovazionesrl.onmicrosoft.com#ext#@vitoresearch.onmicrosoft.com::ab654031-7df8-4752-8f74-083a3ee20c9a" providerId="AD" clId="Web-{198B5D68-1FC2-3623-D9D0-4DE2120DF096}" dt="2026-10-05T10:42:17.141" v="5" actId="20577"/>
      <pc:docMkLst>
        <pc:docMk/>
      </pc:docMkLst>
      <pc:sldChg chg="modSp">
        <pc:chgData name="Alessandra ZAMAGNI" userId="S::a.zamagni_ecoinnovazionesrl.onmicrosoft.com#ext#@vitoresearch.onmicrosoft.com::ab654031-7df8-4752-8f74-083a3ee20c9a" providerId="AD" clId="Web-{198B5D68-1FC2-3623-D9D0-4DE2120DF096}" dt="2026-10-05T10:42:17.141" v="5" actId="20577"/>
        <pc:sldMkLst>
          <pc:docMk/>
          <pc:sldMk cId="3795420474" sldId="6412"/>
        </pc:sldMkLst>
        <pc:spChg chg="mod">
          <ac:chgData name="Alessandra ZAMAGNI" userId="S::a.zamagni_ecoinnovazionesrl.onmicrosoft.com#ext#@vitoresearch.onmicrosoft.com::ab654031-7df8-4752-8f74-083a3ee20c9a" providerId="AD" clId="Web-{198B5D68-1FC2-3623-D9D0-4DE2120DF096}" dt="2026-10-05T10:42:17.141" v="5" actId="20577"/>
          <ac:spMkLst>
            <pc:docMk/>
            <pc:sldMk cId="3795420474" sldId="6412"/>
            <ac:spMk id="3" creationId="{0487E6B7-2426-A6F9-E2D8-AAA10DB86964}"/>
          </ac:spMkLst>
        </pc:spChg>
      </pc:sldChg>
    </pc:docChg>
  </pc:docChgLst>
  <pc:docChgLst>
    <pc:chgData name="Kardelen Afrodit Adsal" userId="63f14917-e3cc-4298-85eb-a1f7895e7313" providerId="ADAL" clId="{80B8DAE5-480E-48C3-8181-233344BED3D8}"/>
    <pc:docChg chg="undo redo custSel addSld delSld modSld sldOrd delMainMaster">
      <pc:chgData name="Kardelen Afrodit Adsal" userId="63f14917-e3cc-4298-85eb-a1f7895e7313" providerId="ADAL" clId="{80B8DAE5-480E-48C3-8181-233344BED3D8}" dt="2026-10-06T07:24:29.398" v="6137" actId="20577"/>
      <pc:docMkLst>
        <pc:docMk/>
      </pc:docMkLst>
      <pc:sldChg chg="modSp mod">
        <pc:chgData name="Kardelen Afrodit Adsal" userId="63f14917-e3cc-4298-85eb-a1f7895e7313" providerId="ADAL" clId="{80B8DAE5-480E-48C3-8181-233344BED3D8}" dt="2026-09-10T11:56:30.219" v="4265" actId="20577"/>
        <pc:sldMkLst>
          <pc:docMk/>
          <pc:sldMk cId="3430920548" sldId="256"/>
        </pc:sldMkLst>
        <pc:spChg chg="mod">
          <ac:chgData name="Kardelen Afrodit Adsal" userId="63f14917-e3cc-4298-85eb-a1f7895e7313" providerId="ADAL" clId="{80B8DAE5-480E-48C3-8181-233344BED3D8}" dt="2026-09-10T11:56:30.219" v="4265" actId="20577"/>
          <ac:spMkLst>
            <pc:docMk/>
            <pc:sldMk cId="3430920548" sldId="256"/>
            <ac:spMk id="3" creationId="{5B8F288C-ACD0-E662-BE8E-E12E90F63D10}"/>
          </ac:spMkLst>
        </pc:spChg>
      </pc:sldChg>
      <pc:sldChg chg="add">
        <pc:chgData name="Kardelen Afrodit Adsal" userId="63f14917-e3cc-4298-85eb-a1f7895e7313" providerId="ADAL" clId="{80B8DAE5-480E-48C3-8181-233344BED3D8}" dt="2026-10-01T11:48:47" v="5580"/>
        <pc:sldMkLst>
          <pc:docMk/>
          <pc:sldMk cId="0" sldId="257"/>
        </pc:sldMkLst>
      </pc:sldChg>
      <pc:sldChg chg="add">
        <pc:chgData name="Kardelen Afrodit Adsal" userId="63f14917-e3cc-4298-85eb-a1f7895e7313" providerId="ADAL" clId="{80B8DAE5-480E-48C3-8181-233344BED3D8}" dt="2026-10-01T11:48:47" v="5580"/>
        <pc:sldMkLst>
          <pc:docMk/>
          <pc:sldMk cId="0" sldId="258"/>
        </pc:sldMkLst>
      </pc:sldChg>
      <pc:sldChg chg="add">
        <pc:chgData name="Kardelen Afrodit Adsal" userId="63f14917-e3cc-4298-85eb-a1f7895e7313" providerId="ADAL" clId="{80B8DAE5-480E-48C3-8181-233344BED3D8}" dt="2026-10-01T11:48:47" v="5580"/>
        <pc:sldMkLst>
          <pc:docMk/>
          <pc:sldMk cId="0" sldId="259"/>
        </pc:sldMkLst>
      </pc:sldChg>
      <pc:sldChg chg="modSp add mod modNotesTx">
        <pc:chgData name="Kardelen Afrodit Adsal" userId="63f14917-e3cc-4298-85eb-a1f7895e7313" providerId="ADAL" clId="{80B8DAE5-480E-48C3-8181-233344BED3D8}" dt="2026-10-06T07:01:18.724" v="6078" actId="20577"/>
        <pc:sldMkLst>
          <pc:docMk/>
          <pc:sldMk cId="0" sldId="260"/>
        </pc:sldMkLst>
        <pc:spChg chg="mod">
          <ac:chgData name="Kardelen Afrodit Adsal" userId="63f14917-e3cc-4298-85eb-a1f7895e7313" providerId="ADAL" clId="{80B8DAE5-480E-48C3-8181-233344BED3D8}" dt="2026-10-01T13:15:49.893" v="5823" actId="20577"/>
          <ac:spMkLst>
            <pc:docMk/>
            <pc:sldMk cId="0" sldId="260"/>
            <ac:spMk id="28" creationId="{00000000-0000-0000-0000-000000000000}"/>
          </ac:spMkLst>
        </pc:spChg>
      </pc:sldChg>
      <pc:sldChg chg="modSp mod modCm">
        <pc:chgData name="Kardelen Afrodit Adsal" userId="63f14917-e3cc-4298-85eb-a1f7895e7313" providerId="ADAL" clId="{80B8DAE5-480E-48C3-8181-233344BED3D8}" dt="2026-10-06T07:07:45.172" v="6128" actId="20577"/>
        <pc:sldMkLst>
          <pc:docMk/>
          <pc:sldMk cId="18949411" sldId="261"/>
        </pc:sldMkLst>
        <pc:spChg chg="mod">
          <ac:chgData name="Kardelen Afrodit Adsal" userId="63f14917-e3cc-4298-85eb-a1f7895e7313" providerId="ADAL" clId="{80B8DAE5-480E-48C3-8181-233344BED3D8}" dt="2026-10-06T07:07:45.172" v="6128" actId="20577"/>
          <ac:spMkLst>
            <pc:docMk/>
            <pc:sldMk cId="18949411" sldId="261"/>
            <ac:spMk id="3" creationId="{491548DF-1F15-9AEF-A647-C7F4EB76C4D4}"/>
          </ac:spMkLst>
        </pc:spChg>
        <pc:extLst>
          <p:ext xmlns:p="http://schemas.openxmlformats.org/presentationml/2006/main" uri="{D6D511B9-2390-475A-947B-AFAB55BFBCF1}">
            <pc226:cmChg xmlns:pc226="http://schemas.microsoft.com/office/powerpoint/2022/06/main/command" chg="mod">
              <pc226:chgData name="Kardelen Afrodit Adsal" userId="63f14917-e3cc-4298-85eb-a1f7895e7313" providerId="ADAL" clId="{80B8DAE5-480E-48C3-8181-233344BED3D8}" dt="2026-10-05T09:38:48.657" v="5996" actId="20577"/>
              <pc2:cmMkLst xmlns:pc2="http://schemas.microsoft.com/office/powerpoint/2019/9/main/command">
                <pc:docMk/>
                <pc:sldMk cId="18949411" sldId="261"/>
                <pc2:cmMk id="{3602957D-4B2F-4D51-B357-F3EAF060BCAE}"/>
              </pc2:cmMkLst>
            </pc226:cmChg>
          </p:ext>
        </pc:extLst>
      </pc:sldChg>
      <pc:sldChg chg="addSp delSp modSp add del mod">
        <pc:chgData name="Kardelen Afrodit Adsal" userId="63f14917-e3cc-4298-85eb-a1f7895e7313" providerId="ADAL" clId="{80B8DAE5-480E-48C3-8181-233344BED3D8}" dt="2026-10-06T07:24:29.398" v="6137" actId="20577"/>
        <pc:sldMkLst>
          <pc:docMk/>
          <pc:sldMk cId="940301898" sldId="265"/>
        </pc:sldMkLst>
        <pc:spChg chg="mod">
          <ac:chgData name="Kardelen Afrodit Adsal" userId="63f14917-e3cc-4298-85eb-a1f7895e7313" providerId="ADAL" clId="{80B8DAE5-480E-48C3-8181-233344BED3D8}" dt="2026-10-01T11:47:13.403" v="5578" actId="20577"/>
          <ac:spMkLst>
            <pc:docMk/>
            <pc:sldMk cId="940301898" sldId="265"/>
            <ac:spMk id="2" creationId="{664FE6D6-98CC-4930-BA61-1037D0E33953}"/>
          </ac:spMkLst>
        </pc:spChg>
        <pc:spChg chg="mod">
          <ac:chgData name="Kardelen Afrodit Adsal" userId="63f14917-e3cc-4298-85eb-a1f7895e7313" providerId="ADAL" clId="{80B8DAE5-480E-48C3-8181-233344BED3D8}" dt="2026-10-06T07:24:29.398" v="6137" actId="20577"/>
          <ac:spMkLst>
            <pc:docMk/>
            <pc:sldMk cId="940301898" sldId="265"/>
            <ac:spMk id="3" creationId="{FAD45845-7AD6-492F-BEB1-BE55814C85E1}"/>
          </ac:spMkLst>
        </pc:spChg>
        <pc:picChg chg="add mod ord">
          <ac:chgData name="Kardelen Afrodit Adsal" userId="63f14917-e3cc-4298-85eb-a1f7895e7313" providerId="ADAL" clId="{80B8DAE5-480E-48C3-8181-233344BED3D8}" dt="2026-10-01T14:19:58.979" v="5928" actId="931"/>
          <ac:picMkLst>
            <pc:docMk/>
            <pc:sldMk cId="940301898" sldId="265"/>
            <ac:picMk id="8" creationId="{BFC35189-7805-A7FA-AEA0-4F86AD381852}"/>
          </ac:picMkLst>
        </pc:picChg>
      </pc:sldChg>
      <pc:sldChg chg="modSp add del mod">
        <pc:chgData name="Kardelen Afrodit Adsal" userId="63f14917-e3cc-4298-85eb-a1f7895e7313" providerId="ADAL" clId="{80B8DAE5-480E-48C3-8181-233344BED3D8}" dt="2026-09-28T13:11:27.411" v="4746" actId="6549"/>
        <pc:sldMkLst>
          <pc:docMk/>
          <pc:sldMk cId="2153790941" sldId="273"/>
        </pc:sldMkLst>
        <pc:spChg chg="mod">
          <ac:chgData name="Kardelen Afrodit Adsal" userId="63f14917-e3cc-4298-85eb-a1f7895e7313" providerId="ADAL" clId="{80B8DAE5-480E-48C3-8181-233344BED3D8}" dt="2026-09-28T13:11:27.411" v="4746" actId="6549"/>
          <ac:spMkLst>
            <pc:docMk/>
            <pc:sldMk cId="2153790941" sldId="273"/>
            <ac:spMk id="2" creationId="{5FAD39B8-E4B4-4323-BE6D-A4A4ADA7DA96}"/>
          </ac:spMkLst>
        </pc:spChg>
      </pc:sldChg>
      <pc:sldChg chg="modSp mod">
        <pc:chgData name="Kardelen Afrodit Adsal" userId="63f14917-e3cc-4298-85eb-a1f7895e7313" providerId="ADAL" clId="{80B8DAE5-480E-48C3-8181-233344BED3D8}" dt="2026-10-01T13:52:03.745" v="5869" actId="255"/>
        <pc:sldMkLst>
          <pc:docMk/>
          <pc:sldMk cId="4294645114" sldId="274"/>
        </pc:sldMkLst>
        <pc:spChg chg="mod">
          <ac:chgData name="Kardelen Afrodit Adsal" userId="63f14917-e3cc-4298-85eb-a1f7895e7313" providerId="ADAL" clId="{80B8DAE5-480E-48C3-8181-233344BED3D8}" dt="2026-10-01T13:52:03.745" v="5869" actId="255"/>
          <ac:spMkLst>
            <pc:docMk/>
            <pc:sldMk cId="4294645114" sldId="274"/>
            <ac:spMk id="2" creationId="{6F1D7211-DC2A-4D45-AEF3-FBF470548A82}"/>
          </ac:spMkLst>
        </pc:spChg>
      </pc:sldChg>
      <pc:sldChg chg="addSp modSp mod ord">
        <pc:chgData name="Kardelen Afrodit Adsal" userId="63f14917-e3cc-4298-85eb-a1f7895e7313" providerId="ADAL" clId="{80B8DAE5-480E-48C3-8181-233344BED3D8}" dt="2026-10-05T14:43:44.223" v="6058"/>
        <pc:sldMkLst>
          <pc:docMk/>
          <pc:sldMk cId="3158193182" sldId="329"/>
        </pc:sldMkLst>
        <pc:spChg chg="add mod">
          <ac:chgData name="Kardelen Afrodit Adsal" userId="63f14917-e3cc-4298-85eb-a1f7895e7313" providerId="ADAL" clId="{80B8DAE5-480E-48C3-8181-233344BED3D8}" dt="2026-10-01T11:55:19.907" v="5638" actId="6549"/>
          <ac:spMkLst>
            <pc:docMk/>
            <pc:sldMk cId="3158193182" sldId="329"/>
            <ac:spMk id="7" creationId="{1AA9027B-8CB0-64CA-B8FE-9AA81AC2B805}"/>
          </ac:spMkLst>
        </pc:spChg>
        <pc:spChg chg="mod">
          <ac:chgData name="Kardelen Afrodit Adsal" userId="63f14917-e3cc-4298-85eb-a1f7895e7313" providerId="ADAL" clId="{80B8DAE5-480E-48C3-8181-233344BED3D8}" dt="2026-10-01T11:53:56.290" v="5598" actId="1076"/>
          <ac:spMkLst>
            <pc:docMk/>
            <pc:sldMk cId="3158193182" sldId="329"/>
            <ac:spMk id="9" creationId="{4F3134D8-607E-0B19-8C86-A1C710F09B5B}"/>
          </ac:spMkLst>
        </pc:spChg>
        <pc:spChg chg="mod">
          <ac:chgData name="Kardelen Afrodit Adsal" userId="63f14917-e3cc-4298-85eb-a1f7895e7313" providerId="ADAL" clId="{80B8DAE5-480E-48C3-8181-233344BED3D8}" dt="2026-10-01T11:53:56.290" v="5598" actId="1076"/>
          <ac:spMkLst>
            <pc:docMk/>
            <pc:sldMk cId="3158193182" sldId="329"/>
            <ac:spMk id="11" creationId="{B3380930-0BE3-4CC3-BE4E-D34596023560}"/>
          </ac:spMkLst>
        </pc:spChg>
        <pc:spChg chg="mod">
          <ac:chgData name="Kardelen Afrodit Adsal" userId="63f14917-e3cc-4298-85eb-a1f7895e7313" providerId="ADAL" clId="{80B8DAE5-480E-48C3-8181-233344BED3D8}" dt="2026-10-01T11:53:56.290" v="5598" actId="1076"/>
          <ac:spMkLst>
            <pc:docMk/>
            <pc:sldMk cId="3158193182" sldId="329"/>
            <ac:spMk id="12" creationId="{33E62225-0A52-62B6-6AF9-62F56FC9940D}"/>
          </ac:spMkLst>
        </pc:spChg>
        <pc:picChg chg="mod">
          <ac:chgData name="Kardelen Afrodit Adsal" userId="63f14917-e3cc-4298-85eb-a1f7895e7313" providerId="ADAL" clId="{80B8DAE5-480E-48C3-8181-233344BED3D8}" dt="2026-10-01T11:53:56.290" v="5598" actId="1076"/>
          <ac:picMkLst>
            <pc:docMk/>
            <pc:sldMk cId="3158193182" sldId="329"/>
            <ac:picMk id="8" creationId="{BDFAC3E3-440E-F9D1-E785-149AE561DA50}"/>
          </ac:picMkLst>
        </pc:picChg>
        <pc:picChg chg="mod">
          <ac:chgData name="Kardelen Afrodit Adsal" userId="63f14917-e3cc-4298-85eb-a1f7895e7313" providerId="ADAL" clId="{80B8DAE5-480E-48C3-8181-233344BED3D8}" dt="2026-10-01T11:53:56.290" v="5598" actId="1076"/>
          <ac:picMkLst>
            <pc:docMk/>
            <pc:sldMk cId="3158193182" sldId="329"/>
            <ac:picMk id="10" creationId="{C9FFB4A9-47C0-9F0C-2214-6C2544F71056}"/>
          </ac:picMkLst>
        </pc:picChg>
        <pc:picChg chg="mod">
          <ac:chgData name="Kardelen Afrodit Adsal" userId="63f14917-e3cc-4298-85eb-a1f7895e7313" providerId="ADAL" clId="{80B8DAE5-480E-48C3-8181-233344BED3D8}" dt="2026-10-01T11:53:56.290" v="5598" actId="1076"/>
          <ac:picMkLst>
            <pc:docMk/>
            <pc:sldMk cId="3158193182" sldId="329"/>
            <ac:picMk id="22" creationId="{E9FC8FEC-C6A9-4A9C-A150-EDB01682318E}"/>
          </ac:picMkLst>
        </pc:picChg>
      </pc:sldChg>
      <pc:sldChg chg="addSp modSp mod ord">
        <pc:chgData name="Kardelen Afrodit Adsal" userId="63f14917-e3cc-4298-85eb-a1f7895e7313" providerId="ADAL" clId="{80B8DAE5-480E-48C3-8181-233344BED3D8}" dt="2026-10-05T14:43:44.223" v="6058"/>
        <pc:sldMkLst>
          <pc:docMk/>
          <pc:sldMk cId="4151936082" sldId="330"/>
        </pc:sldMkLst>
        <pc:spChg chg="add mod">
          <ac:chgData name="Kardelen Afrodit Adsal" userId="63f14917-e3cc-4298-85eb-a1f7895e7313" providerId="ADAL" clId="{80B8DAE5-480E-48C3-8181-233344BED3D8}" dt="2026-10-01T11:54:25.309" v="5606" actId="20577"/>
          <ac:spMkLst>
            <pc:docMk/>
            <pc:sldMk cId="4151936082" sldId="330"/>
            <ac:spMk id="7" creationId="{E4546AE4-25ED-7CA2-ADC7-CC31C559B60C}"/>
          </ac:spMkLst>
        </pc:spChg>
      </pc:sldChg>
      <pc:sldChg chg="addSp modSp mod ord">
        <pc:chgData name="Kardelen Afrodit Adsal" userId="63f14917-e3cc-4298-85eb-a1f7895e7313" providerId="ADAL" clId="{80B8DAE5-480E-48C3-8181-233344BED3D8}" dt="2026-10-05T14:43:44.223" v="6058"/>
        <pc:sldMkLst>
          <pc:docMk/>
          <pc:sldMk cId="3733567412" sldId="341"/>
        </pc:sldMkLst>
        <pc:spChg chg="add mod">
          <ac:chgData name="Kardelen Afrodit Adsal" userId="63f14917-e3cc-4298-85eb-a1f7895e7313" providerId="ADAL" clId="{80B8DAE5-480E-48C3-8181-233344BED3D8}" dt="2026-09-28T11:03:35.577" v="4714" actId="20577"/>
          <ac:spMkLst>
            <pc:docMk/>
            <pc:sldMk cId="3733567412" sldId="341"/>
            <ac:spMk id="19" creationId="{4E0899FC-1B7A-1C02-0DBC-87E2B18966C6}"/>
          </ac:spMkLst>
        </pc:spChg>
        <pc:spChg chg="add mod">
          <ac:chgData name="Kardelen Afrodit Adsal" userId="63f14917-e3cc-4298-85eb-a1f7895e7313" providerId="ADAL" clId="{80B8DAE5-480E-48C3-8181-233344BED3D8}" dt="2026-10-01T13:14:12.381" v="5792" actId="20577"/>
          <ac:spMkLst>
            <pc:docMk/>
            <pc:sldMk cId="3733567412" sldId="341"/>
            <ac:spMk id="29" creationId="{2494101B-7082-8972-E31D-6F1949E5AE8E}"/>
          </ac:spMkLst>
        </pc:spChg>
        <pc:picChg chg="add mod">
          <ac:chgData name="Kardelen Afrodit Adsal" userId="63f14917-e3cc-4298-85eb-a1f7895e7313" providerId="ADAL" clId="{80B8DAE5-480E-48C3-8181-233344BED3D8}" dt="2026-09-28T11:03:21.276" v="4700" actId="1582"/>
          <ac:picMkLst>
            <pc:docMk/>
            <pc:sldMk cId="3733567412" sldId="341"/>
            <ac:picMk id="13" creationId="{D418A243-2C16-A8B6-7310-B52284BF625F}"/>
          </ac:picMkLst>
        </pc:picChg>
      </pc:sldChg>
      <pc:sldChg chg="addSp mod ord">
        <pc:chgData name="Kardelen Afrodit Adsal" userId="63f14917-e3cc-4298-85eb-a1f7895e7313" providerId="ADAL" clId="{80B8DAE5-480E-48C3-8181-233344BED3D8}" dt="2026-10-05T14:43:44.223" v="6058"/>
        <pc:sldMkLst>
          <pc:docMk/>
          <pc:sldMk cId="2727148479" sldId="354"/>
        </pc:sldMkLst>
        <pc:spChg chg="add">
          <ac:chgData name="Kardelen Afrodit Adsal" userId="63f14917-e3cc-4298-85eb-a1f7895e7313" providerId="ADAL" clId="{80B8DAE5-480E-48C3-8181-233344BED3D8}" dt="2026-10-01T11:55:30.939" v="5639" actId="22"/>
          <ac:spMkLst>
            <pc:docMk/>
            <pc:sldMk cId="2727148479" sldId="354"/>
            <ac:spMk id="4" creationId="{9D9FE5BD-1067-2C1A-52FE-B80F6B04B1BD}"/>
          </ac:spMkLst>
        </pc:spChg>
      </pc:sldChg>
      <pc:sldChg chg="addSp modSp mod ord">
        <pc:chgData name="Kardelen Afrodit Adsal" userId="63f14917-e3cc-4298-85eb-a1f7895e7313" providerId="ADAL" clId="{80B8DAE5-480E-48C3-8181-233344BED3D8}" dt="2026-10-05T14:43:44.223" v="6058"/>
        <pc:sldMkLst>
          <pc:docMk/>
          <pc:sldMk cId="2732713170" sldId="355"/>
        </pc:sldMkLst>
        <pc:spChg chg="add mod">
          <ac:chgData name="Kardelen Afrodit Adsal" userId="63f14917-e3cc-4298-85eb-a1f7895e7313" providerId="ADAL" clId="{80B8DAE5-480E-48C3-8181-233344BED3D8}" dt="2026-10-01T11:55:41.586" v="5652" actId="20577"/>
          <ac:spMkLst>
            <pc:docMk/>
            <pc:sldMk cId="2732713170" sldId="355"/>
            <ac:spMk id="4" creationId="{5E23AA82-4355-513D-942A-D0C62A9B9E61}"/>
          </ac:spMkLst>
        </pc:spChg>
      </pc:sldChg>
      <pc:sldChg chg="addSp delSp modSp add del mod">
        <pc:chgData name="Kardelen Afrodit Adsal" userId="63f14917-e3cc-4298-85eb-a1f7895e7313" providerId="ADAL" clId="{80B8DAE5-480E-48C3-8181-233344BED3D8}" dt="2026-10-01T08:28:15.188" v="5168" actId="14734"/>
        <pc:sldMkLst>
          <pc:docMk/>
          <pc:sldMk cId="915448351" sldId="373"/>
        </pc:sldMkLst>
        <pc:spChg chg="mod">
          <ac:chgData name="Kardelen Afrodit Adsal" userId="63f14917-e3cc-4298-85eb-a1f7895e7313" providerId="ADAL" clId="{80B8DAE5-480E-48C3-8181-233344BED3D8}" dt="2026-09-10T12:00:29.710" v="4296" actId="13926"/>
          <ac:spMkLst>
            <pc:docMk/>
            <pc:sldMk cId="915448351" sldId="373"/>
            <ac:spMk id="2" creationId="{1CEDAE83-5642-55BE-6580-F6E840252937}"/>
          </ac:spMkLst>
        </pc:spChg>
        <pc:graphicFrameChg chg="add mod modGraphic">
          <ac:chgData name="Kardelen Afrodit Adsal" userId="63f14917-e3cc-4298-85eb-a1f7895e7313" providerId="ADAL" clId="{80B8DAE5-480E-48C3-8181-233344BED3D8}" dt="2026-10-01T08:28:15.188" v="5168" actId="14734"/>
          <ac:graphicFrameMkLst>
            <pc:docMk/>
            <pc:sldMk cId="915448351" sldId="373"/>
            <ac:graphicFrameMk id="5" creationId="{A5138431-61E5-6874-887F-05B8FBE04115}"/>
          </ac:graphicFrameMkLst>
        </pc:graphicFrameChg>
      </pc:sldChg>
      <pc:sldChg chg="add">
        <pc:chgData name="Kardelen Afrodit Adsal" userId="63f14917-e3cc-4298-85eb-a1f7895e7313" providerId="ADAL" clId="{80B8DAE5-480E-48C3-8181-233344BED3D8}" dt="2026-10-01T11:43:04.815" v="5502"/>
        <pc:sldMkLst>
          <pc:docMk/>
          <pc:sldMk cId="1873419030" sldId="379"/>
        </pc:sldMkLst>
      </pc:sldChg>
      <pc:sldChg chg="modSp mod">
        <pc:chgData name="Kardelen Afrodit Adsal" userId="63f14917-e3cc-4298-85eb-a1f7895e7313" providerId="ADAL" clId="{80B8DAE5-480E-48C3-8181-233344BED3D8}" dt="2026-09-10T11:59:50.316" v="4293" actId="20577"/>
        <pc:sldMkLst>
          <pc:docMk/>
          <pc:sldMk cId="3996403428" sldId="417"/>
        </pc:sldMkLst>
      </pc:sldChg>
      <pc:sldChg chg="modSp add del mod">
        <pc:chgData name="Kardelen Afrodit Adsal" userId="63f14917-e3cc-4298-85eb-a1f7895e7313" providerId="ADAL" clId="{80B8DAE5-480E-48C3-8181-233344BED3D8}" dt="2026-10-05T09:00:05.757" v="5954" actId="20577"/>
        <pc:sldMkLst>
          <pc:docMk/>
          <pc:sldMk cId="3048032593" sldId="420"/>
        </pc:sldMkLst>
        <pc:spChg chg="mod">
          <ac:chgData name="Kardelen Afrodit Adsal" userId="63f14917-e3cc-4298-85eb-a1f7895e7313" providerId="ADAL" clId="{80B8DAE5-480E-48C3-8181-233344BED3D8}" dt="2026-10-05T09:00:05.757" v="5954" actId="20577"/>
          <ac:spMkLst>
            <pc:docMk/>
            <pc:sldMk cId="3048032593" sldId="420"/>
            <ac:spMk id="10" creationId="{036F85BB-48A9-CD7B-AB93-5BD679FFB199}"/>
          </ac:spMkLst>
        </pc:spChg>
      </pc:sldChg>
      <pc:sldChg chg="modSp add mod ord">
        <pc:chgData name="Kardelen Afrodit Adsal" userId="63f14917-e3cc-4298-85eb-a1f7895e7313" providerId="ADAL" clId="{80B8DAE5-480E-48C3-8181-233344BED3D8}" dt="2026-10-01T08:32:15.296" v="5176" actId="20577"/>
        <pc:sldMkLst>
          <pc:docMk/>
          <pc:sldMk cId="1981014806" sldId="426"/>
        </pc:sldMkLst>
        <pc:spChg chg="mod">
          <ac:chgData name="Kardelen Afrodit Adsal" userId="63f14917-e3cc-4298-85eb-a1f7895e7313" providerId="ADAL" clId="{80B8DAE5-480E-48C3-8181-233344BED3D8}" dt="2026-10-01T08:32:15.296" v="5176" actId="20577"/>
          <ac:spMkLst>
            <pc:docMk/>
            <pc:sldMk cId="1981014806" sldId="426"/>
            <ac:spMk id="2" creationId="{2060FD9C-E47C-9601-3421-A5B0D243EF04}"/>
          </ac:spMkLst>
        </pc:spChg>
        <pc:spChg chg="mod">
          <ac:chgData name="Kardelen Afrodit Adsal" userId="63f14917-e3cc-4298-85eb-a1f7895e7313" providerId="ADAL" clId="{80B8DAE5-480E-48C3-8181-233344BED3D8}" dt="2026-09-10T11:59:43.440" v="4292" actId="20577"/>
          <ac:spMkLst>
            <pc:docMk/>
            <pc:sldMk cId="1981014806" sldId="426"/>
            <ac:spMk id="3" creationId="{EF24E740-0A1E-AAED-64DB-04CA75022A52}"/>
          </ac:spMkLst>
        </pc:spChg>
      </pc:sldChg>
      <pc:sldChg chg="add del">
        <pc:chgData name="Kardelen Afrodit Adsal" userId="63f14917-e3cc-4298-85eb-a1f7895e7313" providerId="ADAL" clId="{80B8DAE5-480E-48C3-8181-233344BED3D8}" dt="2026-10-05T08:59:18.089" v="5945"/>
        <pc:sldMkLst>
          <pc:docMk/>
          <pc:sldMk cId="2826021852" sldId="446"/>
        </pc:sldMkLst>
      </pc:sldChg>
      <pc:sldChg chg="addSp delSp modSp add mod">
        <pc:chgData name="Kardelen Afrodit Adsal" userId="63f14917-e3cc-4298-85eb-a1f7895e7313" providerId="ADAL" clId="{80B8DAE5-480E-48C3-8181-233344BED3D8}" dt="2026-10-01T13:13:00.648" v="5752" actId="113"/>
        <pc:sldMkLst>
          <pc:docMk/>
          <pc:sldMk cId="941197066" sldId="447"/>
        </pc:sldMkLst>
        <pc:spChg chg="mod">
          <ac:chgData name="Kardelen Afrodit Adsal" userId="63f14917-e3cc-4298-85eb-a1f7895e7313" providerId="ADAL" clId="{80B8DAE5-480E-48C3-8181-233344BED3D8}" dt="2026-10-01T13:09:35.983" v="5667" actId="1076"/>
          <ac:spMkLst>
            <pc:docMk/>
            <pc:sldMk cId="941197066" sldId="447"/>
            <ac:spMk id="2" creationId="{3A00EEE5-2318-D626-FEFC-8F6F57B5CB06}"/>
          </ac:spMkLst>
        </pc:spChg>
        <pc:spChg chg="mod">
          <ac:chgData name="Kardelen Afrodit Adsal" userId="63f14917-e3cc-4298-85eb-a1f7895e7313" providerId="ADAL" clId="{80B8DAE5-480E-48C3-8181-233344BED3D8}" dt="2026-10-01T13:13:00.648" v="5752" actId="113"/>
          <ac:spMkLst>
            <pc:docMk/>
            <pc:sldMk cId="941197066" sldId="447"/>
            <ac:spMk id="8" creationId="{9F951899-A5D6-E141-1BBB-5A174CDA8F8D}"/>
          </ac:spMkLst>
        </pc:spChg>
        <pc:spChg chg="mod">
          <ac:chgData name="Kardelen Afrodit Adsal" userId="63f14917-e3cc-4298-85eb-a1f7895e7313" providerId="ADAL" clId="{80B8DAE5-480E-48C3-8181-233344BED3D8}" dt="2026-10-01T13:12:20.070" v="5704" actId="20577"/>
          <ac:spMkLst>
            <pc:docMk/>
            <pc:sldMk cId="941197066" sldId="447"/>
            <ac:spMk id="10" creationId="{6F99F961-2F08-0C74-C0D7-0656790336D0}"/>
          </ac:spMkLst>
        </pc:spChg>
        <pc:spChg chg="mod">
          <ac:chgData name="Kardelen Afrodit Adsal" userId="63f14917-e3cc-4298-85eb-a1f7895e7313" providerId="ADAL" clId="{80B8DAE5-480E-48C3-8181-233344BED3D8}" dt="2026-10-01T13:12:18.246" v="5703"/>
          <ac:spMkLst>
            <pc:docMk/>
            <pc:sldMk cId="941197066" sldId="447"/>
            <ac:spMk id="16" creationId="{43BA03AD-F223-55CF-84F8-CE362D0C7731}"/>
          </ac:spMkLst>
        </pc:spChg>
        <pc:grpChg chg="add mod">
          <ac:chgData name="Kardelen Afrodit Adsal" userId="63f14917-e3cc-4298-85eb-a1f7895e7313" providerId="ADAL" clId="{80B8DAE5-480E-48C3-8181-233344BED3D8}" dt="2026-10-01T13:12:18.246" v="5703"/>
          <ac:grpSpMkLst>
            <pc:docMk/>
            <pc:sldMk cId="941197066" sldId="447"/>
            <ac:grpSpMk id="3" creationId="{636A0C00-C44E-057A-9FD7-5D02AF01C784}"/>
          </ac:grpSpMkLst>
        </pc:grpChg>
        <pc:picChg chg="mod">
          <ac:chgData name="Kardelen Afrodit Adsal" userId="63f14917-e3cc-4298-85eb-a1f7895e7313" providerId="ADAL" clId="{80B8DAE5-480E-48C3-8181-233344BED3D8}" dt="2026-10-01T13:12:18.246" v="5703"/>
          <ac:picMkLst>
            <pc:docMk/>
            <pc:sldMk cId="941197066" sldId="447"/>
            <ac:picMk id="6" creationId="{67678BFA-4D2D-6E63-B7D8-8239F618E272}"/>
          </ac:picMkLst>
        </pc:picChg>
        <pc:picChg chg="mod">
          <ac:chgData name="Kardelen Afrodit Adsal" userId="63f14917-e3cc-4298-85eb-a1f7895e7313" providerId="ADAL" clId="{80B8DAE5-480E-48C3-8181-233344BED3D8}" dt="2026-10-01T13:12:18.246" v="5703"/>
          <ac:picMkLst>
            <pc:docMk/>
            <pc:sldMk cId="941197066" sldId="447"/>
            <ac:picMk id="14" creationId="{F049A958-FDA1-AE13-D7DA-D19AB4FB5E8B}"/>
          </ac:picMkLst>
        </pc:picChg>
      </pc:sldChg>
      <pc:sldChg chg="add">
        <pc:chgData name="Kardelen Afrodit Adsal" userId="63f14917-e3cc-4298-85eb-a1f7895e7313" providerId="ADAL" clId="{80B8DAE5-480E-48C3-8181-233344BED3D8}" dt="2026-09-28T13:09:24.820" v="4726"/>
        <pc:sldMkLst>
          <pc:docMk/>
          <pc:sldMk cId="801582809" sldId="449"/>
        </pc:sldMkLst>
      </pc:sldChg>
      <pc:sldChg chg="add">
        <pc:chgData name="Kardelen Afrodit Adsal" userId="63f14917-e3cc-4298-85eb-a1f7895e7313" providerId="ADAL" clId="{80B8DAE5-480E-48C3-8181-233344BED3D8}" dt="2026-09-28T13:09:53.053" v="4731"/>
        <pc:sldMkLst>
          <pc:docMk/>
          <pc:sldMk cId="3810670834" sldId="451"/>
        </pc:sldMkLst>
      </pc:sldChg>
      <pc:sldChg chg="add">
        <pc:chgData name="Kardelen Afrodit Adsal" userId="63f14917-e3cc-4298-85eb-a1f7895e7313" providerId="ADAL" clId="{80B8DAE5-480E-48C3-8181-233344BED3D8}" dt="2026-09-28T13:10:03.076" v="4732"/>
        <pc:sldMkLst>
          <pc:docMk/>
          <pc:sldMk cId="881616277" sldId="452"/>
        </pc:sldMkLst>
      </pc:sldChg>
      <pc:sldChg chg="addSp modSp add mod">
        <pc:chgData name="Kardelen Afrodit Adsal" userId="63f14917-e3cc-4298-85eb-a1f7895e7313" providerId="ADAL" clId="{80B8DAE5-480E-48C3-8181-233344BED3D8}" dt="2026-10-01T11:53:14.731" v="5595" actId="14100"/>
        <pc:sldMkLst>
          <pc:docMk/>
          <pc:sldMk cId="2599888762" sldId="453"/>
        </pc:sldMkLst>
        <pc:spChg chg="mod">
          <ac:chgData name="Kardelen Afrodit Adsal" userId="63f14917-e3cc-4298-85eb-a1f7895e7313" providerId="ADAL" clId="{80B8DAE5-480E-48C3-8181-233344BED3D8}" dt="2026-10-01T11:53:09.854" v="5593" actId="6549"/>
          <ac:spMkLst>
            <pc:docMk/>
            <pc:sldMk cId="2599888762" sldId="453"/>
            <ac:spMk id="2" creationId="{0D4E6C57-3198-9A2E-8E1C-09F6F729FF6C}"/>
          </ac:spMkLst>
        </pc:spChg>
        <pc:spChg chg="add mod">
          <ac:chgData name="Kardelen Afrodit Adsal" userId="63f14917-e3cc-4298-85eb-a1f7895e7313" providerId="ADAL" clId="{80B8DAE5-480E-48C3-8181-233344BED3D8}" dt="2026-10-01T11:53:14.731" v="5595" actId="14100"/>
          <ac:spMkLst>
            <pc:docMk/>
            <pc:sldMk cId="2599888762" sldId="453"/>
            <ac:spMk id="3" creationId="{13657E3D-C94E-4871-BAD3-D3939E7A46AF}"/>
          </ac:spMkLst>
        </pc:spChg>
      </pc:sldChg>
      <pc:sldChg chg="add del">
        <pc:chgData name="Kardelen Afrodit Adsal" userId="63f14917-e3cc-4298-85eb-a1f7895e7313" providerId="ADAL" clId="{80B8DAE5-480E-48C3-8181-233344BED3D8}" dt="2026-10-05T09:59:06.362" v="6005" actId="47"/>
        <pc:sldMkLst>
          <pc:docMk/>
          <pc:sldMk cId="749133093" sldId="454"/>
        </pc:sldMkLst>
      </pc:sldChg>
      <pc:sldChg chg="add ord">
        <pc:chgData name="Kardelen Afrodit Adsal" userId="63f14917-e3cc-4298-85eb-a1f7895e7313" providerId="ADAL" clId="{80B8DAE5-480E-48C3-8181-233344BED3D8}" dt="2026-10-01T08:31:48.135" v="5171"/>
        <pc:sldMkLst>
          <pc:docMk/>
          <pc:sldMk cId="221509409" sldId="458"/>
        </pc:sldMkLst>
      </pc:sldChg>
      <pc:sldChg chg="add del">
        <pc:chgData name="Kardelen Afrodit Adsal" userId="63f14917-e3cc-4298-85eb-a1f7895e7313" providerId="ADAL" clId="{80B8DAE5-480E-48C3-8181-233344BED3D8}" dt="2026-10-05T08:59:18.089" v="5945"/>
        <pc:sldMkLst>
          <pc:docMk/>
          <pc:sldMk cId="252992975" sldId="459"/>
        </pc:sldMkLst>
      </pc:sldChg>
      <pc:sldChg chg="add del">
        <pc:chgData name="Kardelen Afrodit Adsal" userId="63f14917-e3cc-4298-85eb-a1f7895e7313" providerId="ADAL" clId="{80B8DAE5-480E-48C3-8181-233344BED3D8}" dt="2026-10-05T08:59:18.089" v="5945"/>
        <pc:sldMkLst>
          <pc:docMk/>
          <pc:sldMk cId="166674899" sldId="461"/>
        </pc:sldMkLst>
      </pc:sldChg>
      <pc:sldChg chg="add del">
        <pc:chgData name="Kardelen Afrodit Adsal" userId="63f14917-e3cc-4298-85eb-a1f7895e7313" providerId="ADAL" clId="{80B8DAE5-480E-48C3-8181-233344BED3D8}" dt="2026-10-05T08:59:18.089" v="5945"/>
        <pc:sldMkLst>
          <pc:docMk/>
          <pc:sldMk cId="1534922551" sldId="462"/>
        </pc:sldMkLst>
      </pc:sldChg>
      <pc:sldChg chg="add del">
        <pc:chgData name="Kardelen Afrodit Adsal" userId="63f14917-e3cc-4298-85eb-a1f7895e7313" providerId="ADAL" clId="{80B8DAE5-480E-48C3-8181-233344BED3D8}" dt="2026-10-05T08:59:18.089" v="5945"/>
        <pc:sldMkLst>
          <pc:docMk/>
          <pc:sldMk cId="3218362262" sldId="463"/>
        </pc:sldMkLst>
      </pc:sldChg>
      <pc:sldChg chg="add del">
        <pc:chgData name="Kardelen Afrodit Adsal" userId="63f14917-e3cc-4298-85eb-a1f7895e7313" providerId="ADAL" clId="{80B8DAE5-480E-48C3-8181-233344BED3D8}" dt="2026-10-05T08:59:18.089" v="5945"/>
        <pc:sldMkLst>
          <pc:docMk/>
          <pc:sldMk cId="2568617056" sldId="464"/>
        </pc:sldMkLst>
      </pc:sldChg>
      <pc:sldChg chg="add del">
        <pc:chgData name="Kardelen Afrodit Adsal" userId="63f14917-e3cc-4298-85eb-a1f7895e7313" providerId="ADAL" clId="{80B8DAE5-480E-48C3-8181-233344BED3D8}" dt="2026-10-05T08:59:18.089" v="5945"/>
        <pc:sldMkLst>
          <pc:docMk/>
          <pc:sldMk cId="2240641857" sldId="465"/>
        </pc:sldMkLst>
      </pc:sldChg>
      <pc:sldChg chg="add del">
        <pc:chgData name="Kardelen Afrodit Adsal" userId="63f14917-e3cc-4298-85eb-a1f7895e7313" providerId="ADAL" clId="{80B8DAE5-480E-48C3-8181-233344BED3D8}" dt="2026-10-05T08:59:18.089" v="5945"/>
        <pc:sldMkLst>
          <pc:docMk/>
          <pc:sldMk cId="1513041967" sldId="473"/>
        </pc:sldMkLst>
      </pc:sldChg>
      <pc:sldChg chg="add del">
        <pc:chgData name="Kardelen Afrodit Adsal" userId="63f14917-e3cc-4298-85eb-a1f7895e7313" providerId="ADAL" clId="{80B8DAE5-480E-48C3-8181-233344BED3D8}" dt="2026-10-05T08:59:18.089" v="5945"/>
        <pc:sldMkLst>
          <pc:docMk/>
          <pc:sldMk cId="1077789547" sldId="476"/>
        </pc:sldMkLst>
      </pc:sldChg>
      <pc:sldChg chg="add del">
        <pc:chgData name="Kardelen Afrodit Adsal" userId="63f14917-e3cc-4298-85eb-a1f7895e7313" providerId="ADAL" clId="{80B8DAE5-480E-48C3-8181-233344BED3D8}" dt="2026-10-05T08:59:18.089" v="5945"/>
        <pc:sldMkLst>
          <pc:docMk/>
          <pc:sldMk cId="1540643151" sldId="478"/>
        </pc:sldMkLst>
      </pc:sldChg>
      <pc:sldChg chg="add del">
        <pc:chgData name="Kardelen Afrodit Adsal" userId="63f14917-e3cc-4298-85eb-a1f7895e7313" providerId="ADAL" clId="{80B8DAE5-480E-48C3-8181-233344BED3D8}" dt="2026-10-05T08:59:18.089" v="5945"/>
        <pc:sldMkLst>
          <pc:docMk/>
          <pc:sldMk cId="1344102674" sldId="479"/>
        </pc:sldMkLst>
      </pc:sldChg>
      <pc:sldChg chg="add del">
        <pc:chgData name="Kardelen Afrodit Adsal" userId="63f14917-e3cc-4298-85eb-a1f7895e7313" providerId="ADAL" clId="{80B8DAE5-480E-48C3-8181-233344BED3D8}" dt="2026-10-05T08:59:18.089" v="5945"/>
        <pc:sldMkLst>
          <pc:docMk/>
          <pc:sldMk cId="2240617672" sldId="480"/>
        </pc:sldMkLst>
      </pc:sldChg>
      <pc:sldChg chg="add del">
        <pc:chgData name="Kardelen Afrodit Adsal" userId="63f14917-e3cc-4298-85eb-a1f7895e7313" providerId="ADAL" clId="{80B8DAE5-480E-48C3-8181-233344BED3D8}" dt="2026-10-05T08:59:18.089" v="5945"/>
        <pc:sldMkLst>
          <pc:docMk/>
          <pc:sldMk cId="3458970812" sldId="481"/>
        </pc:sldMkLst>
      </pc:sldChg>
      <pc:sldChg chg="addSp delSp modSp add mod ord">
        <pc:chgData name="Kardelen Afrodit Adsal" userId="63f14917-e3cc-4298-85eb-a1f7895e7313" providerId="ADAL" clId="{80B8DAE5-480E-48C3-8181-233344BED3D8}" dt="2026-10-05T14:43:44.223" v="6058"/>
        <pc:sldMkLst>
          <pc:docMk/>
          <pc:sldMk cId="3936488996" sldId="482"/>
        </pc:sldMkLst>
        <pc:spChg chg="add mod">
          <ac:chgData name="Kardelen Afrodit Adsal" userId="63f14917-e3cc-4298-85eb-a1f7895e7313" providerId="ADAL" clId="{80B8DAE5-480E-48C3-8181-233344BED3D8}" dt="2026-09-30T13:20:38.944" v="5144" actId="164"/>
          <ac:spMkLst>
            <pc:docMk/>
            <pc:sldMk cId="3936488996" sldId="482"/>
            <ac:spMk id="79" creationId="{52164826-DD0C-1D9E-444D-894FC48D2771}"/>
          </ac:spMkLst>
        </pc:spChg>
        <pc:spChg chg="add mod">
          <ac:chgData name="Kardelen Afrodit Adsal" userId="63f14917-e3cc-4298-85eb-a1f7895e7313" providerId="ADAL" clId="{80B8DAE5-480E-48C3-8181-233344BED3D8}" dt="2026-09-30T13:20:38.944" v="5144" actId="164"/>
          <ac:spMkLst>
            <pc:docMk/>
            <pc:sldMk cId="3936488996" sldId="482"/>
            <ac:spMk id="85" creationId="{EFFAD176-042F-276C-BC69-A9FB1E15C0B9}"/>
          </ac:spMkLst>
        </pc:spChg>
        <pc:spChg chg="add mod">
          <ac:chgData name="Kardelen Afrodit Adsal" userId="63f14917-e3cc-4298-85eb-a1f7895e7313" providerId="ADAL" clId="{80B8DAE5-480E-48C3-8181-233344BED3D8}" dt="2026-09-30T13:20:38.944" v="5144" actId="164"/>
          <ac:spMkLst>
            <pc:docMk/>
            <pc:sldMk cId="3936488996" sldId="482"/>
            <ac:spMk id="89" creationId="{39D9FB7B-57D0-CA2D-21D5-504ACA266142}"/>
          </ac:spMkLst>
        </pc:spChg>
        <pc:spChg chg="add mod">
          <ac:chgData name="Kardelen Afrodit Adsal" userId="63f14917-e3cc-4298-85eb-a1f7895e7313" providerId="ADAL" clId="{80B8DAE5-480E-48C3-8181-233344BED3D8}" dt="2026-09-30T13:20:38.944" v="5144" actId="164"/>
          <ac:spMkLst>
            <pc:docMk/>
            <pc:sldMk cId="3936488996" sldId="482"/>
            <ac:spMk id="95" creationId="{5974CB48-72B7-AFFE-93A3-8369B453A134}"/>
          </ac:spMkLst>
        </pc:spChg>
        <pc:spChg chg="add mod">
          <ac:chgData name="Kardelen Afrodit Adsal" userId="63f14917-e3cc-4298-85eb-a1f7895e7313" providerId="ADAL" clId="{80B8DAE5-480E-48C3-8181-233344BED3D8}" dt="2026-09-30T13:20:38.944" v="5144" actId="164"/>
          <ac:spMkLst>
            <pc:docMk/>
            <pc:sldMk cId="3936488996" sldId="482"/>
            <ac:spMk id="99" creationId="{29523EBD-E1F6-D34D-BDA8-E6AFC7A556C0}"/>
          </ac:spMkLst>
        </pc:spChg>
        <pc:spChg chg="add mod">
          <ac:chgData name="Kardelen Afrodit Adsal" userId="63f14917-e3cc-4298-85eb-a1f7895e7313" providerId="ADAL" clId="{80B8DAE5-480E-48C3-8181-233344BED3D8}" dt="2026-09-30T13:20:38.944" v="5144" actId="164"/>
          <ac:spMkLst>
            <pc:docMk/>
            <pc:sldMk cId="3936488996" sldId="482"/>
            <ac:spMk id="101" creationId="{FEC48D4A-42CB-53AC-5E1B-46C9E5740C01}"/>
          </ac:spMkLst>
        </pc:spChg>
        <pc:spChg chg="add mod">
          <ac:chgData name="Kardelen Afrodit Adsal" userId="63f14917-e3cc-4298-85eb-a1f7895e7313" providerId="ADAL" clId="{80B8DAE5-480E-48C3-8181-233344BED3D8}" dt="2026-09-30T13:20:38.944" v="5144" actId="164"/>
          <ac:spMkLst>
            <pc:docMk/>
            <pc:sldMk cId="3936488996" sldId="482"/>
            <ac:spMk id="103" creationId="{111412E5-7384-8B89-76F1-5F4889BBDF2E}"/>
          </ac:spMkLst>
        </pc:spChg>
        <pc:spChg chg="add mod">
          <ac:chgData name="Kardelen Afrodit Adsal" userId="63f14917-e3cc-4298-85eb-a1f7895e7313" providerId="ADAL" clId="{80B8DAE5-480E-48C3-8181-233344BED3D8}" dt="2026-09-30T13:20:38.944" v="5144" actId="164"/>
          <ac:spMkLst>
            <pc:docMk/>
            <pc:sldMk cId="3936488996" sldId="482"/>
            <ac:spMk id="109" creationId="{D12E638E-E505-18EE-9BB7-0A484551251C}"/>
          </ac:spMkLst>
        </pc:spChg>
        <pc:spChg chg="mod">
          <ac:chgData name="Kardelen Afrodit Adsal" userId="63f14917-e3cc-4298-85eb-a1f7895e7313" providerId="ADAL" clId="{80B8DAE5-480E-48C3-8181-233344BED3D8}" dt="2026-10-01T11:40:04.335" v="5498" actId="14100"/>
          <ac:spMkLst>
            <pc:docMk/>
            <pc:sldMk cId="3936488996" sldId="482"/>
            <ac:spMk id="111" creationId="{F7B510CF-B6C4-8EA1-CB21-843A1356288A}"/>
          </ac:spMkLst>
        </pc:spChg>
        <pc:spChg chg="add mod">
          <ac:chgData name="Kardelen Afrodit Adsal" userId="63f14917-e3cc-4298-85eb-a1f7895e7313" providerId="ADAL" clId="{80B8DAE5-480E-48C3-8181-233344BED3D8}" dt="2026-09-30T13:20:38.944" v="5144" actId="164"/>
          <ac:spMkLst>
            <pc:docMk/>
            <pc:sldMk cId="3936488996" sldId="482"/>
            <ac:spMk id="113" creationId="{28858534-0E74-5023-DBDB-F1FF6794A1DC}"/>
          </ac:spMkLst>
        </pc:spChg>
        <pc:spChg chg="add mod">
          <ac:chgData name="Kardelen Afrodit Adsal" userId="63f14917-e3cc-4298-85eb-a1f7895e7313" providerId="ADAL" clId="{80B8DAE5-480E-48C3-8181-233344BED3D8}" dt="2026-09-30T13:20:38.944" v="5144" actId="164"/>
          <ac:spMkLst>
            <pc:docMk/>
            <pc:sldMk cId="3936488996" sldId="482"/>
            <ac:spMk id="117" creationId="{129E5822-61CE-C06F-6BFF-915871C6C029}"/>
          </ac:spMkLst>
        </pc:spChg>
        <pc:spChg chg="add mod">
          <ac:chgData name="Kardelen Afrodit Adsal" userId="63f14917-e3cc-4298-85eb-a1f7895e7313" providerId="ADAL" clId="{80B8DAE5-480E-48C3-8181-233344BED3D8}" dt="2026-09-30T12:03:40.382" v="4900" actId="1076"/>
          <ac:spMkLst>
            <pc:docMk/>
            <pc:sldMk cId="3936488996" sldId="482"/>
            <ac:spMk id="123" creationId="{40D110BC-2D02-CBDF-154F-F77341A73D85}"/>
          </ac:spMkLst>
        </pc:spChg>
        <pc:grpChg chg="mod">
          <ac:chgData name="Kardelen Afrodit Adsal" userId="63f14917-e3cc-4298-85eb-a1f7895e7313" providerId="ADAL" clId="{80B8DAE5-480E-48C3-8181-233344BED3D8}" dt="2026-09-30T13:20:58.520" v="5145" actId="14100"/>
          <ac:grpSpMkLst>
            <pc:docMk/>
            <pc:sldMk cId="3936488996" sldId="482"/>
            <ac:grpSpMk id="138" creationId="{12294D2C-EB06-A2AD-781B-398E9A29729D}"/>
          </ac:grpSpMkLst>
        </pc:grpChg>
        <pc:picChg chg="add mod">
          <ac:chgData name="Kardelen Afrodit Adsal" userId="63f14917-e3cc-4298-85eb-a1f7895e7313" providerId="ADAL" clId="{80B8DAE5-480E-48C3-8181-233344BED3D8}" dt="2026-09-30T13:19:01.555" v="5120" actId="1076"/>
          <ac:picMkLst>
            <pc:docMk/>
            <pc:sldMk cId="3936488996" sldId="482"/>
            <ac:picMk id="125" creationId="{C945CB80-415A-DBDE-02B2-DD8C3B33145D}"/>
          </ac:picMkLst>
        </pc:picChg>
        <pc:picChg chg="add mod">
          <ac:chgData name="Kardelen Afrodit Adsal" userId="63f14917-e3cc-4298-85eb-a1f7895e7313" providerId="ADAL" clId="{80B8DAE5-480E-48C3-8181-233344BED3D8}" dt="2026-09-30T13:19:11.073" v="5123" actId="1076"/>
          <ac:picMkLst>
            <pc:docMk/>
            <pc:sldMk cId="3936488996" sldId="482"/>
            <ac:picMk id="127" creationId="{04475454-6268-CAEB-E36C-0AD1C46AA194}"/>
          </ac:picMkLst>
        </pc:picChg>
        <pc:picChg chg="add mod">
          <ac:chgData name="Kardelen Afrodit Adsal" userId="63f14917-e3cc-4298-85eb-a1f7895e7313" providerId="ADAL" clId="{80B8DAE5-480E-48C3-8181-233344BED3D8}" dt="2026-09-30T13:19:14.945" v="5125" actId="1076"/>
          <ac:picMkLst>
            <pc:docMk/>
            <pc:sldMk cId="3936488996" sldId="482"/>
            <ac:picMk id="129" creationId="{8E483436-BE72-0E01-C272-D5BD96129D2D}"/>
          </ac:picMkLst>
        </pc:picChg>
        <pc:picChg chg="add mod">
          <ac:chgData name="Kardelen Afrodit Adsal" userId="63f14917-e3cc-4298-85eb-a1f7895e7313" providerId="ADAL" clId="{80B8DAE5-480E-48C3-8181-233344BED3D8}" dt="2026-09-30T13:19:26.742" v="5128" actId="1076"/>
          <ac:picMkLst>
            <pc:docMk/>
            <pc:sldMk cId="3936488996" sldId="482"/>
            <ac:picMk id="131" creationId="{492C4326-3385-1D10-6B35-8B1C3865ABA2}"/>
          </ac:picMkLst>
        </pc:picChg>
        <pc:picChg chg="add mod">
          <ac:chgData name="Kardelen Afrodit Adsal" userId="63f14917-e3cc-4298-85eb-a1f7895e7313" providerId="ADAL" clId="{80B8DAE5-480E-48C3-8181-233344BED3D8}" dt="2026-09-30T13:19:38.891" v="5132" actId="1076"/>
          <ac:picMkLst>
            <pc:docMk/>
            <pc:sldMk cId="3936488996" sldId="482"/>
            <ac:picMk id="133" creationId="{0F1B3DD9-D1C0-0C5C-86AE-E5F353D7D7E8}"/>
          </ac:picMkLst>
        </pc:picChg>
        <pc:picChg chg="add mod">
          <ac:chgData name="Kardelen Afrodit Adsal" userId="63f14917-e3cc-4298-85eb-a1f7895e7313" providerId="ADAL" clId="{80B8DAE5-480E-48C3-8181-233344BED3D8}" dt="2026-09-30T13:20:01.078" v="5138" actId="14100"/>
          <ac:picMkLst>
            <pc:docMk/>
            <pc:sldMk cId="3936488996" sldId="482"/>
            <ac:picMk id="135" creationId="{AAEB3383-D412-E896-2253-6485A988D42B}"/>
          </ac:picMkLst>
        </pc:picChg>
      </pc:sldChg>
      <pc:sldChg chg="modSp new del mod">
        <pc:chgData name="Kardelen Afrodit Adsal" userId="63f14917-e3cc-4298-85eb-a1f7895e7313" providerId="ADAL" clId="{80B8DAE5-480E-48C3-8181-233344BED3D8}" dt="2026-10-06T07:23:57.611" v="6129" actId="2696"/>
        <pc:sldMkLst>
          <pc:docMk/>
          <pc:sldMk cId="2717907333" sldId="483"/>
        </pc:sldMkLst>
        <pc:spChg chg="mod">
          <ac:chgData name="Kardelen Afrodit Adsal" userId="63f14917-e3cc-4298-85eb-a1f7895e7313" providerId="ADAL" clId="{80B8DAE5-480E-48C3-8181-233344BED3D8}" dt="2026-10-05T12:15:48.126" v="6044" actId="20577"/>
          <ac:spMkLst>
            <pc:docMk/>
            <pc:sldMk cId="2717907333" sldId="483"/>
            <ac:spMk id="3" creationId="{51D0500C-F260-9D73-4665-CD109E8BC84F}"/>
          </ac:spMkLst>
        </pc:spChg>
      </pc:sldChg>
      <pc:sldChg chg="modSp add mod">
        <pc:chgData name="Kardelen Afrodit Adsal" userId="63f14917-e3cc-4298-85eb-a1f7895e7313" providerId="ADAL" clId="{80B8DAE5-480E-48C3-8181-233344BED3D8}" dt="2026-10-06T07:24:05.621" v="6135" actId="20577"/>
        <pc:sldMkLst>
          <pc:docMk/>
          <pc:sldMk cId="3507673267" sldId="483"/>
        </pc:sldMkLst>
        <pc:spChg chg="mod">
          <ac:chgData name="Kardelen Afrodit Adsal" userId="63f14917-e3cc-4298-85eb-a1f7895e7313" providerId="ADAL" clId="{80B8DAE5-480E-48C3-8181-233344BED3D8}" dt="2026-10-06T07:24:05.621" v="6135" actId="20577"/>
          <ac:spMkLst>
            <pc:docMk/>
            <pc:sldMk cId="3507673267" sldId="483"/>
            <ac:spMk id="3" creationId="{51D0500C-F260-9D73-4665-CD109E8BC84F}"/>
          </ac:spMkLst>
        </pc:spChg>
      </pc:sldChg>
      <pc:sldChg chg="addSp delSp modSp new del mod">
        <pc:chgData name="Kardelen Afrodit Adsal" userId="63f14917-e3cc-4298-85eb-a1f7895e7313" providerId="ADAL" clId="{80B8DAE5-480E-48C3-8181-233344BED3D8}" dt="2026-10-05T09:52:29.146" v="5998" actId="47"/>
        <pc:sldMkLst>
          <pc:docMk/>
          <pc:sldMk cId="310296669" sldId="484"/>
        </pc:sldMkLst>
      </pc:sldChg>
      <pc:sldChg chg="addSp delSp modSp add del mod">
        <pc:chgData name="Kardelen Afrodit Adsal" userId="63f14917-e3cc-4298-85eb-a1f7895e7313" providerId="ADAL" clId="{80B8DAE5-480E-48C3-8181-233344BED3D8}" dt="2026-10-05T09:52:30.372" v="5999" actId="47"/>
        <pc:sldMkLst>
          <pc:docMk/>
          <pc:sldMk cId="3800028160" sldId="485"/>
        </pc:sldMkLst>
      </pc:sldChg>
      <pc:sldChg chg="addSp delSp modSp new mod ord">
        <pc:chgData name="Kardelen Afrodit Adsal" userId="63f14917-e3cc-4298-85eb-a1f7895e7313" providerId="ADAL" clId="{80B8DAE5-480E-48C3-8181-233344BED3D8}" dt="2026-10-05T14:58:11.256" v="6077" actId="20577"/>
        <pc:sldMkLst>
          <pc:docMk/>
          <pc:sldMk cId="4044976004" sldId="487"/>
        </pc:sldMkLst>
        <pc:spChg chg="mod">
          <ac:chgData name="Kardelen Afrodit Adsal" userId="63f14917-e3cc-4298-85eb-a1f7895e7313" providerId="ADAL" clId="{80B8DAE5-480E-48C3-8181-233344BED3D8}" dt="2026-10-05T14:57:50.125" v="6059" actId="20577"/>
          <ac:spMkLst>
            <pc:docMk/>
            <pc:sldMk cId="4044976004" sldId="487"/>
            <ac:spMk id="2" creationId="{56F7CC17-5163-AD84-85E3-1ADA00EAD3A1}"/>
          </ac:spMkLst>
        </pc:spChg>
        <pc:spChg chg="mod">
          <ac:chgData name="Kardelen Afrodit Adsal" userId="63f14917-e3cc-4298-85eb-a1f7895e7313" providerId="ADAL" clId="{80B8DAE5-480E-48C3-8181-233344BED3D8}" dt="2026-10-05T14:58:11.256" v="6077" actId="20577"/>
          <ac:spMkLst>
            <pc:docMk/>
            <pc:sldMk cId="4044976004" sldId="487"/>
            <ac:spMk id="3" creationId="{612FBB13-066A-EBD0-D4B7-C3CBD7A8BE7D}"/>
          </ac:spMkLst>
        </pc:spChg>
        <pc:picChg chg="add mod ord">
          <ac:chgData name="Kardelen Afrodit Adsal" userId="63f14917-e3cc-4298-85eb-a1f7895e7313" providerId="ADAL" clId="{80B8DAE5-480E-48C3-8181-233344BED3D8}" dt="2026-10-01T13:57:16.292" v="5926" actId="931"/>
          <ac:picMkLst>
            <pc:docMk/>
            <pc:sldMk cId="4044976004" sldId="487"/>
            <ac:picMk id="7" creationId="{FA21BA61-7E73-35C6-20C0-A4B645393530}"/>
          </ac:picMkLst>
        </pc:picChg>
      </pc:sldChg>
      <pc:sldChg chg="add del">
        <pc:chgData name="Kardelen Afrodit Adsal" userId="63f14917-e3cc-4298-85eb-a1f7895e7313" providerId="ADAL" clId="{80B8DAE5-480E-48C3-8181-233344BED3D8}" dt="2026-10-05T08:59:18.089" v="5945"/>
        <pc:sldMkLst>
          <pc:docMk/>
          <pc:sldMk cId="3929169254" sldId="488"/>
        </pc:sldMkLst>
      </pc:sldChg>
      <pc:sldChg chg="add del">
        <pc:chgData name="Kardelen Afrodit Adsal" userId="63f14917-e3cc-4298-85eb-a1f7895e7313" providerId="ADAL" clId="{80B8DAE5-480E-48C3-8181-233344BED3D8}" dt="2026-10-05T08:59:18.089" v="5945"/>
        <pc:sldMkLst>
          <pc:docMk/>
          <pc:sldMk cId="3958961026" sldId="491"/>
        </pc:sldMkLst>
      </pc:sldChg>
      <pc:sldChg chg="modSp mod">
        <pc:chgData name="Kardelen Afrodit Adsal" userId="63f14917-e3cc-4298-85eb-a1f7895e7313" providerId="ADAL" clId="{80B8DAE5-480E-48C3-8181-233344BED3D8}" dt="2026-10-05T09:03:35.209" v="5965" actId="20577"/>
        <pc:sldMkLst>
          <pc:docMk/>
          <pc:sldMk cId="3529076777" sldId="498"/>
        </pc:sldMkLst>
        <pc:spChg chg="mod">
          <ac:chgData name="Kardelen Afrodit Adsal" userId="63f14917-e3cc-4298-85eb-a1f7895e7313" providerId="ADAL" clId="{80B8DAE5-480E-48C3-8181-233344BED3D8}" dt="2026-10-05T09:03:35.209" v="5965" actId="20577"/>
          <ac:spMkLst>
            <pc:docMk/>
            <pc:sldMk cId="3529076777" sldId="498"/>
            <ac:spMk id="7" creationId="{0020798D-6763-12A9-5DC8-EF48BEA9A658}"/>
          </ac:spMkLst>
        </pc:spChg>
      </pc:sldChg>
      <pc:sldChg chg="del">
        <pc:chgData name="Kardelen Afrodit Adsal" userId="63f14917-e3cc-4298-85eb-a1f7895e7313" providerId="ADAL" clId="{80B8DAE5-480E-48C3-8181-233344BED3D8}" dt="2026-10-05T09:59:15.967" v="6007" actId="47"/>
        <pc:sldMkLst>
          <pc:docMk/>
          <pc:sldMk cId="1597694445" sldId="500"/>
        </pc:sldMkLst>
      </pc:sldChg>
      <pc:sldChg chg="modSp add mod">
        <pc:chgData name="Kardelen Afrodit Adsal" userId="63f14917-e3cc-4298-85eb-a1f7895e7313" providerId="ADAL" clId="{80B8DAE5-480E-48C3-8181-233344BED3D8}" dt="2026-10-01T11:38:44.128" v="5475" actId="207"/>
        <pc:sldMkLst>
          <pc:docMk/>
          <pc:sldMk cId="1087426393" sldId="506"/>
        </pc:sldMkLst>
        <pc:graphicFrameChg chg="modGraphic">
          <ac:chgData name="Kardelen Afrodit Adsal" userId="63f14917-e3cc-4298-85eb-a1f7895e7313" providerId="ADAL" clId="{80B8DAE5-480E-48C3-8181-233344BED3D8}" dt="2026-10-01T11:38:44.128" v="5475" actId="207"/>
          <ac:graphicFrameMkLst>
            <pc:docMk/>
            <pc:sldMk cId="1087426393" sldId="506"/>
            <ac:graphicFrameMk id="5" creationId="{3EC6A904-45CD-8651-279D-F481B797BAEC}"/>
          </ac:graphicFrameMkLst>
        </pc:graphicFrameChg>
      </pc:sldChg>
      <pc:sldChg chg="addSp delSp modSp add mod ord">
        <pc:chgData name="Kardelen Afrodit Adsal" userId="63f14917-e3cc-4298-85eb-a1f7895e7313" providerId="ADAL" clId="{80B8DAE5-480E-48C3-8181-233344BED3D8}" dt="2026-10-01T11:51:06.446" v="5586"/>
        <pc:sldMkLst>
          <pc:docMk/>
          <pc:sldMk cId="1288811094" sldId="6204"/>
        </pc:sldMkLst>
        <pc:spChg chg="mod">
          <ac:chgData name="Kardelen Afrodit Adsal" userId="63f14917-e3cc-4298-85eb-a1f7895e7313" providerId="ADAL" clId="{80B8DAE5-480E-48C3-8181-233344BED3D8}" dt="2026-10-01T11:43:58.991" v="5511" actId="20577"/>
          <ac:spMkLst>
            <pc:docMk/>
            <pc:sldMk cId="1288811094" sldId="6204"/>
            <ac:spMk id="3" creationId="{4298E183-3F7D-F2CE-CE08-D425B2322696}"/>
          </ac:spMkLst>
        </pc:spChg>
        <pc:picChg chg="add mod">
          <ac:chgData name="Kardelen Afrodit Adsal" userId="63f14917-e3cc-4298-85eb-a1f7895e7313" providerId="ADAL" clId="{80B8DAE5-480E-48C3-8181-233344BED3D8}" dt="2026-10-01T11:44:28.947" v="5514" actId="1076"/>
          <ac:picMkLst>
            <pc:docMk/>
            <pc:sldMk cId="1288811094" sldId="6204"/>
            <ac:picMk id="6" creationId="{F335D88F-A633-7571-3E13-7E0CDFC12769}"/>
          </ac:picMkLst>
        </pc:picChg>
      </pc:sldChg>
      <pc:sldChg chg="add">
        <pc:chgData name="Kardelen Afrodit Adsal" userId="63f14917-e3cc-4298-85eb-a1f7895e7313" providerId="ADAL" clId="{80B8DAE5-480E-48C3-8181-233344BED3D8}" dt="2026-10-01T11:42:13.944" v="5499"/>
        <pc:sldMkLst>
          <pc:docMk/>
          <pc:sldMk cId="934907173" sldId="6212"/>
        </pc:sldMkLst>
      </pc:sldChg>
      <pc:sldChg chg="add">
        <pc:chgData name="Kardelen Afrodit Adsal" userId="63f14917-e3cc-4298-85eb-a1f7895e7313" providerId="ADAL" clId="{80B8DAE5-480E-48C3-8181-233344BED3D8}" dt="2026-10-01T11:42:37.077" v="5501"/>
        <pc:sldMkLst>
          <pc:docMk/>
          <pc:sldMk cId="1893703358" sldId="6213"/>
        </pc:sldMkLst>
      </pc:sldChg>
      <pc:sldChg chg="add">
        <pc:chgData name="Kardelen Afrodit Adsal" userId="63f14917-e3cc-4298-85eb-a1f7895e7313" providerId="ADAL" clId="{80B8DAE5-480E-48C3-8181-233344BED3D8}" dt="2026-10-01T11:43:04.815" v="5502"/>
        <pc:sldMkLst>
          <pc:docMk/>
          <pc:sldMk cId="3763704896" sldId="6397"/>
        </pc:sldMkLst>
      </pc:sldChg>
      <pc:sldChg chg="add">
        <pc:chgData name="Kardelen Afrodit Adsal" userId="63f14917-e3cc-4298-85eb-a1f7895e7313" providerId="ADAL" clId="{80B8DAE5-480E-48C3-8181-233344BED3D8}" dt="2026-10-01T11:42:23.299" v="5500"/>
        <pc:sldMkLst>
          <pc:docMk/>
          <pc:sldMk cId="162162329" sldId="6399"/>
        </pc:sldMkLst>
      </pc:sldChg>
      <pc:sldChg chg="add">
        <pc:chgData name="Kardelen Afrodit Adsal" userId="63f14917-e3cc-4298-85eb-a1f7895e7313" providerId="ADAL" clId="{80B8DAE5-480E-48C3-8181-233344BED3D8}" dt="2026-10-01T11:48:47" v="5580"/>
        <pc:sldMkLst>
          <pc:docMk/>
          <pc:sldMk cId="0" sldId="6400"/>
        </pc:sldMkLst>
      </pc:sldChg>
      <pc:sldChg chg="del">
        <pc:chgData name="Kardelen Afrodit Adsal" userId="63f14917-e3cc-4298-85eb-a1f7895e7313" providerId="ADAL" clId="{80B8DAE5-480E-48C3-8181-233344BED3D8}" dt="2026-10-05T09:59:07.729" v="6006" actId="47"/>
        <pc:sldMkLst>
          <pc:docMk/>
          <pc:sldMk cId="537400494" sldId="6403"/>
        </pc:sldMkLst>
      </pc:sldChg>
      <pc:sldChg chg="modSp add mod">
        <pc:chgData name="Kardelen Afrodit Adsal" userId="63f14917-e3cc-4298-85eb-a1f7895e7313" providerId="ADAL" clId="{80B8DAE5-480E-48C3-8181-233344BED3D8}" dt="2026-10-01T13:16:04.136" v="5824" actId="113"/>
        <pc:sldMkLst>
          <pc:docMk/>
          <pc:sldMk cId="0" sldId="6404"/>
        </pc:sldMkLst>
        <pc:spChg chg="mod">
          <ac:chgData name="Kardelen Afrodit Adsal" userId="63f14917-e3cc-4298-85eb-a1f7895e7313" providerId="ADAL" clId="{80B8DAE5-480E-48C3-8181-233344BED3D8}" dt="2026-10-01T13:16:04.136" v="5824" actId="113"/>
          <ac:spMkLst>
            <pc:docMk/>
            <pc:sldMk cId="0" sldId="6404"/>
            <ac:spMk id="3" creationId="{00000000-0000-0000-0000-000000000000}"/>
          </ac:spMkLst>
        </pc:spChg>
      </pc:sldChg>
      <pc:sldChg chg="addSp delSp modSp add mod">
        <pc:chgData name="Kardelen Afrodit Adsal" userId="63f14917-e3cc-4298-85eb-a1f7895e7313" providerId="ADAL" clId="{80B8DAE5-480E-48C3-8181-233344BED3D8}" dt="2026-10-01T13:16:16.072" v="5825" actId="1076"/>
        <pc:sldMkLst>
          <pc:docMk/>
          <pc:sldMk cId="858199468" sldId="6405"/>
        </pc:sldMkLst>
        <pc:spChg chg="mod">
          <ac:chgData name="Kardelen Afrodit Adsal" userId="63f14917-e3cc-4298-85eb-a1f7895e7313" providerId="ADAL" clId="{80B8DAE5-480E-48C3-8181-233344BED3D8}" dt="2026-10-01T13:16:16.072" v="5825" actId="1076"/>
          <ac:spMkLst>
            <pc:docMk/>
            <pc:sldMk cId="858199468" sldId="6405"/>
            <ac:spMk id="6" creationId="{ACF1F07C-C850-FB16-DB95-6AE777165239}"/>
          </ac:spMkLst>
        </pc:spChg>
        <pc:spChg chg="mod">
          <ac:chgData name="Kardelen Afrodit Adsal" userId="63f14917-e3cc-4298-85eb-a1f7895e7313" providerId="ADAL" clId="{80B8DAE5-480E-48C3-8181-233344BED3D8}" dt="2026-10-01T13:11:13.033" v="5681"/>
          <ac:spMkLst>
            <pc:docMk/>
            <pc:sldMk cId="858199468" sldId="6405"/>
            <ac:spMk id="7" creationId="{6391BF6C-4A03-F693-00B2-AB30BFD136C2}"/>
          </ac:spMkLst>
        </pc:spChg>
      </pc:sldChg>
      <pc:sldChg chg="del">
        <pc:chgData name="Kardelen Afrodit Adsal" userId="63f14917-e3cc-4298-85eb-a1f7895e7313" providerId="ADAL" clId="{80B8DAE5-480E-48C3-8181-233344BED3D8}" dt="2026-10-05T09:59:23.440" v="6011" actId="47"/>
        <pc:sldMkLst>
          <pc:docMk/>
          <pc:sldMk cId="4031055081" sldId="6406"/>
        </pc:sldMkLst>
      </pc:sldChg>
      <pc:sldChg chg="modSp">
        <pc:chgData name="Kardelen Afrodit Adsal" userId="63f14917-e3cc-4298-85eb-a1f7895e7313" providerId="ADAL" clId="{80B8DAE5-480E-48C3-8181-233344BED3D8}" dt="2026-10-05T09:58:20.599" v="6003"/>
        <pc:sldMkLst>
          <pc:docMk/>
          <pc:sldMk cId="3795420474" sldId="6412"/>
        </pc:sldMkLst>
        <pc:spChg chg="mod">
          <ac:chgData name="Kardelen Afrodit Adsal" userId="63f14917-e3cc-4298-85eb-a1f7895e7313" providerId="ADAL" clId="{80B8DAE5-480E-48C3-8181-233344BED3D8}" dt="2026-10-05T09:58:20.599" v="6003"/>
          <ac:spMkLst>
            <pc:docMk/>
            <pc:sldMk cId="3795420474" sldId="6412"/>
            <ac:spMk id="3" creationId="{0487E6B7-2426-A6F9-E2D8-AAA10DB86964}"/>
          </ac:spMkLst>
        </pc:spChg>
      </pc:sldChg>
      <pc:sldChg chg="del">
        <pc:chgData name="Kardelen Afrodit Adsal" userId="63f14917-e3cc-4298-85eb-a1f7895e7313" providerId="ADAL" clId="{80B8DAE5-480E-48C3-8181-233344BED3D8}" dt="2026-10-05T09:59:17.452" v="6008" actId="47"/>
        <pc:sldMkLst>
          <pc:docMk/>
          <pc:sldMk cId="3676718453" sldId="6420"/>
        </pc:sldMkLst>
      </pc:sldChg>
      <pc:sldChg chg="del">
        <pc:chgData name="Kardelen Afrodit Adsal" userId="63f14917-e3cc-4298-85eb-a1f7895e7313" providerId="ADAL" clId="{80B8DAE5-480E-48C3-8181-233344BED3D8}" dt="2026-10-05T09:59:18.708" v="6009" actId="47"/>
        <pc:sldMkLst>
          <pc:docMk/>
          <pc:sldMk cId="1824810331" sldId="6421"/>
        </pc:sldMkLst>
      </pc:sldChg>
      <pc:sldChg chg="del">
        <pc:chgData name="Kardelen Afrodit Adsal" userId="63f14917-e3cc-4298-85eb-a1f7895e7313" providerId="ADAL" clId="{80B8DAE5-480E-48C3-8181-233344BED3D8}" dt="2026-10-05T09:59:21.031" v="6010" actId="47"/>
        <pc:sldMkLst>
          <pc:docMk/>
          <pc:sldMk cId="3238651631" sldId="6422"/>
        </pc:sldMkLst>
      </pc:sldChg>
      <pc:sldChg chg="add del">
        <pc:chgData name="Kardelen Afrodit Adsal" userId="63f14917-e3cc-4298-85eb-a1f7895e7313" providerId="ADAL" clId="{80B8DAE5-480E-48C3-8181-233344BED3D8}" dt="2026-10-05T09:54:57.427" v="6002" actId="47"/>
        <pc:sldMkLst>
          <pc:docMk/>
          <pc:sldMk cId="1858739188" sldId="6459"/>
        </pc:sldMkLst>
      </pc:sldChg>
      <pc:sldChg chg="modSp add mod">
        <pc:chgData name="Kardelen Afrodit Adsal" userId="63f14917-e3cc-4298-85eb-a1f7895e7313" providerId="ADAL" clId="{80B8DAE5-480E-48C3-8181-233344BED3D8}" dt="2026-10-05T09:03:51.367" v="5967" actId="255"/>
        <pc:sldMkLst>
          <pc:docMk/>
          <pc:sldMk cId="761147481" sldId="6460"/>
        </pc:sldMkLst>
        <pc:spChg chg="mod">
          <ac:chgData name="Kardelen Afrodit Adsal" userId="63f14917-e3cc-4298-85eb-a1f7895e7313" providerId="ADAL" clId="{80B8DAE5-480E-48C3-8181-233344BED3D8}" dt="2026-10-05T09:03:51.367" v="5967" actId="255"/>
          <ac:spMkLst>
            <pc:docMk/>
            <pc:sldMk cId="761147481" sldId="6460"/>
            <ac:spMk id="7" creationId="{0A83938A-768E-E9E1-A05B-58173A6AE576}"/>
          </ac:spMkLst>
        </pc:spChg>
      </pc:sldChg>
      <pc:sldChg chg="add del">
        <pc:chgData name="Kardelen Afrodit Adsal" userId="63f14917-e3cc-4298-85eb-a1f7895e7313" providerId="ADAL" clId="{80B8DAE5-480E-48C3-8181-233344BED3D8}" dt="2026-10-06T07:23:57.611" v="6129" actId="2696"/>
        <pc:sldMkLst>
          <pc:docMk/>
          <pc:sldMk cId="0" sldId="6461"/>
        </pc:sldMkLst>
      </pc:sldChg>
      <pc:sldChg chg="add">
        <pc:chgData name="Kardelen Afrodit Adsal" userId="63f14917-e3cc-4298-85eb-a1f7895e7313" providerId="ADAL" clId="{80B8DAE5-480E-48C3-8181-233344BED3D8}" dt="2026-10-06T07:24:01.448" v="6130"/>
        <pc:sldMkLst>
          <pc:docMk/>
          <pc:sldMk cId="4106149867" sldId="6461"/>
        </pc:sldMkLst>
      </pc:sldChg>
      <pc:sldChg chg="add del">
        <pc:chgData name="Kardelen Afrodit Adsal" userId="63f14917-e3cc-4298-85eb-a1f7895e7313" providerId="ADAL" clId="{80B8DAE5-480E-48C3-8181-233344BED3D8}" dt="2026-10-06T07:23:57.611" v="6129" actId="2696"/>
        <pc:sldMkLst>
          <pc:docMk/>
          <pc:sldMk cId="0" sldId="6462"/>
        </pc:sldMkLst>
      </pc:sldChg>
      <pc:sldChg chg="add">
        <pc:chgData name="Kardelen Afrodit Adsal" userId="63f14917-e3cc-4298-85eb-a1f7895e7313" providerId="ADAL" clId="{80B8DAE5-480E-48C3-8181-233344BED3D8}" dt="2026-10-06T07:24:01.448" v="6130"/>
        <pc:sldMkLst>
          <pc:docMk/>
          <pc:sldMk cId="4226868660" sldId="6462"/>
        </pc:sldMkLst>
      </pc:sldChg>
      <pc:sldChg chg="delSp modSp add del mod">
        <pc:chgData name="Kardelen Afrodit Adsal" userId="63f14917-e3cc-4298-85eb-a1f7895e7313" providerId="ADAL" clId="{80B8DAE5-480E-48C3-8181-233344BED3D8}" dt="2026-10-06T07:23:57.611" v="6129" actId="2696"/>
        <pc:sldMkLst>
          <pc:docMk/>
          <pc:sldMk cId="0" sldId="6463"/>
        </pc:sldMkLst>
        <pc:spChg chg="mod">
          <ac:chgData name="Kardelen Afrodit Adsal" userId="63f14917-e3cc-4298-85eb-a1f7895e7313" providerId="ADAL" clId="{80B8DAE5-480E-48C3-8181-233344BED3D8}" dt="2026-10-05T14:40:28.371" v="6056" actId="20577"/>
          <ac:spMkLst>
            <pc:docMk/>
            <pc:sldMk cId="0" sldId="6463"/>
            <ac:spMk id="3" creationId="{00000000-0000-0000-0000-000000000000}"/>
          </ac:spMkLst>
        </pc:spChg>
        <pc:spChg chg="del">
          <ac:chgData name="Kardelen Afrodit Adsal" userId="63f14917-e3cc-4298-85eb-a1f7895e7313" providerId="ADAL" clId="{80B8DAE5-480E-48C3-8181-233344BED3D8}" dt="2026-10-05T14:36:38.934" v="6047" actId="478"/>
          <ac:spMkLst>
            <pc:docMk/>
            <pc:sldMk cId="0" sldId="6463"/>
            <ac:spMk id="26" creationId="{00000000-0000-0000-0000-000000000000}"/>
          </ac:spMkLst>
        </pc:spChg>
      </pc:sldChg>
      <pc:sldChg chg="add">
        <pc:chgData name="Kardelen Afrodit Adsal" userId="63f14917-e3cc-4298-85eb-a1f7895e7313" providerId="ADAL" clId="{80B8DAE5-480E-48C3-8181-233344BED3D8}" dt="2026-10-06T07:24:01.448" v="6130"/>
        <pc:sldMkLst>
          <pc:docMk/>
          <pc:sldMk cId="4030439909" sldId="6463"/>
        </pc:sldMkLst>
      </pc:sldChg>
      <pc:sldChg chg="delSp add del mod modShow">
        <pc:chgData name="Kardelen Afrodit Adsal" userId="63f14917-e3cc-4298-85eb-a1f7895e7313" providerId="ADAL" clId="{80B8DAE5-480E-48C3-8181-233344BED3D8}" dt="2026-10-06T07:23:57.611" v="6129" actId="2696"/>
        <pc:sldMkLst>
          <pc:docMk/>
          <pc:sldMk cId="0" sldId="6464"/>
        </pc:sldMkLst>
        <pc:spChg chg="del">
          <ac:chgData name="Kardelen Afrodit Adsal" userId="63f14917-e3cc-4298-85eb-a1f7895e7313" providerId="ADAL" clId="{80B8DAE5-480E-48C3-8181-233344BED3D8}" dt="2026-10-05T14:36:24.592" v="6046" actId="478"/>
          <ac:spMkLst>
            <pc:docMk/>
            <pc:sldMk cId="0" sldId="6464"/>
            <ac:spMk id="24" creationId="{00000000-0000-0000-0000-000000000000}"/>
          </ac:spMkLst>
        </pc:spChg>
      </pc:sldChg>
      <pc:sldChg chg="add">
        <pc:chgData name="Kardelen Afrodit Adsal" userId="63f14917-e3cc-4298-85eb-a1f7895e7313" providerId="ADAL" clId="{80B8DAE5-480E-48C3-8181-233344BED3D8}" dt="2026-10-06T07:24:01.448" v="6130"/>
        <pc:sldMkLst>
          <pc:docMk/>
          <pc:sldMk cId="3643239682" sldId="6464"/>
        </pc:sldMkLst>
      </pc:sldChg>
      <pc:sldChg chg="add">
        <pc:chgData name="Kardelen Afrodit Adsal" userId="63f14917-e3cc-4298-85eb-a1f7895e7313" providerId="ADAL" clId="{80B8DAE5-480E-48C3-8181-233344BED3D8}" dt="2026-10-05T09:59:02.723" v="6004"/>
        <pc:sldMkLst>
          <pc:docMk/>
          <pc:sldMk cId="2320499067" sldId="6465"/>
        </pc:sldMkLst>
      </pc:sldChg>
      <pc:sldChg chg="add">
        <pc:chgData name="Kardelen Afrodit Adsal" userId="63f14917-e3cc-4298-85eb-a1f7895e7313" providerId="ADAL" clId="{80B8DAE5-480E-48C3-8181-233344BED3D8}" dt="2026-10-05T09:59:02.723" v="6004"/>
        <pc:sldMkLst>
          <pc:docMk/>
          <pc:sldMk cId="978460033" sldId="6466"/>
        </pc:sldMkLst>
      </pc:sldChg>
      <pc:sldChg chg="add">
        <pc:chgData name="Kardelen Afrodit Adsal" userId="63f14917-e3cc-4298-85eb-a1f7895e7313" providerId="ADAL" clId="{80B8DAE5-480E-48C3-8181-233344BED3D8}" dt="2026-10-05T09:59:02.723" v="6004"/>
        <pc:sldMkLst>
          <pc:docMk/>
          <pc:sldMk cId="2714376568" sldId="6467"/>
        </pc:sldMkLst>
      </pc:sldChg>
      <pc:sldChg chg="add">
        <pc:chgData name="Kardelen Afrodit Adsal" userId="63f14917-e3cc-4298-85eb-a1f7895e7313" providerId="ADAL" clId="{80B8DAE5-480E-48C3-8181-233344BED3D8}" dt="2026-10-05T09:59:02.723" v="6004"/>
        <pc:sldMkLst>
          <pc:docMk/>
          <pc:sldMk cId="641990537" sldId="6468"/>
        </pc:sldMkLst>
      </pc:sldChg>
      <pc:sldChg chg="add">
        <pc:chgData name="Kardelen Afrodit Adsal" userId="63f14917-e3cc-4298-85eb-a1f7895e7313" providerId="ADAL" clId="{80B8DAE5-480E-48C3-8181-233344BED3D8}" dt="2026-10-05T09:59:02.723" v="6004"/>
        <pc:sldMkLst>
          <pc:docMk/>
          <pc:sldMk cId="1767180010" sldId="6469"/>
        </pc:sldMkLst>
      </pc:sldChg>
      <pc:sldChg chg="add">
        <pc:chgData name="Kardelen Afrodit Adsal" userId="63f14917-e3cc-4298-85eb-a1f7895e7313" providerId="ADAL" clId="{80B8DAE5-480E-48C3-8181-233344BED3D8}" dt="2026-10-05T09:59:02.723" v="6004"/>
        <pc:sldMkLst>
          <pc:docMk/>
          <pc:sldMk cId="4002829159" sldId="6470"/>
        </pc:sldMkLst>
      </pc:sldChg>
      <pc:sldChg chg="add">
        <pc:chgData name="Kardelen Afrodit Adsal" userId="63f14917-e3cc-4298-85eb-a1f7895e7313" providerId="ADAL" clId="{80B8DAE5-480E-48C3-8181-233344BED3D8}" dt="2026-10-05T09:59:02.723" v="6004"/>
        <pc:sldMkLst>
          <pc:docMk/>
          <pc:sldMk cId="660564840" sldId="6471"/>
        </pc:sldMkLst>
      </pc:sldChg>
      <pc:sldChg chg="add">
        <pc:chgData name="Kardelen Afrodit Adsal" userId="63f14917-e3cc-4298-85eb-a1f7895e7313" providerId="ADAL" clId="{80B8DAE5-480E-48C3-8181-233344BED3D8}" dt="2026-10-05T09:59:02.723" v="6004"/>
        <pc:sldMkLst>
          <pc:docMk/>
          <pc:sldMk cId="584779226" sldId="6472"/>
        </pc:sldMkLst>
      </pc:sldChg>
      <pc:sldChg chg="add">
        <pc:chgData name="Kardelen Afrodit Adsal" userId="63f14917-e3cc-4298-85eb-a1f7895e7313" providerId="ADAL" clId="{80B8DAE5-480E-48C3-8181-233344BED3D8}" dt="2026-10-05T09:59:02.723" v="6004"/>
        <pc:sldMkLst>
          <pc:docMk/>
          <pc:sldMk cId="2386998356" sldId="6473"/>
        </pc:sldMkLst>
      </pc:sldChg>
    </pc:docChg>
  </pc:docChgLst>
  <pc:docChgLst>
    <pc:chgData name="Corina HAITA-FALAH" userId="S::corina.haita-falah_trinomics.eu#ext#@vitoresearch.onmicrosoft.com::93d4859f-a0a0-4790-80e6-2228059646c0" providerId="AD" clId="Web-{0F9F6B92-5EEE-F49D-51C1-02D9953451C0}"/>
    <pc:docChg chg="modSld">
      <pc:chgData name="Corina HAITA-FALAH" userId="S::corina.haita-falah_trinomics.eu#ext#@vitoresearch.onmicrosoft.com::93d4859f-a0a0-4790-80e6-2228059646c0" providerId="AD" clId="Web-{0F9F6B92-5EEE-F49D-51C1-02D9953451C0}" dt="2026-10-05T13:38:30.675" v="13"/>
      <pc:docMkLst>
        <pc:docMk/>
      </pc:docMkLst>
      <pc:sldChg chg="addSp delSp modSp modNotes">
        <pc:chgData name="Corina HAITA-FALAH" userId="S::corina.haita-falah_trinomics.eu#ext#@vitoresearch.onmicrosoft.com::93d4859f-a0a0-4790-80e6-2228059646c0" providerId="AD" clId="Web-{0F9F6B92-5EEE-F49D-51C1-02D9953451C0}" dt="2026-10-05T13:38:30.675" v="13"/>
        <pc:sldMkLst>
          <pc:docMk/>
          <pc:sldMk cId="1534922551" sldId="462"/>
        </pc:sldMkLst>
        <pc:spChg chg="mod">
          <ac:chgData name="Corina HAITA-FALAH" userId="S::corina.haita-falah_trinomics.eu#ext#@vitoresearch.onmicrosoft.com::93d4859f-a0a0-4790-80e6-2228059646c0" providerId="AD" clId="Web-{0F9F6B92-5EEE-F49D-51C1-02D9953451C0}" dt="2026-10-05T13:29:15.353" v="12" actId="1076"/>
          <ac:spMkLst>
            <pc:docMk/>
            <pc:sldMk cId="1534922551" sldId="462"/>
            <ac:spMk id="6" creationId="{082CA92C-D009-05C8-49F5-90F649A63A4B}"/>
          </ac:spMkLst>
        </pc:spChg>
        <pc:spChg chg="del topLvl">
          <ac:chgData name="Corina HAITA-FALAH" userId="S::corina.haita-falah_trinomics.eu#ext#@vitoresearch.onmicrosoft.com::93d4859f-a0a0-4790-80e6-2228059646c0" providerId="AD" clId="Web-{0F9F6B92-5EEE-F49D-51C1-02D9953451C0}" dt="2026-10-05T13:28:51.585" v="8"/>
          <ac:spMkLst>
            <pc:docMk/>
            <pc:sldMk cId="1534922551" sldId="462"/>
            <ac:spMk id="28" creationId="{3B211AC3-C580-D2CD-C4EA-6E49F1B686AA}"/>
          </ac:spMkLst>
        </pc:spChg>
        <pc:spChg chg="topLvl">
          <ac:chgData name="Corina HAITA-FALAH" userId="S::corina.haita-falah_trinomics.eu#ext#@vitoresearch.onmicrosoft.com::93d4859f-a0a0-4790-80e6-2228059646c0" providerId="AD" clId="Web-{0F9F6B92-5EEE-F49D-51C1-02D9953451C0}" dt="2026-10-05T13:28:51.585" v="8"/>
          <ac:spMkLst>
            <pc:docMk/>
            <pc:sldMk cId="1534922551" sldId="462"/>
            <ac:spMk id="30" creationId="{A6551043-2F4B-9CB7-2780-1DBB3D26D643}"/>
          </ac:spMkLst>
        </pc:spChg>
        <pc:grpChg chg="add">
          <ac:chgData name="Corina HAITA-FALAH" userId="S::corina.haita-falah_trinomics.eu#ext#@vitoresearch.onmicrosoft.com::93d4859f-a0a0-4790-80e6-2228059646c0" providerId="AD" clId="Web-{0F9F6B92-5EEE-F49D-51C1-02D9953451C0}" dt="2026-10-05T13:38:30.675" v="13"/>
          <ac:grpSpMkLst>
            <pc:docMk/>
            <pc:sldMk cId="1534922551" sldId="462"/>
            <ac:grpSpMk id="3" creationId="{CE8A9315-D70C-8CDB-A83A-B069FB86A853}"/>
          </ac:grpSpMkLst>
        </pc:grpChg>
        <pc:grpChg chg="del">
          <ac:chgData name="Corina HAITA-FALAH" userId="S::corina.haita-falah_trinomics.eu#ext#@vitoresearch.onmicrosoft.com::93d4859f-a0a0-4790-80e6-2228059646c0" providerId="AD" clId="Web-{0F9F6B92-5EEE-F49D-51C1-02D9953451C0}" dt="2026-10-05T13:28:51.585" v="8"/>
          <ac:grpSpMkLst>
            <pc:docMk/>
            <pc:sldMk cId="1534922551" sldId="462"/>
            <ac:grpSpMk id="39" creationId="{5AD4CB0E-7CF2-3F56-0B3A-98B4A6597B59}"/>
          </ac:grpSpMkLst>
        </pc:grpChg>
      </pc:sldChg>
      <pc:sldChg chg="modSp">
        <pc:chgData name="Corina HAITA-FALAH" userId="S::corina.haita-falah_trinomics.eu#ext#@vitoresearch.onmicrosoft.com::93d4859f-a0a0-4790-80e6-2228059646c0" providerId="AD" clId="Web-{0F9F6B92-5EEE-F49D-51C1-02D9953451C0}" dt="2026-10-05T13:24:42.192" v="2" actId="20577"/>
        <pc:sldMkLst>
          <pc:docMk/>
          <pc:sldMk cId="1540643151" sldId="478"/>
        </pc:sldMkLst>
        <pc:spChg chg="mod">
          <ac:chgData name="Corina HAITA-FALAH" userId="S::corina.haita-falah_trinomics.eu#ext#@vitoresearch.onmicrosoft.com::93d4859f-a0a0-4790-80e6-2228059646c0" providerId="AD" clId="Web-{0F9F6B92-5EEE-F49D-51C1-02D9953451C0}" dt="2026-10-05T13:24:42.192" v="2" actId="20577"/>
          <ac:spMkLst>
            <pc:docMk/>
            <pc:sldMk cId="1540643151" sldId="478"/>
            <ac:spMk id="36" creationId="{E7E063E2-3F9D-8580-A297-0A6705798100}"/>
          </ac:spMkLst>
        </pc:spChg>
      </pc:sldChg>
    </pc:docChg>
  </pc:docChgLst>
  <pc:docChgLst>
    <pc:chgData name="Daniel Hinchliffe" userId="S::d.hinchliffe_oeko.de#ext#@vitoresearch.onmicrosoft.com::b74e88b0-2312-4a6e-87ee-6b6d1d846345" providerId="AD" clId="Web-{936A80AD-7CBC-9542-4841-D8EA1690C59B}"/>
    <pc:docChg chg="modSld">
      <pc:chgData name="Daniel Hinchliffe" userId="S::d.hinchliffe_oeko.de#ext#@vitoresearch.onmicrosoft.com::b74e88b0-2312-4a6e-87ee-6b6d1d846345" providerId="AD" clId="Web-{936A80AD-7CBC-9542-4841-D8EA1690C59B}" dt="2026-09-28T12:10:46.136" v="97" actId="1076"/>
      <pc:docMkLst>
        <pc:docMk/>
      </pc:docMkLst>
      <pc:sldChg chg="addSp delSp modSp">
        <pc:chgData name="Daniel Hinchliffe" userId="S::d.hinchliffe_oeko.de#ext#@vitoresearch.onmicrosoft.com::b74e88b0-2312-4a6e-87ee-6b6d1d846345" providerId="AD" clId="Web-{936A80AD-7CBC-9542-4841-D8EA1690C59B}" dt="2026-09-28T12:10:46.136" v="97" actId="1076"/>
        <pc:sldMkLst>
          <pc:docMk/>
          <pc:sldMk cId="4151936082" sldId="330"/>
        </pc:sldMkLst>
        <pc:spChg chg="mod">
          <ac:chgData name="Daniel Hinchliffe" userId="S::d.hinchliffe_oeko.de#ext#@vitoresearch.onmicrosoft.com::b74e88b0-2312-4a6e-87ee-6b6d1d846345" providerId="AD" clId="Web-{936A80AD-7CBC-9542-4841-D8EA1690C59B}" dt="2026-09-28T12:10:14.431" v="76" actId="1076"/>
          <ac:spMkLst>
            <pc:docMk/>
            <pc:sldMk cId="4151936082" sldId="330"/>
            <ac:spMk id="5" creationId="{C19AEB81-41EF-675F-B9D5-3D0E5DA0020A}"/>
          </ac:spMkLst>
        </pc:spChg>
        <pc:spChg chg="add mod">
          <ac:chgData name="Daniel Hinchliffe" userId="S::d.hinchliffe_oeko.de#ext#@vitoresearch.onmicrosoft.com::b74e88b0-2312-4a6e-87ee-6b6d1d846345" providerId="AD" clId="Web-{936A80AD-7CBC-9542-4841-D8EA1690C59B}" dt="2026-09-28T12:10:38.589" v="94" actId="1076"/>
          <ac:spMkLst>
            <pc:docMk/>
            <pc:sldMk cId="4151936082" sldId="330"/>
            <ac:spMk id="9" creationId="{3EBFB889-BDE2-2108-F633-28EC22CA60BB}"/>
          </ac:spMkLst>
        </pc:spChg>
        <pc:spChg chg="mod">
          <ac:chgData name="Daniel Hinchliffe" userId="S::d.hinchliffe_oeko.de#ext#@vitoresearch.onmicrosoft.com::b74e88b0-2312-4a6e-87ee-6b6d1d846345" providerId="AD" clId="Web-{936A80AD-7CBC-9542-4841-D8EA1690C59B}" dt="2026-09-28T12:10:08.259" v="72" actId="1076"/>
          <ac:spMkLst>
            <pc:docMk/>
            <pc:sldMk cId="4151936082" sldId="330"/>
            <ac:spMk id="10" creationId="{1F89BD25-5395-E97B-EA1E-B556B2C3BD8E}"/>
          </ac:spMkLst>
        </pc:spChg>
        <pc:spChg chg="mod">
          <ac:chgData name="Daniel Hinchliffe" userId="S::d.hinchliffe_oeko.de#ext#@vitoresearch.onmicrosoft.com::b74e88b0-2312-4a6e-87ee-6b6d1d846345" providerId="AD" clId="Web-{936A80AD-7CBC-9542-4841-D8EA1690C59B}" dt="2026-09-28T12:10:14.306" v="73" actId="1076"/>
          <ac:spMkLst>
            <pc:docMk/>
            <pc:sldMk cId="4151936082" sldId="330"/>
            <ac:spMk id="11" creationId="{B3380930-0BE3-4CC3-BE4E-D34596023560}"/>
          </ac:spMkLst>
        </pc:spChg>
        <pc:spChg chg="mod">
          <ac:chgData name="Daniel Hinchliffe" userId="S::d.hinchliffe_oeko.de#ext#@vitoresearch.onmicrosoft.com::b74e88b0-2312-4a6e-87ee-6b6d1d846345" providerId="AD" clId="Web-{936A80AD-7CBC-9542-4841-D8EA1690C59B}" dt="2026-09-28T12:10:38.526" v="92" actId="1076"/>
          <ac:spMkLst>
            <pc:docMk/>
            <pc:sldMk cId="4151936082" sldId="330"/>
            <ac:spMk id="12" creationId="{12AA8D56-13A5-4F3C-0C0B-5393C7AEE3F7}"/>
          </ac:spMkLst>
        </pc:spChg>
        <pc:spChg chg="mod">
          <ac:chgData name="Daniel Hinchliffe" userId="S::d.hinchliffe_oeko.de#ext#@vitoresearch.onmicrosoft.com::b74e88b0-2312-4a6e-87ee-6b6d1d846345" providerId="AD" clId="Web-{936A80AD-7CBC-9542-4841-D8EA1690C59B}" dt="2026-09-28T12:10:46.136" v="97" actId="1076"/>
          <ac:spMkLst>
            <pc:docMk/>
            <pc:sldMk cId="4151936082" sldId="330"/>
            <ac:spMk id="14" creationId="{0ADCAD00-4183-3860-271A-0D0C6AF9E7B4}"/>
          </ac:spMkLst>
        </pc:spChg>
        <pc:spChg chg="mod">
          <ac:chgData name="Daniel Hinchliffe" userId="S::d.hinchliffe_oeko.de#ext#@vitoresearch.onmicrosoft.com::b74e88b0-2312-4a6e-87ee-6b6d1d846345" providerId="AD" clId="Web-{936A80AD-7CBC-9542-4841-D8EA1690C59B}" dt="2026-09-28T12:10:34.182" v="90" actId="1076"/>
          <ac:spMkLst>
            <pc:docMk/>
            <pc:sldMk cId="4151936082" sldId="330"/>
            <ac:spMk id="18" creationId="{FBD23393-78D9-BFF9-8A39-77590CB8298E}"/>
          </ac:spMkLst>
        </pc:spChg>
        <pc:picChg chg="mod">
          <ac:chgData name="Daniel Hinchliffe" userId="S::d.hinchliffe_oeko.de#ext#@vitoresearch.onmicrosoft.com::b74e88b0-2312-4a6e-87ee-6b6d1d846345" providerId="AD" clId="Web-{936A80AD-7CBC-9542-4841-D8EA1690C59B}" dt="2026-09-28T12:10:14.400" v="75" actId="1076"/>
          <ac:picMkLst>
            <pc:docMk/>
            <pc:sldMk cId="4151936082" sldId="330"/>
            <ac:picMk id="3" creationId="{D209B4CF-BBAA-0673-30D6-70C5E4397CDA}"/>
          </ac:picMkLst>
        </pc:picChg>
        <pc:picChg chg="mod">
          <ac:chgData name="Daniel Hinchliffe" userId="S::d.hinchliffe_oeko.de#ext#@vitoresearch.onmicrosoft.com::b74e88b0-2312-4a6e-87ee-6b6d1d846345" providerId="AD" clId="Web-{936A80AD-7CBC-9542-4841-D8EA1690C59B}" dt="2026-09-28T12:10:38.495" v="91" actId="1076"/>
          <ac:picMkLst>
            <pc:docMk/>
            <pc:sldMk cId="4151936082" sldId="330"/>
            <ac:picMk id="8" creationId="{80CB2B85-A64E-EA00-B505-42574764A0E8}"/>
          </ac:picMkLst>
        </pc:picChg>
        <pc:picChg chg="mod">
          <ac:chgData name="Daniel Hinchliffe" userId="S::d.hinchliffe_oeko.de#ext#@vitoresearch.onmicrosoft.com::b74e88b0-2312-4a6e-87ee-6b6d1d846345" providerId="AD" clId="Web-{936A80AD-7CBC-9542-4841-D8EA1690C59B}" dt="2026-09-28T12:10:46.105" v="96" actId="1076"/>
          <ac:picMkLst>
            <pc:docMk/>
            <pc:sldMk cId="4151936082" sldId="330"/>
            <ac:picMk id="13" creationId="{CFD459B3-B000-9169-9321-421FDB55BD7A}"/>
          </ac:picMkLst>
        </pc:picChg>
        <pc:picChg chg="add del mod">
          <ac:chgData name="Daniel Hinchliffe" userId="S::d.hinchliffe_oeko.de#ext#@vitoresearch.onmicrosoft.com::b74e88b0-2312-4a6e-87ee-6b6d1d846345" providerId="AD" clId="Web-{936A80AD-7CBC-9542-4841-D8EA1690C59B}" dt="2026-09-28T12:10:06.447" v="71" actId="1076"/>
          <ac:picMkLst>
            <pc:docMk/>
            <pc:sldMk cId="4151936082" sldId="330"/>
            <ac:picMk id="17" creationId="{212D8630-9D47-F39A-35C4-A65866E8F596}"/>
          </ac:picMkLst>
        </pc:picChg>
        <pc:picChg chg="mod">
          <ac:chgData name="Daniel Hinchliffe" userId="S::d.hinchliffe_oeko.de#ext#@vitoresearch.onmicrosoft.com::b74e88b0-2312-4a6e-87ee-6b6d1d846345" providerId="AD" clId="Web-{936A80AD-7CBC-9542-4841-D8EA1690C59B}" dt="2026-09-28T12:10:14.353" v="74" actId="1076"/>
          <ac:picMkLst>
            <pc:docMk/>
            <pc:sldMk cId="4151936082" sldId="330"/>
            <ac:picMk id="20" creationId="{DD222A28-5824-C0BA-25CD-E4D5771D7B09}"/>
          </ac:picMkLst>
        </pc:picChg>
      </pc:sldChg>
    </pc:docChg>
  </pc:docChgLst>
  <pc:docChgLst>
    <pc:chgData name="HRCKOVA Jana (ENV)" userId="S::jana.hrckova_ec.europa.eu#ext#@vitoresearch.onmicrosoft.com::809d08b3-ac66-4f12-9304-1ec69d4f826a" providerId="AD" clId="Web-{C8B4E91C-07C3-7386-4E46-5FF039D28441}"/>
    <pc:docChg chg="mod">
      <pc:chgData name="HRCKOVA Jana (ENV)" userId="S::jana.hrckova_ec.europa.eu#ext#@vitoresearch.onmicrosoft.com::809d08b3-ac66-4f12-9304-1ec69d4f826a" providerId="AD" clId="Web-{C8B4E91C-07C3-7386-4E46-5FF039D28441}" dt="2026-10-05T06:57:11.962" v="0"/>
      <pc:docMkLst>
        <pc:docMk/>
      </pc:docMkLst>
    </pc:docChg>
  </pc:docChgLst>
  <pc:docChgLst>
    <pc:chgData name="Wagner, Eduard" userId="1432bbf1-e5d2-4d9d-b8a6-ae04145a17ea" providerId="ADAL" clId="{561BD582-FF4C-4D32-BDF3-E719E4188526}"/>
    <pc:docChg chg="undo redo custSel addSld delSld modSld sldOrd">
      <pc:chgData name="Wagner, Eduard" userId="1432bbf1-e5d2-4d9d-b8a6-ae04145a17ea" providerId="ADAL" clId="{561BD582-FF4C-4D32-BDF3-E719E4188526}" dt="2026-10-06T07:38:58.065" v="4303" actId="113"/>
      <pc:docMkLst>
        <pc:docMk/>
      </pc:docMkLst>
      <pc:sldChg chg="modSp mod">
        <pc:chgData name="Wagner, Eduard" userId="1432bbf1-e5d2-4d9d-b8a6-ae04145a17ea" providerId="ADAL" clId="{561BD582-FF4C-4D32-BDF3-E719E4188526}" dt="2026-10-01T08:59:34.062" v="46" actId="1037"/>
        <pc:sldMkLst>
          <pc:docMk/>
          <pc:sldMk cId="2732713170" sldId="355"/>
        </pc:sldMkLst>
        <pc:spChg chg="mod">
          <ac:chgData name="Wagner, Eduard" userId="1432bbf1-e5d2-4d9d-b8a6-ae04145a17ea" providerId="ADAL" clId="{561BD582-FF4C-4D32-BDF3-E719E4188526}" dt="2026-10-01T08:59:34.062" v="46" actId="1037"/>
          <ac:spMkLst>
            <pc:docMk/>
            <pc:sldMk cId="2732713170" sldId="355"/>
            <ac:spMk id="9" creationId="{F3F9CC2A-971C-4307-98E5-E272050E9A73}"/>
          </ac:spMkLst>
        </pc:spChg>
        <pc:spChg chg="mod">
          <ac:chgData name="Wagner, Eduard" userId="1432bbf1-e5d2-4d9d-b8a6-ae04145a17ea" providerId="ADAL" clId="{561BD582-FF4C-4D32-BDF3-E719E4188526}" dt="2026-10-01T08:59:31.347" v="34" actId="1076"/>
          <ac:spMkLst>
            <pc:docMk/>
            <pc:sldMk cId="2732713170" sldId="355"/>
            <ac:spMk id="11" creationId="{B3380930-0BE3-4CC3-BE4E-D34596023560}"/>
          </ac:spMkLst>
        </pc:spChg>
        <pc:picChg chg="mod">
          <ac:chgData name="Wagner, Eduard" userId="1432bbf1-e5d2-4d9d-b8a6-ae04145a17ea" providerId="ADAL" clId="{561BD582-FF4C-4D32-BDF3-E719E4188526}" dt="2026-10-01T08:59:34.062" v="46" actId="1037"/>
          <ac:picMkLst>
            <pc:docMk/>
            <pc:sldMk cId="2732713170" sldId="355"/>
            <ac:picMk id="15" creationId="{78E26984-5DCA-665F-7CB8-0FC050173F80}"/>
          </ac:picMkLst>
        </pc:picChg>
        <pc:picChg chg="mod">
          <ac:chgData name="Wagner, Eduard" userId="1432bbf1-e5d2-4d9d-b8a6-ae04145a17ea" providerId="ADAL" clId="{561BD582-FF4C-4D32-BDF3-E719E4188526}" dt="2026-10-01T08:59:31.347" v="34" actId="1076"/>
          <ac:picMkLst>
            <pc:docMk/>
            <pc:sldMk cId="2732713170" sldId="355"/>
            <ac:picMk id="1028" creationId="{3BE40B15-CC3C-5C11-DA63-A4766CEBEE71}"/>
          </ac:picMkLst>
        </pc:picChg>
      </pc:sldChg>
      <pc:sldChg chg="addSp delSp modSp add mod">
        <pc:chgData name="Wagner, Eduard" userId="1432bbf1-e5d2-4d9d-b8a6-ae04145a17ea" providerId="ADAL" clId="{561BD582-FF4C-4D32-BDF3-E719E4188526}" dt="2026-10-06T07:26:30.762" v="4267" actId="20577"/>
        <pc:sldMkLst>
          <pc:docMk/>
          <pc:sldMk cId="1398100115" sldId="501"/>
        </pc:sldMkLst>
        <pc:spChg chg="mod">
          <ac:chgData name="Wagner, Eduard" userId="1432bbf1-e5d2-4d9d-b8a6-ae04145a17ea" providerId="ADAL" clId="{561BD582-FF4C-4D32-BDF3-E719E4188526}" dt="2026-10-01T17:41:53.744" v="3340" actId="20577"/>
          <ac:spMkLst>
            <pc:docMk/>
            <pc:sldMk cId="1398100115" sldId="501"/>
            <ac:spMk id="2" creationId="{E6917F7E-5BAE-5333-535F-0EB4250BBC9E}"/>
          </ac:spMkLst>
        </pc:spChg>
        <pc:spChg chg="add mod">
          <ac:chgData name="Wagner, Eduard" userId="1432bbf1-e5d2-4d9d-b8a6-ae04145a17ea" providerId="ADAL" clId="{561BD582-FF4C-4D32-BDF3-E719E4188526}" dt="2026-10-01T17:40:21.531" v="3318"/>
          <ac:spMkLst>
            <pc:docMk/>
            <pc:sldMk cId="1398100115" sldId="501"/>
            <ac:spMk id="6" creationId="{D0226F7A-6263-59A2-074F-F4D4C391DC3A}"/>
          </ac:spMkLst>
        </pc:spChg>
        <pc:spChg chg="mod">
          <ac:chgData name="Wagner, Eduard" userId="1432bbf1-e5d2-4d9d-b8a6-ae04145a17ea" providerId="ADAL" clId="{561BD582-FF4C-4D32-BDF3-E719E4188526}" dt="2026-10-06T07:26:30.762" v="4267" actId="20577"/>
          <ac:spMkLst>
            <pc:docMk/>
            <pc:sldMk cId="1398100115" sldId="501"/>
            <ac:spMk id="9" creationId="{9802FA4E-6C2A-DD2D-49A4-17A6F7C4DABB}"/>
          </ac:spMkLst>
        </pc:spChg>
        <pc:graphicFrameChg chg="mod modGraphic">
          <ac:chgData name="Wagner, Eduard" userId="1432bbf1-e5d2-4d9d-b8a6-ae04145a17ea" providerId="ADAL" clId="{561BD582-FF4C-4D32-BDF3-E719E4188526}" dt="2026-10-01T15:48:48.853" v="857" actId="20577"/>
          <ac:graphicFrameMkLst>
            <pc:docMk/>
            <pc:sldMk cId="1398100115" sldId="501"/>
            <ac:graphicFrameMk id="4" creationId="{CA14C2C3-A3E6-E5F0-E8D7-1036A23FCC9A}"/>
          </ac:graphicFrameMkLst>
        </pc:graphicFrameChg>
      </pc:sldChg>
      <pc:sldChg chg="addSp delSp modSp add mod">
        <pc:chgData name="Wagner, Eduard" userId="1432bbf1-e5d2-4d9d-b8a6-ae04145a17ea" providerId="ADAL" clId="{561BD582-FF4C-4D32-BDF3-E719E4188526}" dt="2026-10-01T17:41:46.661" v="3336" actId="20577"/>
        <pc:sldMkLst>
          <pc:docMk/>
          <pc:sldMk cId="3668840744" sldId="503"/>
        </pc:sldMkLst>
        <pc:spChg chg="mod">
          <ac:chgData name="Wagner, Eduard" userId="1432bbf1-e5d2-4d9d-b8a6-ae04145a17ea" providerId="ADAL" clId="{561BD582-FF4C-4D32-BDF3-E719E4188526}" dt="2026-10-01T17:41:46.661" v="3336" actId="20577"/>
          <ac:spMkLst>
            <pc:docMk/>
            <pc:sldMk cId="3668840744" sldId="503"/>
            <ac:spMk id="2" creationId="{2AB7DD93-2789-77EE-FF40-FFDB3B330841}"/>
          </ac:spMkLst>
        </pc:spChg>
        <pc:spChg chg="add mod">
          <ac:chgData name="Wagner, Eduard" userId="1432bbf1-e5d2-4d9d-b8a6-ae04145a17ea" providerId="ADAL" clId="{561BD582-FF4C-4D32-BDF3-E719E4188526}" dt="2026-10-01T17:41:33.148" v="3330"/>
          <ac:spMkLst>
            <pc:docMk/>
            <pc:sldMk cId="3668840744" sldId="503"/>
            <ac:spMk id="5" creationId="{A5FCB356-8ECC-22A0-CA64-992C92229C9F}"/>
          </ac:spMkLst>
        </pc:spChg>
        <pc:spChg chg="mod">
          <ac:chgData name="Wagner, Eduard" userId="1432bbf1-e5d2-4d9d-b8a6-ae04145a17ea" providerId="ADAL" clId="{561BD582-FF4C-4D32-BDF3-E719E4188526}" dt="2026-10-01T11:16:10.117" v="188" actId="1076"/>
          <ac:spMkLst>
            <pc:docMk/>
            <pc:sldMk cId="3668840744" sldId="503"/>
            <ac:spMk id="6" creationId="{E7F90EA4-98DF-270D-B579-255B5779AD6E}"/>
          </ac:spMkLst>
        </pc:spChg>
        <pc:spChg chg="mod">
          <ac:chgData name="Wagner, Eduard" userId="1432bbf1-e5d2-4d9d-b8a6-ae04145a17ea" providerId="ADAL" clId="{561BD582-FF4C-4D32-BDF3-E719E4188526}" dt="2026-10-01T15:58:01.122" v="870" actId="1076"/>
          <ac:spMkLst>
            <pc:docMk/>
            <pc:sldMk cId="3668840744" sldId="503"/>
            <ac:spMk id="10" creationId="{DFB58B9B-9714-220C-ABAF-C234573C22AA}"/>
          </ac:spMkLst>
        </pc:spChg>
        <pc:graphicFrameChg chg="mod modGraphic">
          <ac:chgData name="Wagner, Eduard" userId="1432bbf1-e5d2-4d9d-b8a6-ae04145a17ea" providerId="ADAL" clId="{561BD582-FF4C-4D32-BDF3-E719E4188526}" dt="2026-10-01T15:58:01.122" v="870" actId="1076"/>
          <ac:graphicFrameMkLst>
            <pc:docMk/>
            <pc:sldMk cId="3668840744" sldId="503"/>
            <ac:graphicFrameMk id="3" creationId="{ACA2BFC6-0CD7-DD6B-B449-BBBFAA5D7CD7}"/>
          </ac:graphicFrameMkLst>
        </pc:graphicFrameChg>
        <pc:graphicFrameChg chg="mod">
          <ac:chgData name="Wagner, Eduard" userId="1432bbf1-e5d2-4d9d-b8a6-ae04145a17ea" providerId="ADAL" clId="{561BD582-FF4C-4D32-BDF3-E719E4188526}" dt="2026-10-01T11:16:07.523" v="187" actId="1076"/>
          <ac:graphicFrameMkLst>
            <pc:docMk/>
            <pc:sldMk cId="3668840744" sldId="503"/>
            <ac:graphicFrameMk id="8" creationId="{FA2CFF07-308E-C156-F581-27BE1CBEC2A4}"/>
          </ac:graphicFrameMkLst>
        </pc:graphicFrameChg>
      </pc:sldChg>
      <pc:sldChg chg="addSp delSp modSp add mod ord delAnim modAnim">
        <pc:chgData name="Wagner, Eduard" userId="1432bbf1-e5d2-4d9d-b8a6-ae04145a17ea" providerId="ADAL" clId="{561BD582-FF4C-4D32-BDF3-E719E4188526}" dt="2026-10-06T07:26:59.604" v="4269" actId="22"/>
        <pc:sldMkLst>
          <pc:docMk/>
          <pc:sldMk cId="2590525087" sldId="6409"/>
        </pc:sldMkLst>
        <pc:spChg chg="mod">
          <ac:chgData name="Wagner, Eduard" userId="1432bbf1-e5d2-4d9d-b8a6-ae04145a17ea" providerId="ADAL" clId="{561BD582-FF4C-4D32-BDF3-E719E4188526}" dt="2026-10-01T17:56:16.712" v="3852" actId="20577"/>
          <ac:spMkLst>
            <pc:docMk/>
            <pc:sldMk cId="2590525087" sldId="6409"/>
            <ac:spMk id="2" creationId="{A4C7BFCB-F7E1-8310-B093-18FAEC13B055}"/>
          </ac:spMkLst>
        </pc:spChg>
        <pc:spChg chg="add del mod">
          <ac:chgData name="Wagner, Eduard" userId="1432bbf1-e5d2-4d9d-b8a6-ae04145a17ea" providerId="ADAL" clId="{561BD582-FF4C-4D32-BDF3-E719E4188526}" dt="2026-10-06T06:32:38.919" v="3938" actId="21"/>
          <ac:spMkLst>
            <pc:docMk/>
            <pc:sldMk cId="2590525087" sldId="6409"/>
            <ac:spMk id="3" creationId="{BF6DEFF9-033B-34BB-AB7D-C982006E9E4E}"/>
          </ac:spMkLst>
        </pc:spChg>
        <pc:spChg chg="add mod">
          <ac:chgData name="Wagner, Eduard" userId="1432bbf1-e5d2-4d9d-b8a6-ae04145a17ea" providerId="ADAL" clId="{561BD582-FF4C-4D32-BDF3-E719E4188526}" dt="2026-10-06T06:30:34.774" v="3915"/>
          <ac:spMkLst>
            <pc:docMk/>
            <pc:sldMk cId="2590525087" sldId="6409"/>
            <ac:spMk id="5" creationId="{412758ED-F31B-5A6E-434D-A49DBD5BA3B5}"/>
          </ac:spMkLst>
        </pc:spChg>
        <pc:spChg chg="add mod">
          <ac:chgData name="Wagner, Eduard" userId="1432bbf1-e5d2-4d9d-b8a6-ae04145a17ea" providerId="ADAL" clId="{561BD582-FF4C-4D32-BDF3-E719E4188526}" dt="2026-10-01T16:44:02" v="1535" actId="1037"/>
          <ac:spMkLst>
            <pc:docMk/>
            <pc:sldMk cId="2590525087" sldId="6409"/>
            <ac:spMk id="6" creationId="{F712DD18-B612-C25D-7CEB-6452C416FCD3}"/>
          </ac:spMkLst>
        </pc:spChg>
        <pc:spChg chg="add mod">
          <ac:chgData name="Wagner, Eduard" userId="1432bbf1-e5d2-4d9d-b8a6-ae04145a17ea" providerId="ADAL" clId="{561BD582-FF4C-4D32-BDF3-E719E4188526}" dt="2026-10-01T16:57:14.219" v="1831" actId="207"/>
          <ac:spMkLst>
            <pc:docMk/>
            <pc:sldMk cId="2590525087" sldId="6409"/>
            <ac:spMk id="7" creationId="{381CA365-C97D-86A9-E410-2424CFDFC2ED}"/>
          </ac:spMkLst>
        </pc:spChg>
        <pc:spChg chg="add mod">
          <ac:chgData name="Wagner, Eduard" userId="1432bbf1-e5d2-4d9d-b8a6-ae04145a17ea" providerId="ADAL" clId="{561BD582-FF4C-4D32-BDF3-E719E4188526}" dt="2026-10-01T16:57:09.751" v="1830" actId="207"/>
          <ac:spMkLst>
            <pc:docMk/>
            <pc:sldMk cId="2590525087" sldId="6409"/>
            <ac:spMk id="8" creationId="{AF278923-1C99-AFC3-1CFE-D458D719B0C3}"/>
          </ac:spMkLst>
        </pc:spChg>
        <pc:spChg chg="add mod">
          <ac:chgData name="Wagner, Eduard" userId="1432bbf1-e5d2-4d9d-b8a6-ae04145a17ea" providerId="ADAL" clId="{561BD582-FF4C-4D32-BDF3-E719E4188526}" dt="2026-10-01T16:56:50.496" v="1829" actId="207"/>
          <ac:spMkLst>
            <pc:docMk/>
            <pc:sldMk cId="2590525087" sldId="6409"/>
            <ac:spMk id="9" creationId="{8ABA0555-C4D3-1D41-6203-168C6518CE23}"/>
          </ac:spMkLst>
        </pc:spChg>
        <pc:spChg chg="add del mod">
          <ac:chgData name="Wagner, Eduard" userId="1432bbf1-e5d2-4d9d-b8a6-ae04145a17ea" providerId="ADAL" clId="{561BD582-FF4C-4D32-BDF3-E719E4188526}" dt="2026-10-06T06:36:28.149" v="3947" actId="478"/>
          <ac:spMkLst>
            <pc:docMk/>
            <pc:sldMk cId="2590525087" sldId="6409"/>
            <ac:spMk id="10" creationId="{CF981126-C043-1357-EB57-C868B2B2CF6C}"/>
          </ac:spMkLst>
        </pc:spChg>
        <pc:spChg chg="add del mod">
          <ac:chgData name="Wagner, Eduard" userId="1432bbf1-e5d2-4d9d-b8a6-ae04145a17ea" providerId="ADAL" clId="{561BD582-FF4C-4D32-BDF3-E719E4188526}" dt="2026-10-06T06:30:21.965" v="3893" actId="21"/>
          <ac:spMkLst>
            <pc:docMk/>
            <pc:sldMk cId="2590525087" sldId="6409"/>
            <ac:spMk id="11" creationId="{BF6DEFF9-033B-34BB-AB7D-C982006E9E4E}"/>
          </ac:spMkLst>
        </pc:spChg>
        <pc:spChg chg="add del mod">
          <ac:chgData name="Wagner, Eduard" userId="1432bbf1-e5d2-4d9d-b8a6-ae04145a17ea" providerId="ADAL" clId="{561BD582-FF4C-4D32-BDF3-E719E4188526}" dt="2026-10-06T06:30:21.965" v="3893" actId="21"/>
          <ac:spMkLst>
            <pc:docMk/>
            <pc:sldMk cId="2590525087" sldId="6409"/>
            <ac:spMk id="12" creationId="{412758ED-F31B-5A6E-434D-A49DBD5BA3B5}"/>
          </ac:spMkLst>
        </pc:spChg>
        <pc:spChg chg="add del mod">
          <ac:chgData name="Wagner, Eduard" userId="1432bbf1-e5d2-4d9d-b8a6-ae04145a17ea" providerId="ADAL" clId="{561BD582-FF4C-4D32-BDF3-E719E4188526}" dt="2026-10-06T06:30:21.965" v="3893" actId="21"/>
          <ac:spMkLst>
            <pc:docMk/>
            <pc:sldMk cId="2590525087" sldId="6409"/>
            <ac:spMk id="13" creationId="{DBD2A1A4-1EB4-90D6-3F1A-640971AC2754}"/>
          </ac:spMkLst>
        </pc:spChg>
        <pc:spChg chg="add del mod">
          <ac:chgData name="Wagner, Eduard" userId="1432bbf1-e5d2-4d9d-b8a6-ae04145a17ea" providerId="ADAL" clId="{561BD582-FF4C-4D32-BDF3-E719E4188526}" dt="2026-10-06T06:30:21.965" v="3893" actId="21"/>
          <ac:spMkLst>
            <pc:docMk/>
            <pc:sldMk cId="2590525087" sldId="6409"/>
            <ac:spMk id="14" creationId="{E9DD2419-6EFA-8124-1A55-9228E8541993}"/>
          </ac:spMkLst>
        </pc:spChg>
        <pc:spChg chg="add mod">
          <ac:chgData name="Wagner, Eduard" userId="1432bbf1-e5d2-4d9d-b8a6-ae04145a17ea" providerId="ADAL" clId="{561BD582-FF4C-4D32-BDF3-E719E4188526}" dt="2026-10-06T06:30:34.774" v="3915"/>
          <ac:spMkLst>
            <pc:docMk/>
            <pc:sldMk cId="2590525087" sldId="6409"/>
            <ac:spMk id="15" creationId="{DBD2A1A4-1EB4-90D6-3F1A-640971AC2754}"/>
          </ac:spMkLst>
        </pc:spChg>
        <pc:spChg chg="add del mod">
          <ac:chgData name="Wagner, Eduard" userId="1432bbf1-e5d2-4d9d-b8a6-ae04145a17ea" providerId="ADAL" clId="{561BD582-FF4C-4D32-BDF3-E719E4188526}" dt="2026-10-06T06:36:23.308" v="3945" actId="21"/>
          <ac:spMkLst>
            <pc:docMk/>
            <pc:sldMk cId="2590525087" sldId="6409"/>
            <ac:spMk id="16" creationId="{E9DD2419-6EFA-8124-1A55-9228E8541993}"/>
          </ac:spMkLst>
        </pc:spChg>
        <pc:spChg chg="add mod">
          <ac:chgData name="Wagner, Eduard" userId="1432bbf1-e5d2-4d9d-b8a6-ae04145a17ea" providerId="ADAL" clId="{561BD582-FF4C-4D32-BDF3-E719E4188526}" dt="2026-10-06T06:32:42.797" v="3943"/>
          <ac:spMkLst>
            <pc:docMk/>
            <pc:sldMk cId="2590525087" sldId="6409"/>
            <ac:spMk id="17" creationId="{BF6DEFF9-033B-34BB-AB7D-C982006E9E4E}"/>
          </ac:spMkLst>
        </pc:spChg>
        <pc:spChg chg="add mod">
          <ac:chgData name="Wagner, Eduard" userId="1432bbf1-e5d2-4d9d-b8a6-ae04145a17ea" providerId="ADAL" clId="{561BD582-FF4C-4D32-BDF3-E719E4188526}" dt="2026-10-06T06:36:32.587" v="3949" actId="1036"/>
          <ac:spMkLst>
            <pc:docMk/>
            <pc:sldMk cId="2590525087" sldId="6409"/>
            <ac:spMk id="18" creationId="{099F3EA1-3D8F-07D8-90FA-B10F56DCC4F0}"/>
          </ac:spMkLst>
        </pc:spChg>
        <pc:spChg chg="add mod">
          <ac:chgData name="Wagner, Eduard" userId="1432bbf1-e5d2-4d9d-b8a6-ae04145a17ea" providerId="ADAL" clId="{561BD582-FF4C-4D32-BDF3-E719E4188526}" dt="2026-10-06T06:36:35.280" v="3950"/>
          <ac:spMkLst>
            <pc:docMk/>
            <pc:sldMk cId="2590525087" sldId="6409"/>
            <ac:spMk id="19" creationId="{E9DD2419-6EFA-8124-1A55-9228E8541993}"/>
          </ac:spMkLst>
        </pc:spChg>
        <pc:spChg chg="add">
          <ac:chgData name="Wagner, Eduard" userId="1432bbf1-e5d2-4d9d-b8a6-ae04145a17ea" providerId="ADAL" clId="{561BD582-FF4C-4D32-BDF3-E719E4188526}" dt="2026-10-06T07:26:59.604" v="4269" actId="22"/>
          <ac:spMkLst>
            <pc:docMk/>
            <pc:sldMk cId="2590525087" sldId="6409"/>
            <ac:spMk id="21" creationId="{D7658903-38F9-EA26-74AC-6125998B43A4}"/>
          </ac:spMkLst>
        </pc:spChg>
        <pc:graphicFrameChg chg="add del mod modGraphic">
          <ac:chgData name="Wagner, Eduard" userId="1432bbf1-e5d2-4d9d-b8a6-ae04145a17ea" providerId="ADAL" clId="{561BD582-FF4C-4D32-BDF3-E719E4188526}" dt="2026-10-06T06:32:41.439" v="3942" actId="20577"/>
          <ac:graphicFrameMkLst>
            <pc:docMk/>
            <pc:sldMk cId="2590525087" sldId="6409"/>
            <ac:graphicFrameMk id="4" creationId="{DADEA930-C0F8-DC73-BE78-7F17CE49C9E7}"/>
          </ac:graphicFrameMkLst>
        </pc:graphicFrameChg>
      </pc:sldChg>
      <pc:sldChg chg="addSp delSp modSp add mod">
        <pc:chgData name="Wagner, Eduard" userId="1432bbf1-e5d2-4d9d-b8a6-ae04145a17ea" providerId="ADAL" clId="{561BD582-FF4C-4D32-BDF3-E719E4188526}" dt="2026-10-06T07:24:46.356" v="4235" actId="20577"/>
        <pc:sldMkLst>
          <pc:docMk/>
          <pc:sldMk cId="551528403" sldId="6417"/>
        </pc:sldMkLst>
        <pc:spChg chg="mod">
          <ac:chgData name="Wagner, Eduard" userId="1432bbf1-e5d2-4d9d-b8a6-ae04145a17ea" providerId="ADAL" clId="{561BD582-FF4C-4D32-BDF3-E719E4188526}" dt="2026-10-01T17:41:50.069" v="3338" actId="20577"/>
          <ac:spMkLst>
            <pc:docMk/>
            <pc:sldMk cId="551528403" sldId="6417"/>
            <ac:spMk id="2" creationId="{6FD71FD3-3B5F-C22B-05D9-C26DC4575C05}"/>
          </ac:spMkLst>
        </pc:spChg>
        <pc:spChg chg="add mod">
          <ac:chgData name="Wagner, Eduard" userId="1432bbf1-e5d2-4d9d-b8a6-ae04145a17ea" providerId="ADAL" clId="{561BD582-FF4C-4D32-BDF3-E719E4188526}" dt="2026-10-06T07:24:46.356" v="4235" actId="20577"/>
          <ac:spMkLst>
            <pc:docMk/>
            <pc:sldMk cId="551528403" sldId="6417"/>
            <ac:spMk id="6" creationId="{C4C76150-D128-49E0-8286-866007E82779}"/>
          </ac:spMkLst>
        </pc:spChg>
        <pc:graphicFrameChg chg="mod modGraphic">
          <ac:chgData name="Wagner, Eduard" userId="1432bbf1-e5d2-4d9d-b8a6-ae04145a17ea" providerId="ADAL" clId="{561BD582-FF4C-4D32-BDF3-E719E4188526}" dt="2026-10-06T06:21:45.456" v="3880" actId="113"/>
          <ac:graphicFrameMkLst>
            <pc:docMk/>
            <pc:sldMk cId="551528403" sldId="6417"/>
            <ac:graphicFrameMk id="8" creationId="{7D6A2F67-E9B1-4945-B69C-896BB4047FE0}"/>
          </ac:graphicFrameMkLst>
        </pc:graphicFrameChg>
      </pc:sldChg>
      <pc:sldChg chg="addSp delSp modSp add mod addAnim delAnim modAnim">
        <pc:chgData name="Wagner, Eduard" userId="1432bbf1-e5d2-4d9d-b8a6-ae04145a17ea" providerId="ADAL" clId="{561BD582-FF4C-4D32-BDF3-E719E4188526}" dt="2026-10-06T07:27:01.277" v="4270" actId="22"/>
        <pc:sldMkLst>
          <pc:docMk/>
          <pc:sldMk cId="1580529488" sldId="6428"/>
        </pc:sldMkLst>
        <pc:spChg chg="mod">
          <ac:chgData name="Wagner, Eduard" userId="1432bbf1-e5d2-4d9d-b8a6-ae04145a17ea" providerId="ADAL" clId="{561BD582-FF4C-4D32-BDF3-E719E4188526}" dt="2026-10-06T06:36:54.759" v="3962" actId="20577"/>
          <ac:spMkLst>
            <pc:docMk/>
            <pc:sldMk cId="1580529488" sldId="6428"/>
            <ac:spMk id="2" creationId="{76E9810A-F1BB-9D97-625E-494ACF8AD5CE}"/>
          </ac:spMkLst>
        </pc:spChg>
        <pc:spChg chg="add mod">
          <ac:chgData name="Wagner, Eduard" userId="1432bbf1-e5d2-4d9d-b8a6-ae04145a17ea" providerId="ADAL" clId="{561BD582-FF4C-4D32-BDF3-E719E4188526}" dt="2026-10-06T06:40:06.516" v="4046" actId="1035"/>
          <ac:spMkLst>
            <pc:docMk/>
            <pc:sldMk cId="1580529488" sldId="6428"/>
            <ac:spMk id="3" creationId="{95AAA8C5-03C7-C859-9E34-B7124F926C28}"/>
          </ac:spMkLst>
        </pc:spChg>
        <pc:spChg chg="add mod">
          <ac:chgData name="Wagner, Eduard" userId="1432bbf1-e5d2-4d9d-b8a6-ae04145a17ea" providerId="ADAL" clId="{561BD582-FF4C-4D32-BDF3-E719E4188526}" dt="2026-10-06T06:40:06.516" v="4046" actId="1035"/>
          <ac:spMkLst>
            <pc:docMk/>
            <pc:sldMk cId="1580529488" sldId="6428"/>
            <ac:spMk id="5" creationId="{2107581E-926B-249C-5190-AEECCE2B1FA4}"/>
          </ac:spMkLst>
        </pc:spChg>
        <pc:spChg chg="mod">
          <ac:chgData name="Wagner, Eduard" userId="1432bbf1-e5d2-4d9d-b8a6-ae04145a17ea" providerId="ADAL" clId="{561BD582-FF4C-4D32-BDF3-E719E4188526}" dt="2026-10-01T16:43:32.704" v="1518" actId="1037"/>
          <ac:spMkLst>
            <pc:docMk/>
            <pc:sldMk cId="1580529488" sldId="6428"/>
            <ac:spMk id="6" creationId="{81448C9C-1CFF-ADD0-6646-C790EAD45F4C}"/>
          </ac:spMkLst>
        </pc:spChg>
        <pc:spChg chg="mod">
          <ac:chgData name="Wagner, Eduard" userId="1432bbf1-e5d2-4d9d-b8a6-ae04145a17ea" providerId="ADAL" clId="{561BD582-FF4C-4D32-BDF3-E719E4188526}" dt="2026-10-06T06:40:06.516" v="4046" actId="1035"/>
          <ac:spMkLst>
            <pc:docMk/>
            <pc:sldMk cId="1580529488" sldId="6428"/>
            <ac:spMk id="7" creationId="{A90CDAD5-E70A-611E-5D0F-34A34E7AD63D}"/>
          </ac:spMkLst>
        </pc:spChg>
        <pc:spChg chg="mod">
          <ac:chgData name="Wagner, Eduard" userId="1432bbf1-e5d2-4d9d-b8a6-ae04145a17ea" providerId="ADAL" clId="{561BD582-FF4C-4D32-BDF3-E719E4188526}" dt="2026-10-06T06:40:06.516" v="4046" actId="1035"/>
          <ac:spMkLst>
            <pc:docMk/>
            <pc:sldMk cId="1580529488" sldId="6428"/>
            <ac:spMk id="8" creationId="{CE2EDB38-7135-6F08-855C-D4D28F5DE063}"/>
          </ac:spMkLst>
        </pc:spChg>
        <pc:spChg chg="mod">
          <ac:chgData name="Wagner, Eduard" userId="1432bbf1-e5d2-4d9d-b8a6-ae04145a17ea" providerId="ADAL" clId="{561BD582-FF4C-4D32-BDF3-E719E4188526}" dt="2026-10-01T16:33:15.608" v="1320" actId="1076"/>
          <ac:spMkLst>
            <pc:docMk/>
            <pc:sldMk cId="1580529488" sldId="6428"/>
            <ac:spMk id="9" creationId="{28A04436-CE52-B461-2867-FB91664C50C0}"/>
          </ac:spMkLst>
        </pc:spChg>
        <pc:spChg chg="add del mod">
          <ac:chgData name="Wagner, Eduard" userId="1432bbf1-e5d2-4d9d-b8a6-ae04145a17ea" providerId="ADAL" clId="{561BD582-FF4C-4D32-BDF3-E719E4188526}" dt="2026-10-06T06:40:00.857" v="4021" actId="21"/>
          <ac:spMkLst>
            <pc:docMk/>
            <pc:sldMk cId="1580529488" sldId="6428"/>
            <ac:spMk id="10" creationId="{AB9E64EA-48A2-CF2F-0204-27724EA22FA1}"/>
          </ac:spMkLst>
        </pc:spChg>
        <pc:spChg chg="add del mod">
          <ac:chgData name="Wagner, Eduard" userId="1432bbf1-e5d2-4d9d-b8a6-ae04145a17ea" providerId="ADAL" clId="{561BD582-FF4C-4D32-BDF3-E719E4188526}" dt="2026-10-06T06:30:38.897" v="3916" actId="21"/>
          <ac:spMkLst>
            <pc:docMk/>
            <pc:sldMk cId="1580529488" sldId="6428"/>
            <ac:spMk id="11" creationId="{AB9E64EA-48A2-CF2F-0204-27724EA22FA1}"/>
          </ac:spMkLst>
        </pc:spChg>
        <pc:spChg chg="add del mod">
          <ac:chgData name="Wagner, Eduard" userId="1432bbf1-e5d2-4d9d-b8a6-ae04145a17ea" providerId="ADAL" clId="{561BD582-FF4C-4D32-BDF3-E719E4188526}" dt="2026-10-06T06:30:38.897" v="3916" actId="21"/>
          <ac:spMkLst>
            <pc:docMk/>
            <pc:sldMk cId="1580529488" sldId="6428"/>
            <ac:spMk id="12" creationId="{FD2F491B-B28F-3F9C-17E2-27B7591C83F0}"/>
          </ac:spMkLst>
        </pc:spChg>
        <pc:spChg chg="add del mod">
          <ac:chgData name="Wagner, Eduard" userId="1432bbf1-e5d2-4d9d-b8a6-ae04145a17ea" providerId="ADAL" clId="{561BD582-FF4C-4D32-BDF3-E719E4188526}" dt="2026-10-06T06:40:00.857" v="4021" actId="21"/>
          <ac:spMkLst>
            <pc:docMk/>
            <pc:sldMk cId="1580529488" sldId="6428"/>
            <ac:spMk id="13" creationId="{FD2F491B-B28F-3F9C-17E2-27B7591C83F0}"/>
          </ac:spMkLst>
        </pc:spChg>
        <pc:spChg chg="add del mod">
          <ac:chgData name="Wagner, Eduard" userId="1432bbf1-e5d2-4d9d-b8a6-ae04145a17ea" providerId="ADAL" clId="{561BD582-FF4C-4D32-BDF3-E719E4188526}" dt="2026-10-06T06:40:00.857" v="4021" actId="21"/>
          <ac:spMkLst>
            <pc:docMk/>
            <pc:sldMk cId="1580529488" sldId="6428"/>
            <ac:spMk id="14" creationId="{38967C80-B662-1373-5E15-E8893CDB8ECF}"/>
          </ac:spMkLst>
        </pc:spChg>
        <pc:spChg chg="add del mod">
          <ac:chgData name="Wagner, Eduard" userId="1432bbf1-e5d2-4d9d-b8a6-ae04145a17ea" providerId="ADAL" clId="{561BD582-FF4C-4D32-BDF3-E719E4188526}" dt="2026-10-06T06:30:38.897" v="3916" actId="21"/>
          <ac:spMkLst>
            <pc:docMk/>
            <pc:sldMk cId="1580529488" sldId="6428"/>
            <ac:spMk id="15" creationId="{38967C80-B662-1373-5E15-E8893CDB8ECF}"/>
          </ac:spMkLst>
        </pc:spChg>
        <pc:spChg chg="add mod">
          <ac:chgData name="Wagner, Eduard" userId="1432bbf1-e5d2-4d9d-b8a6-ae04145a17ea" providerId="ADAL" clId="{561BD582-FF4C-4D32-BDF3-E719E4188526}" dt="2026-10-06T06:40:10.743" v="4047"/>
          <ac:spMkLst>
            <pc:docMk/>
            <pc:sldMk cId="1580529488" sldId="6428"/>
            <ac:spMk id="16" creationId="{AB9E64EA-48A2-CF2F-0204-27724EA22FA1}"/>
          </ac:spMkLst>
        </pc:spChg>
        <pc:spChg chg="add mod">
          <ac:chgData name="Wagner, Eduard" userId="1432bbf1-e5d2-4d9d-b8a6-ae04145a17ea" providerId="ADAL" clId="{561BD582-FF4C-4D32-BDF3-E719E4188526}" dt="2026-10-06T06:40:10.743" v="4047"/>
          <ac:spMkLst>
            <pc:docMk/>
            <pc:sldMk cId="1580529488" sldId="6428"/>
            <ac:spMk id="17" creationId="{FD2F491B-B28F-3F9C-17E2-27B7591C83F0}"/>
          </ac:spMkLst>
        </pc:spChg>
        <pc:spChg chg="add mod">
          <ac:chgData name="Wagner, Eduard" userId="1432bbf1-e5d2-4d9d-b8a6-ae04145a17ea" providerId="ADAL" clId="{561BD582-FF4C-4D32-BDF3-E719E4188526}" dt="2026-10-06T06:40:10.743" v="4047"/>
          <ac:spMkLst>
            <pc:docMk/>
            <pc:sldMk cId="1580529488" sldId="6428"/>
            <ac:spMk id="18" creationId="{38967C80-B662-1373-5E15-E8893CDB8ECF}"/>
          </ac:spMkLst>
        </pc:spChg>
        <pc:spChg chg="add">
          <ac:chgData name="Wagner, Eduard" userId="1432bbf1-e5d2-4d9d-b8a6-ae04145a17ea" providerId="ADAL" clId="{561BD582-FF4C-4D32-BDF3-E719E4188526}" dt="2026-10-06T07:27:01.277" v="4270" actId="22"/>
          <ac:spMkLst>
            <pc:docMk/>
            <pc:sldMk cId="1580529488" sldId="6428"/>
            <ac:spMk id="20" creationId="{F5AB7F0C-63B2-27C8-4FA3-51B028B3F6DB}"/>
          </ac:spMkLst>
        </pc:spChg>
        <pc:graphicFrameChg chg="mod modGraphic">
          <ac:chgData name="Wagner, Eduard" userId="1432bbf1-e5d2-4d9d-b8a6-ae04145a17ea" providerId="ADAL" clId="{561BD582-FF4C-4D32-BDF3-E719E4188526}" dt="2026-10-06T06:39:04.624" v="3972" actId="113"/>
          <ac:graphicFrameMkLst>
            <pc:docMk/>
            <pc:sldMk cId="1580529488" sldId="6428"/>
            <ac:graphicFrameMk id="4" creationId="{386B7964-BF7E-B9EB-AFD1-5EF7F1872D7F}"/>
          </ac:graphicFrameMkLst>
        </pc:graphicFrameChg>
      </pc:sldChg>
      <pc:sldChg chg="addSp delSp modSp new mod ord">
        <pc:chgData name="Wagner, Eduard" userId="1432bbf1-e5d2-4d9d-b8a6-ae04145a17ea" providerId="ADAL" clId="{561BD582-FF4C-4D32-BDF3-E719E4188526}" dt="2026-10-06T07:27:02.725" v="4271" actId="22"/>
        <pc:sldMkLst>
          <pc:docMk/>
          <pc:sldMk cId="1136066623" sldId="6429"/>
        </pc:sldMkLst>
        <pc:spChg chg="mod">
          <ac:chgData name="Wagner, Eduard" userId="1432bbf1-e5d2-4d9d-b8a6-ae04145a17ea" providerId="ADAL" clId="{561BD582-FF4C-4D32-BDF3-E719E4188526}" dt="2026-10-06T06:42:59.044" v="4063" actId="20577"/>
          <ac:spMkLst>
            <pc:docMk/>
            <pc:sldMk cId="1136066623" sldId="6429"/>
            <ac:spMk id="2" creationId="{57261CE2-C079-284E-451A-381E28A165A5}"/>
          </ac:spMkLst>
        </pc:spChg>
        <pc:spChg chg="add del mod">
          <ac:chgData name="Wagner, Eduard" userId="1432bbf1-e5d2-4d9d-b8a6-ae04145a17ea" providerId="ADAL" clId="{561BD582-FF4C-4D32-BDF3-E719E4188526}" dt="2026-10-06T07:19:41.281" v="4133" actId="21"/>
          <ac:spMkLst>
            <pc:docMk/>
            <pc:sldMk cId="1136066623" sldId="6429"/>
            <ac:spMk id="3" creationId="{A53A7CC2-ECD2-0148-548A-DB0A9F70AFEA}"/>
          </ac:spMkLst>
        </pc:spChg>
        <pc:spChg chg="add">
          <ac:chgData name="Wagner, Eduard" userId="1432bbf1-e5d2-4d9d-b8a6-ae04145a17ea" providerId="ADAL" clId="{561BD582-FF4C-4D32-BDF3-E719E4188526}" dt="2026-10-06T07:27:02.725" v="4271" actId="22"/>
          <ac:spMkLst>
            <pc:docMk/>
            <pc:sldMk cId="1136066623" sldId="6429"/>
            <ac:spMk id="6" creationId="{6B08CAF3-5116-ABA9-4918-E07FDEAC3743}"/>
          </ac:spMkLst>
        </pc:spChg>
        <pc:graphicFrameChg chg="add del mod modGraphic">
          <ac:chgData name="Wagner, Eduard" userId="1432bbf1-e5d2-4d9d-b8a6-ae04145a17ea" providerId="ADAL" clId="{561BD582-FF4C-4D32-BDF3-E719E4188526}" dt="2026-10-06T07:13:31.565" v="4064" actId="478"/>
          <ac:graphicFrameMkLst>
            <pc:docMk/>
            <pc:sldMk cId="1136066623" sldId="6429"/>
            <ac:graphicFrameMk id="5" creationId="{A4AA44C9-BFD9-BF30-1673-D1E9E3E61F86}"/>
          </ac:graphicFrameMkLst>
        </pc:graphicFrameChg>
      </pc:sldChg>
      <pc:sldChg chg="addSp delSp modSp add mod ord">
        <pc:chgData name="Wagner, Eduard" userId="1432bbf1-e5d2-4d9d-b8a6-ae04145a17ea" providerId="ADAL" clId="{561BD582-FF4C-4D32-BDF3-E719E4188526}" dt="2026-10-06T07:26:57.577" v="4268" actId="22"/>
        <pc:sldMkLst>
          <pc:docMk/>
          <pc:sldMk cId="3433590083" sldId="6430"/>
        </pc:sldMkLst>
        <pc:spChg chg="mod">
          <ac:chgData name="Wagner, Eduard" userId="1432bbf1-e5d2-4d9d-b8a6-ae04145a17ea" providerId="ADAL" clId="{561BD582-FF4C-4D32-BDF3-E719E4188526}" dt="2026-10-06T06:24:43.541" v="3885" actId="21"/>
          <ac:spMkLst>
            <pc:docMk/>
            <pc:sldMk cId="3433590083" sldId="6430"/>
            <ac:spMk id="2" creationId="{42577884-CF34-FACE-8561-4198966F06AF}"/>
          </ac:spMkLst>
        </pc:spChg>
        <pc:spChg chg="mod">
          <ac:chgData name="Wagner, Eduard" userId="1432bbf1-e5d2-4d9d-b8a6-ae04145a17ea" providerId="ADAL" clId="{561BD582-FF4C-4D32-BDF3-E719E4188526}" dt="2026-10-06T07:18:59.882" v="4131" actId="20577"/>
          <ac:spMkLst>
            <pc:docMk/>
            <pc:sldMk cId="3433590083" sldId="6430"/>
            <ac:spMk id="3" creationId="{422E2BF2-5CD8-2688-3BD6-FD9DDCCC8EDA}"/>
          </ac:spMkLst>
        </pc:spChg>
        <pc:spChg chg="add">
          <ac:chgData name="Wagner, Eduard" userId="1432bbf1-e5d2-4d9d-b8a6-ae04145a17ea" providerId="ADAL" clId="{561BD582-FF4C-4D32-BDF3-E719E4188526}" dt="2026-10-06T07:26:57.577" v="4268" actId="22"/>
          <ac:spMkLst>
            <pc:docMk/>
            <pc:sldMk cId="3433590083" sldId="6430"/>
            <ac:spMk id="5" creationId="{41497CF9-9792-2367-7D9E-1366EE46CD01}"/>
          </ac:spMkLst>
        </pc:spChg>
        <pc:spChg chg="add del mod">
          <ac:chgData name="Wagner, Eduard" userId="1432bbf1-e5d2-4d9d-b8a6-ae04145a17ea" providerId="ADAL" clId="{561BD582-FF4C-4D32-BDF3-E719E4188526}" dt="2026-10-06T06:24:09.650" v="3881" actId="478"/>
          <ac:spMkLst>
            <pc:docMk/>
            <pc:sldMk cId="3433590083" sldId="6430"/>
            <ac:spMk id="6" creationId="{E1B05936-44E4-F165-14F6-54C11953C4C3}"/>
          </ac:spMkLst>
        </pc:spChg>
        <pc:spChg chg="add del mod">
          <ac:chgData name="Wagner, Eduard" userId="1432bbf1-e5d2-4d9d-b8a6-ae04145a17ea" providerId="ADAL" clId="{561BD582-FF4C-4D32-BDF3-E719E4188526}" dt="2026-10-06T06:24:17.724" v="3884"/>
          <ac:spMkLst>
            <pc:docMk/>
            <pc:sldMk cId="3433590083" sldId="6430"/>
            <ac:spMk id="8" creationId="{FA09E1C7-B8D1-6AE5-E526-644C72F9CA93}"/>
          </ac:spMkLst>
        </pc:spChg>
        <pc:spChg chg="add">
          <ac:chgData name="Wagner, Eduard" userId="1432bbf1-e5d2-4d9d-b8a6-ae04145a17ea" providerId="ADAL" clId="{561BD582-FF4C-4D32-BDF3-E719E4188526}" dt="2026-10-01T17:47:52.080" v="3745" actId="22"/>
          <ac:spMkLst>
            <pc:docMk/>
            <pc:sldMk cId="3433590083" sldId="6430"/>
            <ac:spMk id="10" creationId="{4E5EB3C8-560E-5034-37EC-9FE64F8AFA01}"/>
          </ac:spMkLst>
        </pc:spChg>
      </pc:sldChg>
      <pc:sldChg chg="addSp delSp modSp add mod ord">
        <pc:chgData name="Wagner, Eduard" userId="1432bbf1-e5d2-4d9d-b8a6-ae04145a17ea" providerId="ADAL" clId="{561BD582-FF4C-4D32-BDF3-E719E4188526}" dt="2026-10-06T07:38:58.065" v="4303" actId="113"/>
        <pc:sldMkLst>
          <pc:docMk/>
          <pc:sldMk cId="1290300390" sldId="6432"/>
        </pc:sldMkLst>
        <pc:spChg chg="mod">
          <ac:chgData name="Wagner, Eduard" userId="1432bbf1-e5d2-4d9d-b8a6-ae04145a17ea" providerId="ADAL" clId="{561BD582-FF4C-4D32-BDF3-E719E4188526}" dt="2026-10-06T07:20:02.575" v="4151" actId="21"/>
          <ac:spMkLst>
            <pc:docMk/>
            <pc:sldMk cId="1290300390" sldId="6432"/>
            <ac:spMk id="2" creationId="{37233940-F7A1-66D5-8681-5368B1FFE885}"/>
          </ac:spMkLst>
        </pc:spChg>
        <pc:spChg chg="mod">
          <ac:chgData name="Wagner, Eduard" userId="1432bbf1-e5d2-4d9d-b8a6-ae04145a17ea" providerId="ADAL" clId="{561BD582-FF4C-4D32-BDF3-E719E4188526}" dt="2026-10-06T07:38:58.065" v="4303" actId="113"/>
          <ac:spMkLst>
            <pc:docMk/>
            <pc:sldMk cId="1290300390" sldId="6432"/>
            <ac:spMk id="3" creationId="{0BDDE0EC-42C6-8C1E-7F35-C79C10A5C756}"/>
          </ac:spMkLst>
        </pc:spChg>
        <pc:spChg chg="mod">
          <ac:chgData name="Wagner, Eduard" userId="1432bbf1-e5d2-4d9d-b8a6-ae04145a17ea" providerId="ADAL" clId="{561BD582-FF4C-4D32-BDF3-E719E4188526}" dt="2026-10-06T07:20:07.374" v="4155" actId="20577"/>
          <ac:spMkLst>
            <pc:docMk/>
            <pc:sldMk cId="1290300390" sldId="6432"/>
            <ac:spMk id="4" creationId="{7FA3CA54-C94C-4F47-8B7E-AB50D8E8DA7F}"/>
          </ac:spMkLst>
        </pc:spChg>
        <pc:spChg chg="add mod ord">
          <ac:chgData name="Wagner, Eduard" userId="1432bbf1-e5d2-4d9d-b8a6-ae04145a17ea" providerId="ADAL" clId="{561BD582-FF4C-4D32-BDF3-E719E4188526}" dt="2026-10-01T17:39:05.932" v="3309" actId="1076"/>
          <ac:spMkLst>
            <pc:docMk/>
            <pc:sldMk cId="1290300390" sldId="6432"/>
            <ac:spMk id="11" creationId="{11613B76-BE72-E2F4-8969-30F28B7B96A9}"/>
          </ac:spMkLst>
        </pc:spChg>
        <pc:spChg chg="add mod">
          <ac:chgData name="Wagner, Eduard" userId="1432bbf1-e5d2-4d9d-b8a6-ae04145a17ea" providerId="ADAL" clId="{561BD582-FF4C-4D32-BDF3-E719E4188526}" dt="2026-10-01T17:38:51.750" v="3303" actId="14100"/>
          <ac:spMkLst>
            <pc:docMk/>
            <pc:sldMk cId="1290300390" sldId="6432"/>
            <ac:spMk id="13" creationId="{6B02470D-983C-19EC-9151-962EDEBF4A6A}"/>
          </ac:spMkLst>
        </pc:spChg>
        <pc:spChg chg="add mod">
          <ac:chgData name="Wagner, Eduard" userId="1432bbf1-e5d2-4d9d-b8a6-ae04145a17ea" providerId="ADAL" clId="{561BD582-FF4C-4D32-BDF3-E719E4188526}" dt="2026-10-01T17:55:21.445" v="3847" actId="114"/>
          <ac:spMkLst>
            <pc:docMk/>
            <pc:sldMk cId="1290300390" sldId="6432"/>
            <ac:spMk id="15" creationId="{90850DF6-8A1A-0C6F-2C1E-80B25CFFD7BF}"/>
          </ac:spMkLst>
        </pc:spChg>
        <pc:spChg chg="add mod">
          <ac:chgData name="Wagner, Eduard" userId="1432bbf1-e5d2-4d9d-b8a6-ae04145a17ea" providerId="ADAL" clId="{561BD582-FF4C-4D32-BDF3-E719E4188526}" dt="2026-10-01T17:38:54.912" v="3305" actId="14100"/>
          <ac:spMkLst>
            <pc:docMk/>
            <pc:sldMk cId="1290300390" sldId="6432"/>
            <ac:spMk id="18" creationId="{31B1221F-F8B5-249E-E048-5570A5CE0D24}"/>
          </ac:spMkLst>
        </pc:spChg>
        <pc:spChg chg="add mod">
          <ac:chgData name="Wagner, Eduard" userId="1432bbf1-e5d2-4d9d-b8a6-ae04145a17ea" providerId="ADAL" clId="{561BD582-FF4C-4D32-BDF3-E719E4188526}" dt="2026-10-01T17:39:00.726" v="3306" actId="14100"/>
          <ac:spMkLst>
            <pc:docMk/>
            <pc:sldMk cId="1290300390" sldId="6432"/>
            <ac:spMk id="19" creationId="{E383EED5-68D7-591C-4726-19380A07CECF}"/>
          </ac:spMkLst>
        </pc:spChg>
        <pc:spChg chg="add mod">
          <ac:chgData name="Wagner, Eduard" userId="1432bbf1-e5d2-4d9d-b8a6-ae04145a17ea" providerId="ADAL" clId="{561BD582-FF4C-4D32-BDF3-E719E4188526}" dt="2026-10-01T17:55:27.621" v="3848" actId="1076"/>
          <ac:spMkLst>
            <pc:docMk/>
            <pc:sldMk cId="1290300390" sldId="6432"/>
            <ac:spMk id="23" creationId="{F32CE56D-CF47-8505-5CCE-946761FF8397}"/>
          </ac:spMkLst>
        </pc:spChg>
        <pc:spChg chg="add mod">
          <ac:chgData name="Wagner, Eduard" userId="1432bbf1-e5d2-4d9d-b8a6-ae04145a17ea" providerId="ADAL" clId="{561BD582-FF4C-4D32-BDF3-E719E4188526}" dt="2026-10-01T17:33:43.608" v="2995" actId="1035"/>
          <ac:spMkLst>
            <pc:docMk/>
            <pc:sldMk cId="1290300390" sldId="6432"/>
            <ac:spMk id="26" creationId="{3C16A01B-C6D0-DC50-E0FE-2EC367E75681}"/>
          </ac:spMkLst>
        </pc:spChg>
        <pc:spChg chg="add mod">
          <ac:chgData name="Wagner, Eduard" userId="1432bbf1-e5d2-4d9d-b8a6-ae04145a17ea" providerId="ADAL" clId="{561BD582-FF4C-4D32-BDF3-E719E4188526}" dt="2026-10-01T17:34:54.238" v="3117" actId="1035"/>
          <ac:spMkLst>
            <pc:docMk/>
            <pc:sldMk cId="1290300390" sldId="6432"/>
            <ac:spMk id="27" creationId="{131F5B85-A696-8EB5-0230-B46F5D7EEDC0}"/>
          </ac:spMkLst>
        </pc:spChg>
        <pc:spChg chg="add mod">
          <ac:chgData name="Wagner, Eduard" userId="1432bbf1-e5d2-4d9d-b8a6-ae04145a17ea" providerId="ADAL" clId="{561BD582-FF4C-4D32-BDF3-E719E4188526}" dt="2026-10-01T17:34:57.371" v="3126" actId="1036"/>
          <ac:spMkLst>
            <pc:docMk/>
            <pc:sldMk cId="1290300390" sldId="6432"/>
            <ac:spMk id="29" creationId="{657BBCAE-905D-2225-022F-08BAD3854B59}"/>
          </ac:spMkLst>
        </pc:spChg>
        <pc:spChg chg="add mod">
          <ac:chgData name="Wagner, Eduard" userId="1432bbf1-e5d2-4d9d-b8a6-ae04145a17ea" providerId="ADAL" clId="{561BD582-FF4C-4D32-BDF3-E719E4188526}" dt="2026-10-01T17:34:45.541" v="3101" actId="1036"/>
          <ac:spMkLst>
            <pc:docMk/>
            <pc:sldMk cId="1290300390" sldId="6432"/>
            <ac:spMk id="30" creationId="{8CB0705C-DE7B-D714-8BC8-E295DB698F34}"/>
          </ac:spMkLst>
        </pc:spChg>
        <pc:spChg chg="add mod">
          <ac:chgData name="Wagner, Eduard" userId="1432bbf1-e5d2-4d9d-b8a6-ae04145a17ea" providerId="ADAL" clId="{561BD582-FF4C-4D32-BDF3-E719E4188526}" dt="2026-10-01T17:34:42.812" v="3094" actId="1036"/>
          <ac:spMkLst>
            <pc:docMk/>
            <pc:sldMk cId="1290300390" sldId="6432"/>
            <ac:spMk id="31" creationId="{826E3D2F-8AA7-F19B-C9F9-3E9748961C75}"/>
          </ac:spMkLst>
        </pc:spChg>
        <pc:graphicFrameChg chg="add del mod">
          <ac:chgData name="Wagner, Eduard" userId="1432bbf1-e5d2-4d9d-b8a6-ae04145a17ea" providerId="ADAL" clId="{561BD582-FF4C-4D32-BDF3-E719E4188526}" dt="2026-10-01T17:17:06.451" v="2437" actId="1076"/>
          <ac:graphicFrameMkLst>
            <pc:docMk/>
            <pc:sldMk cId="1290300390" sldId="6432"/>
            <ac:graphicFrameMk id="7" creationId="{D48B8C1F-4B97-DBF2-0989-BCE336081A81}"/>
          </ac:graphicFrameMkLst>
        </pc:graphicFrameChg>
      </pc:sldChg>
      <pc:sldChg chg="modSp add mod ord">
        <pc:chgData name="Wagner, Eduard" userId="1432bbf1-e5d2-4d9d-b8a6-ae04145a17ea" providerId="ADAL" clId="{561BD582-FF4C-4D32-BDF3-E719E4188526}" dt="2026-10-06T07:24:11.283" v="4224" actId="20577"/>
        <pc:sldMkLst>
          <pc:docMk/>
          <pc:sldMk cId="4085018855" sldId="6480"/>
        </pc:sldMkLst>
        <pc:spChg chg="mod">
          <ac:chgData name="Wagner, Eduard" userId="1432bbf1-e5d2-4d9d-b8a6-ae04145a17ea" providerId="ADAL" clId="{561BD582-FF4C-4D32-BDF3-E719E4188526}" dt="2026-10-06T06:26:22.194" v="3891"/>
          <ac:spMkLst>
            <pc:docMk/>
            <pc:sldMk cId="4085018855" sldId="6480"/>
            <ac:spMk id="2" creationId="{CCE7620E-FECE-1CC5-49BB-4C5CFD31BB22}"/>
          </ac:spMkLst>
        </pc:spChg>
        <pc:spChg chg="mod">
          <ac:chgData name="Wagner, Eduard" userId="1432bbf1-e5d2-4d9d-b8a6-ae04145a17ea" providerId="ADAL" clId="{561BD582-FF4C-4D32-BDF3-E719E4188526}" dt="2026-10-06T07:24:11.283" v="4224" actId="20577"/>
          <ac:spMkLst>
            <pc:docMk/>
            <pc:sldMk cId="4085018855" sldId="6480"/>
            <ac:spMk id="4" creationId="{2A27D24B-1917-73F8-0340-11F4E6EE5660}"/>
          </ac:spMkLst>
        </pc:spChg>
      </pc:sldChg>
    </pc:docChg>
  </pc:docChgLst>
  <pc:docChgLst>
    <pc:chgData name="Daniel Hinchliffe" userId="S::d.hinchliffe_oeko.de#ext#@vitoresearch.onmicrosoft.com::b74e88b0-2312-4a6e-87ee-6b6d1d846345" providerId="AD" clId="Web-{AC66F4E0-3362-C1A3-F6DB-2E6321558CE5}"/>
    <pc:docChg chg="modSld">
      <pc:chgData name="Daniel Hinchliffe" userId="S::d.hinchliffe_oeko.de#ext#@vitoresearch.onmicrosoft.com::b74e88b0-2312-4a6e-87ee-6b6d1d846345" providerId="AD" clId="Web-{AC66F4E0-3362-C1A3-F6DB-2E6321558CE5}" dt="2026-09-17T08:58:03.695" v="243"/>
      <pc:docMkLst>
        <pc:docMk/>
      </pc:docMkLst>
      <pc:sldChg chg="addSp delSp modSp">
        <pc:chgData name="Daniel Hinchliffe" userId="S::d.hinchliffe_oeko.de#ext#@vitoresearch.onmicrosoft.com::b74e88b0-2312-4a6e-87ee-6b6d1d846345" providerId="AD" clId="Web-{AC66F4E0-3362-C1A3-F6DB-2E6321558CE5}" dt="2026-09-17T08:58:03.695" v="243"/>
        <pc:sldMkLst>
          <pc:docMk/>
          <pc:sldMk cId="915448351" sldId="373"/>
        </pc:sldMkLst>
        <pc:graphicFrameChg chg="mod modGraphic">
          <ac:chgData name="Daniel Hinchliffe" userId="S::d.hinchliffe_oeko.de#ext#@vitoresearch.onmicrosoft.com::b74e88b0-2312-4a6e-87ee-6b6d1d846345" providerId="AD" clId="Web-{AC66F4E0-3362-C1A3-F6DB-2E6321558CE5}" dt="2026-09-17T08:58:03.695" v="243"/>
          <ac:graphicFrameMkLst>
            <pc:docMk/>
            <pc:sldMk cId="915448351" sldId="373"/>
            <ac:graphicFrameMk id="5" creationId="{A5138431-61E5-6874-887F-05B8FBE04115}"/>
          </ac:graphicFrameMkLst>
        </pc:graphicFrameChg>
      </pc:sldChg>
    </pc:docChg>
  </pc:docChgLst>
  <pc:docChgLst>
    <pc:chgData name="Angela De Rose" userId="S::a.derose_oeko.de#ext#@vitoresearch.onmicrosoft.com::4651b0af-395c-479b-92d4-191497e864fc" providerId="AD" clId="Web-{D778A9C1-53F8-6AD9-82A4-17110412D9F3}"/>
    <pc:docChg chg="modSld">
      <pc:chgData name="Angela De Rose" userId="S::a.derose_oeko.de#ext#@vitoresearch.onmicrosoft.com::4651b0af-395c-479b-92d4-191497e864fc" providerId="AD" clId="Web-{D778A9C1-53F8-6AD9-82A4-17110412D9F3}" dt="2026-09-29T07:06:26.005" v="98" actId="1076"/>
      <pc:docMkLst>
        <pc:docMk/>
      </pc:docMkLst>
      <pc:sldChg chg="addSp delSp modSp">
        <pc:chgData name="Angela De Rose" userId="S::a.derose_oeko.de#ext#@vitoresearch.onmicrosoft.com::4651b0af-395c-479b-92d4-191497e864fc" providerId="AD" clId="Web-{D778A9C1-53F8-6AD9-82A4-17110412D9F3}" dt="2026-09-29T07:06:26.005" v="98" actId="1076"/>
        <pc:sldMkLst>
          <pc:docMk/>
          <pc:sldMk cId="4151936082" sldId="330"/>
        </pc:sldMkLst>
        <pc:spChg chg="mod">
          <ac:chgData name="Angela De Rose" userId="S::a.derose_oeko.de#ext#@vitoresearch.onmicrosoft.com::4651b0af-395c-479b-92d4-191497e864fc" providerId="AD" clId="Web-{D778A9C1-53F8-6AD9-82A4-17110412D9F3}" dt="2026-09-29T07:06:20.301" v="94" actId="1076"/>
          <ac:spMkLst>
            <pc:docMk/>
            <pc:sldMk cId="4151936082" sldId="330"/>
            <ac:spMk id="5" creationId="{C19AEB81-41EF-675F-B9D5-3D0E5DA0020A}"/>
          </ac:spMkLst>
        </pc:spChg>
        <pc:spChg chg="add del mod">
          <ac:chgData name="Angela De Rose" userId="S::a.derose_oeko.de#ext#@vitoresearch.onmicrosoft.com::4651b0af-395c-479b-92d4-191497e864fc" providerId="AD" clId="Web-{D778A9C1-53F8-6AD9-82A4-17110412D9F3}" dt="2026-09-29T07:06:26.005" v="98" actId="1076"/>
          <ac:spMkLst>
            <pc:docMk/>
            <pc:sldMk cId="4151936082" sldId="330"/>
            <ac:spMk id="9" creationId="{3EBFB889-BDE2-2108-F633-28EC22CA60BB}"/>
          </ac:spMkLst>
        </pc:spChg>
        <pc:spChg chg="mod">
          <ac:chgData name="Angela De Rose" userId="S::a.derose_oeko.de#ext#@vitoresearch.onmicrosoft.com::4651b0af-395c-479b-92d4-191497e864fc" providerId="AD" clId="Web-{D778A9C1-53F8-6AD9-82A4-17110412D9F3}" dt="2026-09-29T07:06:20.270" v="93" actId="1076"/>
          <ac:spMkLst>
            <pc:docMk/>
            <pc:sldMk cId="4151936082" sldId="330"/>
            <ac:spMk id="10" creationId="{1F89BD25-5395-E97B-EA1E-B556B2C3BD8E}"/>
          </ac:spMkLst>
        </pc:spChg>
        <pc:spChg chg="mod">
          <ac:chgData name="Angela De Rose" userId="S::a.derose_oeko.de#ext#@vitoresearch.onmicrosoft.com::4651b0af-395c-479b-92d4-191497e864fc" providerId="AD" clId="Web-{D778A9C1-53F8-6AD9-82A4-17110412D9F3}" dt="2026-09-29T07:06:20.239" v="92" actId="1076"/>
          <ac:spMkLst>
            <pc:docMk/>
            <pc:sldMk cId="4151936082" sldId="330"/>
            <ac:spMk id="11" creationId="{B3380930-0BE3-4CC3-BE4E-D34596023560}"/>
          </ac:spMkLst>
        </pc:spChg>
        <pc:spChg chg="mod">
          <ac:chgData name="Angela De Rose" userId="S::a.derose_oeko.de#ext#@vitoresearch.onmicrosoft.com::4651b0af-395c-479b-92d4-191497e864fc" providerId="AD" clId="Web-{D778A9C1-53F8-6AD9-82A4-17110412D9F3}" dt="2026-09-29T07:06:20.333" v="95" actId="1076"/>
          <ac:spMkLst>
            <pc:docMk/>
            <pc:sldMk cId="4151936082" sldId="330"/>
            <ac:spMk id="12" creationId="{12AA8D56-13A5-4F3C-0C0B-5393C7AEE3F7}"/>
          </ac:spMkLst>
        </pc:spChg>
        <pc:spChg chg="mod">
          <ac:chgData name="Angela De Rose" userId="S::a.derose_oeko.de#ext#@vitoresearch.onmicrosoft.com::4651b0af-395c-479b-92d4-191497e864fc" providerId="AD" clId="Web-{D778A9C1-53F8-6AD9-82A4-17110412D9F3}" dt="2026-09-29T07:06:20.348" v="96" actId="1076"/>
          <ac:spMkLst>
            <pc:docMk/>
            <pc:sldMk cId="4151936082" sldId="330"/>
            <ac:spMk id="14" creationId="{0ADCAD00-4183-3860-271A-0D0C6AF9E7B4}"/>
          </ac:spMkLst>
        </pc:spChg>
        <pc:picChg chg="add mod modCrop">
          <ac:chgData name="Angela De Rose" userId="S::a.derose_oeko.de#ext#@vitoresearch.onmicrosoft.com::4651b0af-395c-479b-92d4-191497e864fc" providerId="AD" clId="Web-{D778A9C1-53F8-6AD9-82A4-17110412D9F3}" dt="2026-09-29T07:05:29.424" v="58" actId="1076"/>
          <ac:picMkLst>
            <pc:docMk/>
            <pc:sldMk cId="4151936082" sldId="330"/>
            <ac:picMk id="6" creationId="{6054EFD5-6102-90E6-4C10-2D0DC452BC07}"/>
          </ac:picMkLst>
        </pc:picChg>
        <pc:picChg chg="mod modCrop">
          <ac:chgData name="Angela De Rose" userId="S::a.derose_oeko.de#ext#@vitoresearch.onmicrosoft.com::4651b0af-395c-479b-92d4-191497e864fc" providerId="AD" clId="Web-{D778A9C1-53F8-6AD9-82A4-17110412D9F3}" dt="2026-09-29T07:03:05.089" v="37" actId="1076"/>
          <ac:picMkLst>
            <pc:docMk/>
            <pc:sldMk cId="4151936082" sldId="330"/>
            <ac:picMk id="8" creationId="{80CB2B85-A64E-EA00-B505-42574764A0E8}"/>
          </ac:picMkLst>
        </pc:picChg>
      </pc:sldChg>
    </pc:docChg>
  </pc:docChgLst>
  <pc:docChgLst>
    <pc:chgData name="Daniel Hinchliffe" userId="ed1703cb-69c7-4457-947d-267e6ea70290" providerId="ADAL" clId="{FD289AB3-A0C9-4BE9-822A-7E484B632F66}"/>
    <pc:docChg chg="undo custSel addSld delSld modSld sldOrd">
      <pc:chgData name="Daniel Hinchliffe" userId="ed1703cb-69c7-4457-947d-267e6ea70290" providerId="ADAL" clId="{FD289AB3-A0C9-4BE9-822A-7E484B632F66}" dt="2026-10-06T06:03:46.282" v="13561" actId="20577"/>
      <pc:docMkLst>
        <pc:docMk/>
      </pc:docMkLst>
      <pc:sldChg chg="addSp delSp modSp add mod">
        <pc:chgData name="Daniel Hinchliffe" userId="ed1703cb-69c7-4457-947d-267e6ea70290" providerId="ADAL" clId="{FD289AB3-A0C9-4BE9-822A-7E484B632F66}" dt="2026-10-02T15:49:57.865" v="10966" actId="6549"/>
        <pc:sldMkLst>
          <pc:docMk/>
          <pc:sldMk cId="0" sldId="262"/>
        </pc:sldMkLst>
        <pc:spChg chg="mod">
          <ac:chgData name="Daniel Hinchliffe" userId="ed1703cb-69c7-4457-947d-267e6ea70290" providerId="ADAL" clId="{FD289AB3-A0C9-4BE9-822A-7E484B632F66}" dt="2026-10-02T05:57:39.112" v="4375" actId="20577"/>
          <ac:spMkLst>
            <pc:docMk/>
            <pc:sldMk cId="0" sldId="262"/>
            <ac:spMk id="3" creationId="{00000000-0000-0000-0000-000000000000}"/>
          </ac:spMkLst>
        </pc:spChg>
        <pc:spChg chg="mod">
          <ac:chgData name="Daniel Hinchliffe" userId="ed1703cb-69c7-4457-947d-267e6ea70290" providerId="ADAL" clId="{FD289AB3-A0C9-4BE9-822A-7E484B632F66}" dt="2026-10-02T06:14:51.534" v="5969" actId="207"/>
          <ac:spMkLst>
            <pc:docMk/>
            <pc:sldMk cId="0" sldId="262"/>
            <ac:spMk id="4" creationId="{00000000-0000-0000-0000-000000000000}"/>
          </ac:spMkLst>
        </pc:spChg>
        <pc:spChg chg="mod">
          <ac:chgData name="Daniel Hinchliffe" userId="ed1703cb-69c7-4457-947d-267e6ea70290" providerId="ADAL" clId="{FD289AB3-A0C9-4BE9-822A-7E484B632F66}" dt="2026-10-02T15:03:36.057" v="10583" actId="1076"/>
          <ac:spMkLst>
            <pc:docMk/>
            <pc:sldMk cId="0" sldId="262"/>
            <ac:spMk id="8" creationId="{00000000-0000-0000-0000-000000000000}"/>
          </ac:spMkLst>
        </pc:spChg>
        <pc:spChg chg="mod">
          <ac:chgData name="Daniel Hinchliffe" userId="ed1703cb-69c7-4457-947d-267e6ea70290" providerId="ADAL" clId="{FD289AB3-A0C9-4BE9-822A-7E484B632F66}" dt="2026-10-02T15:03:41.934" v="10586" actId="1076"/>
          <ac:spMkLst>
            <pc:docMk/>
            <pc:sldMk cId="0" sldId="262"/>
            <ac:spMk id="12" creationId="{00000000-0000-0000-0000-000000000000}"/>
          </ac:spMkLst>
        </pc:spChg>
        <pc:spChg chg="mod">
          <ac:chgData name="Daniel Hinchliffe" userId="ed1703cb-69c7-4457-947d-267e6ea70290" providerId="ADAL" clId="{FD289AB3-A0C9-4BE9-822A-7E484B632F66}" dt="2026-10-02T15:49:57.865" v="10966" actId="6549"/>
          <ac:spMkLst>
            <pc:docMk/>
            <pc:sldMk cId="0" sldId="262"/>
            <ac:spMk id="16" creationId="{00000000-0000-0000-0000-000000000000}"/>
          </ac:spMkLst>
        </pc:spChg>
        <pc:spChg chg="mod">
          <ac:chgData name="Daniel Hinchliffe" userId="ed1703cb-69c7-4457-947d-267e6ea70290" providerId="ADAL" clId="{FD289AB3-A0C9-4BE9-822A-7E484B632F66}" dt="2026-10-02T15:04:11.018" v="10612" actId="1076"/>
          <ac:spMkLst>
            <pc:docMk/>
            <pc:sldMk cId="0" sldId="262"/>
            <ac:spMk id="20" creationId="{00000000-0000-0000-0000-000000000000}"/>
          </ac:spMkLst>
        </pc:spChg>
        <pc:spChg chg="mod">
          <ac:chgData name="Daniel Hinchliffe" userId="ed1703cb-69c7-4457-947d-267e6ea70290" providerId="ADAL" clId="{FD289AB3-A0C9-4BE9-822A-7E484B632F66}" dt="2026-10-02T06:14:54.909" v="5970" actId="207"/>
          <ac:spMkLst>
            <pc:docMk/>
            <pc:sldMk cId="0" sldId="262"/>
            <ac:spMk id="21" creationId="{00000000-0000-0000-0000-000000000000}"/>
          </ac:spMkLst>
        </pc:spChg>
        <pc:spChg chg="mod">
          <ac:chgData name="Daniel Hinchliffe" userId="ed1703cb-69c7-4457-947d-267e6ea70290" providerId="ADAL" clId="{FD289AB3-A0C9-4BE9-822A-7E484B632F66}" dt="2026-10-02T15:04:27.109" v="10615" actId="1076"/>
          <ac:spMkLst>
            <pc:docMk/>
            <pc:sldMk cId="0" sldId="262"/>
            <ac:spMk id="25" creationId="{00000000-0000-0000-0000-000000000000}"/>
          </ac:spMkLst>
        </pc:spChg>
        <pc:spChg chg="mod">
          <ac:chgData name="Daniel Hinchliffe" userId="ed1703cb-69c7-4457-947d-267e6ea70290" providerId="ADAL" clId="{FD289AB3-A0C9-4BE9-822A-7E484B632F66}" dt="2026-10-02T15:04:33.680" v="10618" actId="1076"/>
          <ac:spMkLst>
            <pc:docMk/>
            <pc:sldMk cId="0" sldId="262"/>
            <ac:spMk id="29" creationId="{00000000-0000-0000-0000-000000000000}"/>
          </ac:spMkLst>
        </pc:spChg>
        <pc:spChg chg="mod">
          <ac:chgData name="Daniel Hinchliffe" userId="ed1703cb-69c7-4457-947d-267e6ea70290" providerId="ADAL" clId="{FD289AB3-A0C9-4BE9-822A-7E484B632F66}" dt="2026-10-02T15:04:46.226" v="10631" actId="20577"/>
          <ac:spMkLst>
            <pc:docMk/>
            <pc:sldMk cId="0" sldId="262"/>
            <ac:spMk id="33" creationId="{00000000-0000-0000-0000-000000000000}"/>
          </ac:spMkLst>
        </pc:spChg>
        <pc:spChg chg="mod">
          <ac:chgData name="Daniel Hinchliffe" userId="ed1703cb-69c7-4457-947d-267e6ea70290" providerId="ADAL" clId="{FD289AB3-A0C9-4BE9-822A-7E484B632F66}" dt="2026-10-02T15:04:59.653" v="10635" actId="14100"/>
          <ac:spMkLst>
            <pc:docMk/>
            <pc:sldMk cId="0" sldId="262"/>
            <ac:spMk id="37" creationId="{00000000-0000-0000-0000-000000000000}"/>
          </ac:spMkLst>
        </pc:spChg>
        <pc:spChg chg="mod">
          <ac:chgData name="Daniel Hinchliffe" userId="ed1703cb-69c7-4457-947d-267e6ea70290" providerId="ADAL" clId="{FD289AB3-A0C9-4BE9-822A-7E484B632F66}" dt="2026-10-02T06:00:05.913" v="4450" actId="20577"/>
          <ac:spMkLst>
            <pc:docMk/>
            <pc:sldMk cId="0" sldId="262"/>
            <ac:spMk id="39" creationId="{00000000-0000-0000-0000-000000000000}"/>
          </ac:spMkLst>
        </pc:spChg>
        <pc:spChg chg="mod">
          <ac:chgData name="Daniel Hinchliffe" userId="ed1703cb-69c7-4457-947d-267e6ea70290" providerId="ADAL" clId="{FD289AB3-A0C9-4BE9-822A-7E484B632F66}" dt="2026-10-02T06:04:08.932" v="4721" actId="14100"/>
          <ac:spMkLst>
            <pc:docMk/>
            <pc:sldMk cId="0" sldId="262"/>
            <ac:spMk id="40" creationId="{00000000-0000-0000-0000-000000000000}"/>
          </ac:spMkLst>
        </pc:spChg>
        <pc:spChg chg="mod">
          <ac:chgData name="Daniel Hinchliffe" userId="ed1703cb-69c7-4457-947d-267e6ea70290" providerId="ADAL" clId="{FD289AB3-A0C9-4BE9-822A-7E484B632F66}" dt="2026-10-02T06:04:56.500" v="4809" actId="14100"/>
          <ac:spMkLst>
            <pc:docMk/>
            <pc:sldMk cId="0" sldId="262"/>
            <ac:spMk id="41" creationId="{00000000-0000-0000-0000-000000000000}"/>
          </ac:spMkLst>
        </pc:spChg>
        <pc:spChg chg="add mod">
          <ac:chgData name="Daniel Hinchliffe" userId="ed1703cb-69c7-4457-947d-267e6ea70290" providerId="ADAL" clId="{FD289AB3-A0C9-4BE9-822A-7E484B632F66}" dt="2026-10-02T06:15:44.476" v="5995"/>
          <ac:spMkLst>
            <pc:docMk/>
            <pc:sldMk cId="0" sldId="262"/>
            <ac:spMk id="43" creationId="{CD51F24A-0D72-8ED3-4250-450A4D9F7544}"/>
          </ac:spMkLst>
        </pc:spChg>
      </pc:sldChg>
      <pc:sldChg chg="addSp delSp modSp mod">
        <pc:chgData name="Daniel Hinchliffe" userId="ed1703cb-69c7-4457-947d-267e6ea70290" providerId="ADAL" clId="{FD289AB3-A0C9-4BE9-822A-7E484B632F66}" dt="2026-10-01T15:10:52.094" v="1337" actId="114"/>
        <pc:sldMkLst>
          <pc:docMk/>
          <pc:sldMk cId="1873419030" sldId="379"/>
        </pc:sldMkLst>
        <pc:spChg chg="mod">
          <ac:chgData name="Daniel Hinchliffe" userId="ed1703cb-69c7-4457-947d-267e6ea70290" providerId="ADAL" clId="{FD289AB3-A0C9-4BE9-822A-7E484B632F66}" dt="2026-10-01T15:02:54.168" v="968" actId="6549"/>
          <ac:spMkLst>
            <pc:docMk/>
            <pc:sldMk cId="1873419030" sldId="379"/>
            <ac:spMk id="3" creationId="{5EDADA3A-9634-ACBE-6073-73A2516CB51F}"/>
          </ac:spMkLst>
        </pc:spChg>
        <pc:spChg chg="add mod">
          <ac:chgData name="Daniel Hinchliffe" userId="ed1703cb-69c7-4457-947d-267e6ea70290" providerId="ADAL" clId="{FD289AB3-A0C9-4BE9-822A-7E484B632F66}" dt="2026-10-01T15:08:46.183" v="1077" actId="1076"/>
          <ac:spMkLst>
            <pc:docMk/>
            <pc:sldMk cId="1873419030" sldId="379"/>
            <ac:spMk id="5" creationId="{F4D26EDC-88D5-A9FC-5CBF-D95EFC433221}"/>
          </ac:spMkLst>
        </pc:spChg>
        <pc:spChg chg="add mod">
          <ac:chgData name="Daniel Hinchliffe" userId="ed1703cb-69c7-4457-947d-267e6ea70290" providerId="ADAL" clId="{FD289AB3-A0C9-4BE9-822A-7E484B632F66}" dt="2026-10-01T15:10:52.094" v="1337" actId="114"/>
          <ac:spMkLst>
            <pc:docMk/>
            <pc:sldMk cId="1873419030" sldId="379"/>
            <ac:spMk id="10" creationId="{D052D082-A871-C6D5-C202-A3EF36B3BDEF}"/>
          </ac:spMkLst>
        </pc:spChg>
        <pc:spChg chg="add mod">
          <ac:chgData name="Daniel Hinchliffe" userId="ed1703cb-69c7-4457-947d-267e6ea70290" providerId="ADAL" clId="{FD289AB3-A0C9-4BE9-822A-7E484B632F66}" dt="2026-10-01T15:09:48.113" v="1169" actId="1076"/>
          <ac:spMkLst>
            <pc:docMk/>
            <pc:sldMk cId="1873419030" sldId="379"/>
            <ac:spMk id="11" creationId="{297DE1D4-C47D-B8DE-CB06-D6911EA3D4A0}"/>
          </ac:spMkLst>
        </pc:spChg>
        <pc:picChg chg="add mod">
          <ac:chgData name="Daniel Hinchliffe" userId="ed1703cb-69c7-4457-947d-267e6ea70290" providerId="ADAL" clId="{FD289AB3-A0C9-4BE9-822A-7E484B632F66}" dt="2026-10-01T15:08:48.102" v="1078" actId="1076"/>
          <ac:picMkLst>
            <pc:docMk/>
            <pc:sldMk cId="1873419030" sldId="379"/>
            <ac:picMk id="9" creationId="{B14A024B-A5B7-2A2B-DC10-52680B0FDFD1}"/>
          </ac:picMkLst>
        </pc:picChg>
      </pc:sldChg>
      <pc:sldChg chg="mod modShow">
        <pc:chgData name="Daniel Hinchliffe" userId="ed1703cb-69c7-4457-947d-267e6ea70290" providerId="ADAL" clId="{FD289AB3-A0C9-4BE9-822A-7E484B632F66}" dt="2026-09-30T10:10:57.079" v="1" actId="729"/>
        <pc:sldMkLst>
          <pc:docMk/>
          <pc:sldMk cId="2576197959" sldId="391"/>
        </pc:sldMkLst>
      </pc:sldChg>
      <pc:sldChg chg="modNotesTx">
        <pc:chgData name="Daniel Hinchliffe" userId="ed1703cb-69c7-4457-947d-267e6ea70290" providerId="ADAL" clId="{FD289AB3-A0C9-4BE9-822A-7E484B632F66}" dt="2026-09-30T10:15:39.483" v="494" actId="20577"/>
        <pc:sldMkLst>
          <pc:docMk/>
          <pc:sldMk cId="3671964708" sldId="412"/>
        </pc:sldMkLst>
      </pc:sldChg>
      <pc:sldChg chg="addSp delSp modSp mod">
        <pc:chgData name="Daniel Hinchliffe" userId="ed1703cb-69c7-4457-947d-267e6ea70290" providerId="ADAL" clId="{FD289AB3-A0C9-4BE9-822A-7E484B632F66}" dt="2026-10-01T16:07:28.838" v="2481" actId="478"/>
        <pc:sldMkLst>
          <pc:docMk/>
          <pc:sldMk cId="3996403428" sldId="417"/>
        </pc:sldMkLst>
        <pc:spChg chg="mod">
          <ac:chgData name="Daniel Hinchliffe" userId="ed1703cb-69c7-4457-947d-267e6ea70290" providerId="ADAL" clId="{FD289AB3-A0C9-4BE9-822A-7E484B632F66}" dt="2026-10-01T16:07:22.177" v="2479" actId="1076"/>
          <ac:spMkLst>
            <pc:docMk/>
            <pc:sldMk cId="3996403428" sldId="417"/>
            <ac:spMk id="2" creationId="{ADC65700-FBDA-EB31-DAAD-C0260A3F0C5D}"/>
          </ac:spMkLst>
        </pc:spChg>
        <pc:picChg chg="add mod">
          <ac:chgData name="Daniel Hinchliffe" userId="ed1703cb-69c7-4457-947d-267e6ea70290" providerId="ADAL" clId="{FD289AB3-A0C9-4BE9-822A-7E484B632F66}" dt="2026-10-01T16:07:26.351" v="2480" actId="1076"/>
          <ac:picMkLst>
            <pc:docMk/>
            <pc:sldMk cId="3996403428" sldId="417"/>
            <ac:picMk id="5" creationId="{76F877F7-395F-C650-2444-2B3A13BBFBBD}"/>
          </ac:picMkLst>
        </pc:picChg>
      </pc:sldChg>
      <pc:sldChg chg="modSp mod">
        <pc:chgData name="Daniel Hinchliffe" userId="ed1703cb-69c7-4457-947d-267e6ea70290" providerId="ADAL" clId="{FD289AB3-A0C9-4BE9-822A-7E484B632F66}" dt="2026-10-01T15:16:09.192" v="1489" actId="1076"/>
        <pc:sldMkLst>
          <pc:docMk/>
          <pc:sldMk cId="3048032593" sldId="420"/>
        </pc:sldMkLst>
        <pc:grpChg chg="mod">
          <ac:chgData name="Daniel Hinchliffe" userId="ed1703cb-69c7-4457-947d-267e6ea70290" providerId="ADAL" clId="{FD289AB3-A0C9-4BE9-822A-7E484B632F66}" dt="2026-10-01T15:16:09.192" v="1489" actId="1076"/>
          <ac:grpSpMkLst>
            <pc:docMk/>
            <pc:sldMk cId="3048032593" sldId="420"/>
            <ac:grpSpMk id="3" creationId="{324C3FCD-AE99-2BC8-F5D2-EC3D2A98B053}"/>
          </ac:grpSpMkLst>
        </pc:grpChg>
      </pc:sldChg>
      <pc:sldChg chg="del">
        <pc:chgData name="Daniel Hinchliffe" userId="ed1703cb-69c7-4457-947d-267e6ea70290" providerId="ADAL" clId="{FD289AB3-A0C9-4BE9-822A-7E484B632F66}" dt="2026-10-06T05:16:21.136" v="11365" actId="47"/>
        <pc:sldMkLst>
          <pc:docMk/>
          <pc:sldMk cId="4081923328" sldId="423"/>
        </pc:sldMkLst>
      </pc:sldChg>
      <pc:sldChg chg="del">
        <pc:chgData name="Daniel Hinchliffe" userId="ed1703cb-69c7-4457-947d-267e6ea70290" providerId="ADAL" clId="{FD289AB3-A0C9-4BE9-822A-7E484B632F66}" dt="2026-10-06T05:16:23.886" v="11366" actId="47"/>
        <pc:sldMkLst>
          <pc:docMk/>
          <pc:sldMk cId="98754602" sldId="424"/>
        </pc:sldMkLst>
      </pc:sldChg>
      <pc:sldChg chg="del">
        <pc:chgData name="Daniel Hinchliffe" userId="ed1703cb-69c7-4457-947d-267e6ea70290" providerId="ADAL" clId="{FD289AB3-A0C9-4BE9-822A-7E484B632F66}" dt="2026-10-06T05:16:26.117" v="11367" actId="47"/>
        <pc:sldMkLst>
          <pc:docMk/>
          <pc:sldMk cId="2517787900" sldId="427"/>
        </pc:sldMkLst>
      </pc:sldChg>
      <pc:sldChg chg="modSp mod">
        <pc:chgData name="Daniel Hinchliffe" userId="ed1703cb-69c7-4457-947d-267e6ea70290" providerId="ADAL" clId="{FD289AB3-A0C9-4BE9-822A-7E484B632F66}" dt="2026-10-01T15:14:58.672" v="1486" actId="20577"/>
        <pc:sldMkLst>
          <pc:docMk/>
          <pc:sldMk cId="112024841" sldId="428"/>
        </pc:sldMkLst>
        <pc:spChg chg="mod">
          <ac:chgData name="Daniel Hinchliffe" userId="ed1703cb-69c7-4457-947d-267e6ea70290" providerId="ADAL" clId="{FD289AB3-A0C9-4BE9-822A-7E484B632F66}" dt="2026-10-01T15:14:58.672" v="1486" actId="20577"/>
          <ac:spMkLst>
            <pc:docMk/>
            <pc:sldMk cId="112024841" sldId="428"/>
            <ac:spMk id="2" creationId="{7C90646F-2A86-E2F2-C491-59113C19611D}"/>
          </ac:spMkLst>
        </pc:spChg>
      </pc:sldChg>
      <pc:sldChg chg="mod ord modShow">
        <pc:chgData name="Daniel Hinchliffe" userId="ed1703cb-69c7-4457-947d-267e6ea70290" providerId="ADAL" clId="{FD289AB3-A0C9-4BE9-822A-7E484B632F66}" dt="2026-09-30T10:33:59.013" v="501"/>
        <pc:sldMkLst>
          <pc:docMk/>
          <pc:sldMk cId="801582809" sldId="449"/>
        </pc:sldMkLst>
      </pc:sldChg>
      <pc:sldChg chg="modSp mod">
        <pc:chgData name="Daniel Hinchliffe" userId="ed1703cb-69c7-4457-947d-267e6ea70290" providerId="ADAL" clId="{FD289AB3-A0C9-4BE9-822A-7E484B632F66}" dt="2026-09-30T10:11:21.161" v="8" actId="20577"/>
        <pc:sldMkLst>
          <pc:docMk/>
          <pc:sldMk cId="3810670834" sldId="451"/>
        </pc:sldMkLst>
        <pc:spChg chg="mod">
          <ac:chgData name="Daniel Hinchliffe" userId="ed1703cb-69c7-4457-947d-267e6ea70290" providerId="ADAL" clId="{FD289AB3-A0C9-4BE9-822A-7E484B632F66}" dt="2026-09-30T10:11:21.161" v="8" actId="20577"/>
          <ac:spMkLst>
            <pc:docMk/>
            <pc:sldMk cId="3810670834" sldId="451"/>
            <ac:spMk id="2" creationId="{FA21D11B-72EB-9F75-DB78-AC579025CAF0}"/>
          </ac:spMkLst>
        </pc:spChg>
      </pc:sldChg>
      <pc:sldChg chg="del">
        <pc:chgData name="Daniel Hinchliffe" userId="ed1703cb-69c7-4457-947d-267e6ea70290" providerId="ADAL" clId="{FD289AB3-A0C9-4BE9-822A-7E484B632F66}" dt="2026-10-06T05:16:29.517" v="11368" actId="47"/>
        <pc:sldMkLst>
          <pc:docMk/>
          <pc:sldMk cId="2570041098" sldId="455"/>
        </pc:sldMkLst>
      </pc:sldChg>
      <pc:sldChg chg="modSp mod">
        <pc:chgData name="Daniel Hinchliffe" userId="ed1703cb-69c7-4457-947d-267e6ea70290" providerId="ADAL" clId="{FD289AB3-A0C9-4BE9-822A-7E484B632F66}" dt="2026-10-01T15:13:28.116" v="1472" actId="1076"/>
        <pc:sldMkLst>
          <pc:docMk/>
          <pc:sldMk cId="3176760560" sldId="474"/>
        </pc:sldMkLst>
        <pc:spChg chg="mod">
          <ac:chgData name="Daniel Hinchliffe" userId="ed1703cb-69c7-4457-947d-267e6ea70290" providerId="ADAL" clId="{FD289AB3-A0C9-4BE9-822A-7E484B632F66}" dt="2026-10-01T15:12:49.755" v="1471" actId="207"/>
          <ac:spMkLst>
            <pc:docMk/>
            <pc:sldMk cId="3176760560" sldId="474"/>
            <ac:spMk id="3" creationId="{156F0929-1F01-5AA4-688A-E9EE04C94B78}"/>
          </ac:spMkLst>
        </pc:spChg>
        <pc:spChg chg="mod">
          <ac:chgData name="Daniel Hinchliffe" userId="ed1703cb-69c7-4457-947d-267e6ea70290" providerId="ADAL" clId="{FD289AB3-A0C9-4BE9-822A-7E484B632F66}" dt="2026-10-01T15:13:28.116" v="1472" actId="1076"/>
          <ac:spMkLst>
            <pc:docMk/>
            <pc:sldMk cId="3176760560" sldId="474"/>
            <ac:spMk id="6" creationId="{924E78DE-AE7F-AF22-1B5B-5E8F6826D955}"/>
          </ac:spMkLst>
        </pc:spChg>
      </pc:sldChg>
      <pc:sldChg chg="addSp delSp modSp new mod modClrScheme chgLayout">
        <pc:chgData name="Daniel Hinchliffe" userId="ed1703cb-69c7-4457-947d-267e6ea70290" providerId="ADAL" clId="{FD289AB3-A0C9-4BE9-822A-7E484B632F66}" dt="2026-09-30T10:15:10.826" v="407" actId="20577"/>
        <pc:sldMkLst>
          <pc:docMk/>
          <pc:sldMk cId="181110726" sldId="477"/>
        </pc:sldMkLst>
        <pc:spChg chg="add mod ord">
          <ac:chgData name="Daniel Hinchliffe" userId="ed1703cb-69c7-4457-947d-267e6ea70290" providerId="ADAL" clId="{FD289AB3-A0C9-4BE9-822A-7E484B632F66}" dt="2026-09-30T10:13:13.357" v="31" actId="20577"/>
          <ac:spMkLst>
            <pc:docMk/>
            <pc:sldMk cId="181110726" sldId="477"/>
            <ac:spMk id="6" creationId="{AF881704-9456-03E3-33BA-9C337BA2AD8F}"/>
          </ac:spMkLst>
        </pc:spChg>
        <pc:spChg chg="add mod ord">
          <ac:chgData name="Daniel Hinchliffe" userId="ed1703cb-69c7-4457-947d-267e6ea70290" providerId="ADAL" clId="{FD289AB3-A0C9-4BE9-822A-7E484B632F66}" dt="2026-09-30T10:15:10.826" v="407" actId="20577"/>
          <ac:spMkLst>
            <pc:docMk/>
            <pc:sldMk cId="181110726" sldId="477"/>
            <ac:spMk id="7" creationId="{7294B7C2-B12B-DD28-3004-3874CD2EC5AC}"/>
          </ac:spMkLst>
        </pc:spChg>
        <pc:spChg chg="add mod ord">
          <ac:chgData name="Daniel Hinchliffe" userId="ed1703cb-69c7-4457-947d-267e6ea70290" providerId="ADAL" clId="{FD289AB3-A0C9-4BE9-822A-7E484B632F66}" dt="2026-09-30T10:13:06.559" v="10" actId="700"/>
          <ac:spMkLst>
            <pc:docMk/>
            <pc:sldMk cId="181110726" sldId="477"/>
            <ac:spMk id="8" creationId="{FB4CD29A-0B6E-4031-5DEB-2FE4065BA7BF}"/>
          </ac:spMkLst>
        </pc:spChg>
      </pc:sldChg>
      <pc:sldChg chg="addSp modSp mod">
        <pc:chgData name="Daniel Hinchliffe" userId="ed1703cb-69c7-4457-947d-267e6ea70290" providerId="ADAL" clId="{FD289AB3-A0C9-4BE9-822A-7E484B632F66}" dt="2026-10-02T07:50:38.778" v="8617" actId="122"/>
        <pc:sldMkLst>
          <pc:docMk/>
          <pc:sldMk cId="3673804736" sldId="499"/>
        </pc:sldMkLst>
        <pc:spChg chg="mod">
          <ac:chgData name="Daniel Hinchliffe" userId="ed1703cb-69c7-4457-947d-267e6ea70290" providerId="ADAL" clId="{FD289AB3-A0C9-4BE9-822A-7E484B632F66}" dt="2026-10-02T07:48:53.017" v="8590" actId="1076"/>
          <ac:spMkLst>
            <pc:docMk/>
            <pc:sldMk cId="3673804736" sldId="499"/>
            <ac:spMk id="2" creationId="{F182EF30-E80E-BBE8-1EDE-A90D18E84700}"/>
          </ac:spMkLst>
        </pc:spChg>
        <pc:spChg chg="mod">
          <ac:chgData name="Daniel Hinchliffe" userId="ed1703cb-69c7-4457-947d-267e6ea70290" providerId="ADAL" clId="{FD289AB3-A0C9-4BE9-822A-7E484B632F66}" dt="2026-10-02T07:50:24.841" v="8615" actId="122"/>
          <ac:spMkLst>
            <pc:docMk/>
            <pc:sldMk cId="3673804736" sldId="499"/>
            <ac:spMk id="3" creationId="{6AC5F328-4688-DCCE-F446-EFDB456416EA}"/>
          </ac:spMkLst>
        </pc:spChg>
        <pc:spChg chg="add mod">
          <ac:chgData name="Daniel Hinchliffe" userId="ed1703cb-69c7-4457-947d-267e6ea70290" providerId="ADAL" clId="{FD289AB3-A0C9-4BE9-822A-7E484B632F66}" dt="2026-10-02T07:50:36.601" v="8616" actId="122"/>
          <ac:spMkLst>
            <pc:docMk/>
            <pc:sldMk cId="3673804736" sldId="499"/>
            <ac:spMk id="4" creationId="{99EF5AB7-1713-BE2F-B236-F3ED2EA1EE97}"/>
          </ac:spMkLst>
        </pc:spChg>
        <pc:spChg chg="add mod">
          <ac:chgData name="Daniel Hinchliffe" userId="ed1703cb-69c7-4457-947d-267e6ea70290" providerId="ADAL" clId="{FD289AB3-A0C9-4BE9-822A-7E484B632F66}" dt="2026-10-02T07:49:39.211" v="8603" actId="403"/>
          <ac:spMkLst>
            <pc:docMk/>
            <pc:sldMk cId="3673804736" sldId="499"/>
            <ac:spMk id="5" creationId="{D90CD997-C961-777A-62C5-79361854144E}"/>
          </ac:spMkLst>
        </pc:spChg>
        <pc:spChg chg="mod">
          <ac:chgData name="Daniel Hinchliffe" userId="ed1703cb-69c7-4457-947d-267e6ea70290" providerId="ADAL" clId="{FD289AB3-A0C9-4BE9-822A-7E484B632F66}" dt="2026-10-02T07:47:17.043" v="8550" actId="20577"/>
          <ac:spMkLst>
            <pc:docMk/>
            <pc:sldMk cId="3673804736" sldId="499"/>
            <ac:spMk id="7" creationId="{1EE40374-DA57-5FC2-80EC-C2247C059A4B}"/>
          </ac:spMkLst>
        </pc:spChg>
        <pc:spChg chg="mod">
          <ac:chgData name="Daniel Hinchliffe" userId="ed1703cb-69c7-4457-947d-267e6ea70290" providerId="ADAL" clId="{FD289AB3-A0C9-4BE9-822A-7E484B632F66}" dt="2026-10-02T07:50:24.841" v="8615" actId="122"/>
          <ac:spMkLst>
            <pc:docMk/>
            <pc:sldMk cId="3673804736" sldId="499"/>
            <ac:spMk id="8" creationId="{00A45049-6EC6-A000-1C09-3E6A66A412A2}"/>
          </ac:spMkLst>
        </pc:spChg>
        <pc:spChg chg="mod">
          <ac:chgData name="Daniel Hinchliffe" userId="ed1703cb-69c7-4457-947d-267e6ea70290" providerId="ADAL" clId="{FD289AB3-A0C9-4BE9-822A-7E484B632F66}" dt="2026-10-02T07:50:36.601" v="8616" actId="122"/>
          <ac:spMkLst>
            <pc:docMk/>
            <pc:sldMk cId="3673804736" sldId="499"/>
            <ac:spMk id="9" creationId="{1ECADE79-2063-802C-F801-F97E35308EBE}"/>
          </ac:spMkLst>
        </pc:spChg>
        <pc:spChg chg="add mod">
          <ac:chgData name="Daniel Hinchliffe" userId="ed1703cb-69c7-4457-947d-267e6ea70290" providerId="ADAL" clId="{FD289AB3-A0C9-4BE9-822A-7E484B632F66}" dt="2026-10-02T07:50:02.562" v="8608" actId="1076"/>
          <ac:spMkLst>
            <pc:docMk/>
            <pc:sldMk cId="3673804736" sldId="499"/>
            <ac:spMk id="10" creationId="{C955560A-23B8-0ED8-19AD-7A1C7E4271D1}"/>
          </ac:spMkLst>
        </pc:spChg>
        <pc:spChg chg="add mod">
          <ac:chgData name="Daniel Hinchliffe" userId="ed1703cb-69c7-4457-947d-267e6ea70290" providerId="ADAL" clId="{FD289AB3-A0C9-4BE9-822A-7E484B632F66}" dt="2026-10-02T07:50:24.841" v="8615" actId="122"/>
          <ac:spMkLst>
            <pc:docMk/>
            <pc:sldMk cId="3673804736" sldId="499"/>
            <ac:spMk id="11" creationId="{5A416CCE-29FA-CBC2-65E3-0AB32E116D01}"/>
          </ac:spMkLst>
        </pc:spChg>
        <pc:spChg chg="add mod">
          <ac:chgData name="Daniel Hinchliffe" userId="ed1703cb-69c7-4457-947d-267e6ea70290" providerId="ADAL" clId="{FD289AB3-A0C9-4BE9-822A-7E484B632F66}" dt="2026-10-02T07:50:36.601" v="8616" actId="122"/>
          <ac:spMkLst>
            <pc:docMk/>
            <pc:sldMk cId="3673804736" sldId="499"/>
            <ac:spMk id="12" creationId="{334768FC-BBBB-A14B-8718-23EBB9486C03}"/>
          </ac:spMkLst>
        </pc:spChg>
        <pc:spChg chg="add mod">
          <ac:chgData name="Daniel Hinchliffe" userId="ed1703cb-69c7-4457-947d-267e6ea70290" providerId="ADAL" clId="{FD289AB3-A0C9-4BE9-822A-7E484B632F66}" dt="2026-10-02T07:50:09.984" v="8611" actId="1076"/>
          <ac:spMkLst>
            <pc:docMk/>
            <pc:sldMk cId="3673804736" sldId="499"/>
            <ac:spMk id="13" creationId="{C9D8D38D-F390-5CEF-D689-6FEB4FC75AC4}"/>
          </ac:spMkLst>
        </pc:spChg>
        <pc:spChg chg="add mod">
          <ac:chgData name="Daniel Hinchliffe" userId="ed1703cb-69c7-4457-947d-267e6ea70290" providerId="ADAL" clId="{FD289AB3-A0C9-4BE9-822A-7E484B632F66}" dt="2026-10-02T07:50:24.841" v="8615" actId="122"/>
          <ac:spMkLst>
            <pc:docMk/>
            <pc:sldMk cId="3673804736" sldId="499"/>
            <ac:spMk id="14" creationId="{BC71A748-F2EF-8A12-1B43-EF487A13E0F9}"/>
          </ac:spMkLst>
        </pc:spChg>
        <pc:spChg chg="add mod">
          <ac:chgData name="Daniel Hinchliffe" userId="ed1703cb-69c7-4457-947d-267e6ea70290" providerId="ADAL" clId="{FD289AB3-A0C9-4BE9-822A-7E484B632F66}" dt="2026-10-02T07:50:38.778" v="8617" actId="122"/>
          <ac:spMkLst>
            <pc:docMk/>
            <pc:sldMk cId="3673804736" sldId="499"/>
            <ac:spMk id="15" creationId="{684004A4-B746-D436-7EC1-D8CDB83CE08A}"/>
          </ac:spMkLst>
        </pc:spChg>
        <pc:spChg chg="mod">
          <ac:chgData name="Daniel Hinchliffe" userId="ed1703cb-69c7-4457-947d-267e6ea70290" providerId="ADAL" clId="{FD289AB3-A0C9-4BE9-822A-7E484B632F66}" dt="2026-10-02T07:49:28.402" v="8600" actId="14100"/>
          <ac:spMkLst>
            <pc:docMk/>
            <pc:sldMk cId="3673804736" sldId="499"/>
            <ac:spMk id="16" creationId="{7ABA3608-7C48-4BF4-008F-6C48ABAF539C}"/>
          </ac:spMkLst>
        </pc:spChg>
        <pc:spChg chg="add mod">
          <ac:chgData name="Daniel Hinchliffe" userId="ed1703cb-69c7-4457-947d-267e6ea70290" providerId="ADAL" clId="{FD289AB3-A0C9-4BE9-822A-7E484B632F66}" dt="2026-10-02T07:50:24.841" v="8615" actId="122"/>
          <ac:spMkLst>
            <pc:docMk/>
            <pc:sldMk cId="3673804736" sldId="499"/>
            <ac:spMk id="17" creationId="{075CFECE-ED24-A011-C232-EDC70B529AFD}"/>
          </ac:spMkLst>
        </pc:spChg>
        <pc:spChg chg="add mod">
          <ac:chgData name="Daniel Hinchliffe" userId="ed1703cb-69c7-4457-947d-267e6ea70290" providerId="ADAL" clId="{FD289AB3-A0C9-4BE9-822A-7E484B632F66}" dt="2026-10-02T07:50:36.601" v="8616" actId="122"/>
          <ac:spMkLst>
            <pc:docMk/>
            <pc:sldMk cId="3673804736" sldId="499"/>
            <ac:spMk id="18" creationId="{3CAA1AFB-E1E4-E5B3-BA82-4335CC3FEEE7}"/>
          </ac:spMkLst>
        </pc:spChg>
      </pc:sldChg>
      <pc:sldChg chg="addSp modSp mod">
        <pc:chgData name="Daniel Hinchliffe" userId="ed1703cb-69c7-4457-947d-267e6ea70290" providerId="ADAL" clId="{FD289AB3-A0C9-4BE9-822A-7E484B632F66}" dt="2026-10-01T15:01:05.196" v="728" actId="1076"/>
        <pc:sldMkLst>
          <pc:docMk/>
          <pc:sldMk cId="3763704896" sldId="6397"/>
        </pc:sldMkLst>
        <pc:spChg chg="add mod">
          <ac:chgData name="Daniel Hinchliffe" userId="ed1703cb-69c7-4457-947d-267e6ea70290" providerId="ADAL" clId="{FD289AB3-A0C9-4BE9-822A-7E484B632F66}" dt="2026-10-01T15:01:05.196" v="728" actId="1076"/>
          <ac:spMkLst>
            <pc:docMk/>
            <pc:sldMk cId="3763704896" sldId="6397"/>
            <ac:spMk id="3" creationId="{9452698B-1AE1-AD51-AB5C-86EF4BAAF775}"/>
          </ac:spMkLst>
        </pc:spChg>
      </pc:sldChg>
      <pc:sldChg chg="modSp mod">
        <pc:chgData name="Daniel Hinchliffe" userId="ed1703cb-69c7-4457-947d-267e6ea70290" providerId="ADAL" clId="{FD289AB3-A0C9-4BE9-822A-7E484B632F66}" dt="2026-10-01T14:59:53.512" v="714" actId="313"/>
        <pc:sldMkLst>
          <pc:docMk/>
          <pc:sldMk cId="162162329" sldId="6399"/>
        </pc:sldMkLst>
        <pc:spChg chg="mod">
          <ac:chgData name="Daniel Hinchliffe" userId="ed1703cb-69c7-4457-947d-267e6ea70290" providerId="ADAL" clId="{FD289AB3-A0C9-4BE9-822A-7E484B632F66}" dt="2026-10-01T14:59:53.512" v="714" actId="313"/>
          <ac:spMkLst>
            <pc:docMk/>
            <pc:sldMk cId="162162329" sldId="6399"/>
            <ac:spMk id="5" creationId="{E85BCBDE-2E62-BA17-0BB6-8471E8126909}"/>
          </ac:spMkLst>
        </pc:spChg>
      </pc:sldChg>
      <pc:sldChg chg="modSp mod modShow">
        <pc:chgData name="Daniel Hinchliffe" userId="ed1703cb-69c7-4457-947d-267e6ea70290" providerId="ADAL" clId="{FD289AB3-A0C9-4BE9-822A-7E484B632F66}" dt="2026-10-02T06:12:36.031" v="5885" actId="729"/>
        <pc:sldMkLst>
          <pc:docMk/>
          <pc:sldMk cId="535329323" sldId="6410"/>
        </pc:sldMkLst>
        <pc:spChg chg="mod">
          <ac:chgData name="Daniel Hinchliffe" userId="ed1703cb-69c7-4457-947d-267e6ea70290" providerId="ADAL" clId="{FD289AB3-A0C9-4BE9-822A-7E484B632F66}" dt="2026-10-02T06:05:52.452" v="4836" actId="20577"/>
          <ac:spMkLst>
            <pc:docMk/>
            <pc:sldMk cId="535329323" sldId="6410"/>
            <ac:spMk id="3" creationId="{3C0D24BD-9616-37E3-EA28-54E25B478E4B}"/>
          </ac:spMkLst>
        </pc:spChg>
      </pc:sldChg>
      <pc:sldChg chg="addSp delSp modSp new mod">
        <pc:chgData name="Daniel Hinchliffe" userId="ed1703cb-69c7-4457-947d-267e6ea70290" providerId="ADAL" clId="{FD289AB3-A0C9-4BE9-822A-7E484B632F66}" dt="2026-10-06T05:50:55.054" v="12649" actId="403"/>
        <pc:sldMkLst>
          <pc:docMk/>
          <pc:sldMk cId="4131392225" sldId="6413"/>
        </pc:sldMkLst>
        <pc:spChg chg="mod">
          <ac:chgData name="Daniel Hinchliffe" userId="ed1703cb-69c7-4457-947d-267e6ea70290" providerId="ADAL" clId="{FD289AB3-A0C9-4BE9-822A-7E484B632F66}" dt="2026-10-01T16:09:28.668" v="2524" actId="20577"/>
          <ac:spMkLst>
            <pc:docMk/>
            <pc:sldMk cId="4131392225" sldId="6413"/>
            <ac:spMk id="2" creationId="{23165F93-D836-C389-5B6E-E615F5396638}"/>
          </ac:spMkLst>
        </pc:spChg>
        <pc:spChg chg="mod">
          <ac:chgData name="Daniel Hinchliffe" userId="ed1703cb-69c7-4457-947d-267e6ea70290" providerId="ADAL" clId="{FD289AB3-A0C9-4BE9-822A-7E484B632F66}" dt="2026-10-01T16:09:40.471" v="2546" actId="20577"/>
          <ac:spMkLst>
            <pc:docMk/>
            <pc:sldMk cId="4131392225" sldId="6413"/>
            <ac:spMk id="4" creationId="{8321BEB8-9AAC-0F60-1FAF-32452C930464}"/>
          </ac:spMkLst>
        </pc:spChg>
        <pc:spChg chg="add mod">
          <ac:chgData name="Daniel Hinchliffe" userId="ed1703cb-69c7-4457-947d-267e6ea70290" providerId="ADAL" clId="{FD289AB3-A0C9-4BE9-822A-7E484B632F66}" dt="2026-10-01T16:11:38.560" v="2824" actId="1076"/>
          <ac:spMkLst>
            <pc:docMk/>
            <pc:sldMk cId="4131392225" sldId="6413"/>
            <ac:spMk id="7" creationId="{15D8B376-2E25-FB24-A1D5-4B1D2D663A23}"/>
          </ac:spMkLst>
        </pc:spChg>
        <pc:graphicFrameChg chg="add mod modGraphic">
          <ac:chgData name="Daniel Hinchliffe" userId="ed1703cb-69c7-4457-947d-267e6ea70290" providerId="ADAL" clId="{FD289AB3-A0C9-4BE9-822A-7E484B632F66}" dt="2026-10-06T05:50:55.054" v="12649" actId="403"/>
          <ac:graphicFrameMkLst>
            <pc:docMk/>
            <pc:sldMk cId="4131392225" sldId="6413"/>
            <ac:graphicFrameMk id="5" creationId="{9F716B8A-57D1-DBA6-E76D-A8F2772478D4}"/>
          </ac:graphicFrameMkLst>
        </pc:graphicFrameChg>
        <pc:graphicFrameChg chg="add mod">
          <ac:chgData name="Daniel Hinchliffe" userId="ed1703cb-69c7-4457-947d-267e6ea70290" providerId="ADAL" clId="{FD289AB3-A0C9-4BE9-822A-7E484B632F66}" dt="2026-10-01T16:09:41.855" v="2547" actId="14100"/>
          <ac:graphicFrameMkLst>
            <pc:docMk/>
            <pc:sldMk cId="4131392225" sldId="6413"/>
            <ac:graphicFrameMk id="6" creationId="{FE3C7A60-C67B-D5B0-CCA9-B2C8295E8F14}"/>
          </ac:graphicFrameMkLst>
        </pc:graphicFrameChg>
      </pc:sldChg>
      <pc:sldChg chg="addSp delSp modSp new mod ord">
        <pc:chgData name="Daniel Hinchliffe" userId="ed1703cb-69c7-4457-947d-267e6ea70290" providerId="ADAL" clId="{FD289AB3-A0C9-4BE9-822A-7E484B632F66}" dt="2026-10-06T05:22:43.154" v="11503" actId="1076"/>
        <pc:sldMkLst>
          <pc:docMk/>
          <pc:sldMk cId="3256254176" sldId="6416"/>
        </pc:sldMkLst>
        <pc:spChg chg="mod">
          <ac:chgData name="Daniel Hinchliffe" userId="ed1703cb-69c7-4457-947d-267e6ea70290" providerId="ADAL" clId="{FD289AB3-A0C9-4BE9-822A-7E484B632F66}" dt="2026-10-01T16:04:44.870" v="2284" actId="1076"/>
          <ac:spMkLst>
            <pc:docMk/>
            <pc:sldMk cId="3256254176" sldId="6416"/>
            <ac:spMk id="2" creationId="{D54DDF9D-F6FA-24D1-4267-B36BED14D279}"/>
          </ac:spMkLst>
        </pc:spChg>
        <pc:spChg chg="mod">
          <ac:chgData name="Daniel Hinchliffe" userId="ed1703cb-69c7-4457-947d-267e6ea70290" providerId="ADAL" clId="{FD289AB3-A0C9-4BE9-822A-7E484B632F66}" dt="2026-10-06T05:22:26.747" v="11498" actId="27636"/>
          <ac:spMkLst>
            <pc:docMk/>
            <pc:sldMk cId="3256254176" sldId="6416"/>
            <ac:spMk id="3" creationId="{072B2742-D34A-509E-DEFF-80BB8FD6C1BF}"/>
          </ac:spMkLst>
        </pc:spChg>
        <pc:picChg chg="add mod">
          <ac:chgData name="Daniel Hinchliffe" userId="ed1703cb-69c7-4457-947d-267e6ea70290" providerId="ADAL" clId="{FD289AB3-A0C9-4BE9-822A-7E484B632F66}" dt="2026-10-06T05:22:43.154" v="11503" actId="1076"/>
          <ac:picMkLst>
            <pc:docMk/>
            <pc:sldMk cId="3256254176" sldId="6416"/>
            <ac:picMk id="5" creationId="{18F422AC-8F47-7B92-21A0-1B47BEF20BF0}"/>
          </ac:picMkLst>
        </pc:picChg>
      </pc:sldChg>
      <pc:sldChg chg="modSp new add del mod ord">
        <pc:chgData name="Daniel Hinchliffe" userId="ed1703cb-69c7-4457-947d-267e6ea70290" providerId="ADAL" clId="{FD289AB3-A0C9-4BE9-822A-7E484B632F66}" dt="2026-10-06T05:22:44.556" v="11504" actId="47"/>
        <pc:sldMkLst>
          <pc:docMk/>
          <pc:sldMk cId="3880018932" sldId="6418"/>
        </pc:sldMkLst>
      </pc:sldChg>
      <pc:sldChg chg="addSp delSp modSp new mod">
        <pc:chgData name="Daniel Hinchliffe" userId="ed1703cb-69c7-4457-947d-267e6ea70290" providerId="ADAL" clId="{FD289AB3-A0C9-4BE9-822A-7E484B632F66}" dt="2026-10-06T05:52:58.709" v="12673" actId="20577"/>
        <pc:sldMkLst>
          <pc:docMk/>
          <pc:sldMk cId="3985465427" sldId="6419"/>
        </pc:sldMkLst>
        <pc:spChg chg="mod">
          <ac:chgData name="Daniel Hinchliffe" userId="ed1703cb-69c7-4457-947d-267e6ea70290" providerId="ADAL" clId="{FD289AB3-A0C9-4BE9-822A-7E484B632F66}" dt="2026-10-01T16:15:00.496" v="3250" actId="20577"/>
          <ac:spMkLst>
            <pc:docMk/>
            <pc:sldMk cId="3985465427" sldId="6419"/>
            <ac:spMk id="2" creationId="{05383129-42CA-0F51-F54A-86CC1CF1F01B}"/>
          </ac:spMkLst>
        </pc:spChg>
        <pc:spChg chg="add mod">
          <ac:chgData name="Daniel Hinchliffe" userId="ed1703cb-69c7-4457-947d-267e6ea70290" providerId="ADAL" clId="{FD289AB3-A0C9-4BE9-822A-7E484B632F66}" dt="2026-10-06T05:52:58.709" v="12673" actId="20577"/>
          <ac:spMkLst>
            <pc:docMk/>
            <pc:sldMk cId="3985465427" sldId="6419"/>
            <ac:spMk id="3" creationId="{D6ECDCC3-5759-F80D-AA68-4850B58D2FBA}"/>
          </ac:spMkLst>
        </pc:spChg>
        <pc:spChg chg="add mod">
          <ac:chgData name="Daniel Hinchliffe" userId="ed1703cb-69c7-4457-947d-267e6ea70290" providerId="ADAL" clId="{FD289AB3-A0C9-4BE9-822A-7E484B632F66}" dt="2026-10-06T05:23:33.373" v="11510" actId="1076"/>
          <ac:spMkLst>
            <pc:docMk/>
            <pc:sldMk cId="3985465427" sldId="6419"/>
            <ac:spMk id="7" creationId="{ADCA68A1-BC15-DAD5-92CA-8BA78B80F465}"/>
          </ac:spMkLst>
        </pc:spChg>
        <pc:picChg chg="add mod">
          <ac:chgData name="Daniel Hinchliffe" userId="ed1703cb-69c7-4457-947d-267e6ea70290" providerId="ADAL" clId="{FD289AB3-A0C9-4BE9-822A-7E484B632F66}" dt="2026-10-06T05:23:19.032" v="11507" actId="1076"/>
          <ac:picMkLst>
            <pc:docMk/>
            <pc:sldMk cId="3985465427" sldId="6419"/>
            <ac:picMk id="5" creationId="{514CCF6D-5F83-C82E-B88C-7D6F9A01BDB7}"/>
          </ac:picMkLst>
        </pc:picChg>
      </pc:sldChg>
      <pc:sldChg chg="addSp delSp modSp new mod">
        <pc:chgData name="Daniel Hinchliffe" userId="ed1703cb-69c7-4457-947d-267e6ea70290" providerId="ADAL" clId="{FD289AB3-A0C9-4BE9-822A-7E484B632F66}" dt="2026-10-02T08:05:43.075" v="9190" actId="404"/>
        <pc:sldMkLst>
          <pc:docMk/>
          <pc:sldMk cId="2455663472" sldId="6423"/>
        </pc:sldMkLst>
        <pc:spChg chg="mod">
          <ac:chgData name="Daniel Hinchliffe" userId="ed1703cb-69c7-4457-947d-267e6ea70290" providerId="ADAL" clId="{FD289AB3-A0C9-4BE9-822A-7E484B632F66}" dt="2026-10-02T06:50:41.884" v="6580" actId="20577"/>
          <ac:spMkLst>
            <pc:docMk/>
            <pc:sldMk cId="2455663472" sldId="6423"/>
            <ac:spMk id="2" creationId="{50BD964B-8817-2E14-6AF3-6E79C5885393}"/>
          </ac:spMkLst>
        </pc:spChg>
        <pc:spChg chg="mod">
          <ac:chgData name="Daniel Hinchliffe" userId="ed1703cb-69c7-4457-947d-267e6ea70290" providerId="ADAL" clId="{FD289AB3-A0C9-4BE9-822A-7E484B632F66}" dt="2026-10-02T08:05:43.075" v="9190" actId="404"/>
          <ac:spMkLst>
            <pc:docMk/>
            <pc:sldMk cId="2455663472" sldId="6423"/>
            <ac:spMk id="3" creationId="{84ED5D31-08F9-21CE-C3FA-F3BCD440FCDC}"/>
          </ac:spMkLst>
        </pc:spChg>
        <pc:spChg chg="add mod">
          <ac:chgData name="Daniel Hinchliffe" userId="ed1703cb-69c7-4457-947d-267e6ea70290" providerId="ADAL" clId="{FD289AB3-A0C9-4BE9-822A-7E484B632F66}" dt="2026-10-02T08:03:44.942" v="9103" actId="207"/>
          <ac:spMkLst>
            <pc:docMk/>
            <pc:sldMk cId="2455663472" sldId="6423"/>
            <ac:spMk id="8" creationId="{93A1257F-C24E-4784-E259-9DC23D4E53B5}"/>
          </ac:spMkLst>
        </pc:spChg>
        <pc:graphicFrameChg chg="add mod">
          <ac:chgData name="Daniel Hinchliffe" userId="ed1703cb-69c7-4457-947d-267e6ea70290" providerId="ADAL" clId="{FD289AB3-A0C9-4BE9-822A-7E484B632F66}" dt="2026-10-01T16:12:57.934" v="2930" actId="1076"/>
          <ac:graphicFrameMkLst>
            <pc:docMk/>
            <pc:sldMk cId="2455663472" sldId="6423"/>
            <ac:graphicFrameMk id="5" creationId="{EC6210FD-C5F6-0E12-07D0-A0446D05619F}"/>
          </ac:graphicFrameMkLst>
        </pc:graphicFrameChg>
        <pc:graphicFrameChg chg="add mod modGraphic">
          <ac:chgData name="Daniel Hinchliffe" userId="ed1703cb-69c7-4457-947d-267e6ea70290" providerId="ADAL" clId="{FD289AB3-A0C9-4BE9-822A-7E484B632F66}" dt="2026-10-02T08:03:11.759" v="9096" actId="1076"/>
          <ac:graphicFrameMkLst>
            <pc:docMk/>
            <pc:sldMk cId="2455663472" sldId="6423"/>
            <ac:graphicFrameMk id="6" creationId="{731B2F8D-910F-AB3C-4332-6EFF25CB98B0}"/>
          </ac:graphicFrameMkLst>
        </pc:graphicFrameChg>
      </pc:sldChg>
      <pc:sldChg chg="addSp delSp modSp new mod modShow">
        <pc:chgData name="Daniel Hinchliffe" userId="ed1703cb-69c7-4457-947d-267e6ea70290" providerId="ADAL" clId="{FD289AB3-A0C9-4BE9-822A-7E484B632F66}" dt="2026-10-06T05:41:14.647" v="12252" actId="729"/>
        <pc:sldMkLst>
          <pc:docMk/>
          <pc:sldMk cId="3303630769" sldId="6425"/>
        </pc:sldMkLst>
        <pc:spChg chg="mod">
          <ac:chgData name="Daniel Hinchliffe" userId="ed1703cb-69c7-4457-947d-267e6ea70290" providerId="ADAL" clId="{FD289AB3-A0C9-4BE9-822A-7E484B632F66}" dt="2026-10-01T16:19:23.521" v="3422" actId="20577"/>
          <ac:spMkLst>
            <pc:docMk/>
            <pc:sldMk cId="3303630769" sldId="6425"/>
            <ac:spMk id="2" creationId="{FF7CA58F-8A93-4F83-DA29-F615ED2BEA48}"/>
          </ac:spMkLst>
        </pc:spChg>
        <pc:spChg chg="mod">
          <ac:chgData name="Daniel Hinchliffe" userId="ed1703cb-69c7-4457-947d-267e6ea70290" providerId="ADAL" clId="{FD289AB3-A0C9-4BE9-822A-7E484B632F66}" dt="2026-10-02T08:27:44.912" v="10290" actId="20577"/>
          <ac:spMkLst>
            <pc:docMk/>
            <pc:sldMk cId="3303630769" sldId="6425"/>
            <ac:spMk id="4" creationId="{FFAF07A0-F2D3-F9A3-5A72-D85886966875}"/>
          </ac:spMkLst>
        </pc:spChg>
        <pc:graphicFrameChg chg="add del mod modGraphic">
          <ac:chgData name="Daniel Hinchliffe" userId="ed1703cb-69c7-4457-947d-267e6ea70290" providerId="ADAL" clId="{FD289AB3-A0C9-4BE9-822A-7E484B632F66}" dt="2026-10-06T05:30:27.814" v="11696" actId="478"/>
          <ac:graphicFrameMkLst>
            <pc:docMk/>
            <pc:sldMk cId="3303630769" sldId="6425"/>
            <ac:graphicFrameMk id="7" creationId="{4536D1D3-4164-2E6A-D47F-423B63A38E6F}"/>
          </ac:graphicFrameMkLst>
        </pc:graphicFrameChg>
      </pc:sldChg>
      <pc:sldChg chg="modSp new mod ord">
        <pc:chgData name="Daniel Hinchliffe" userId="ed1703cb-69c7-4457-947d-267e6ea70290" providerId="ADAL" clId="{FD289AB3-A0C9-4BE9-822A-7E484B632F66}" dt="2026-10-06T05:52:08.131" v="12666" actId="20577"/>
        <pc:sldMkLst>
          <pc:docMk/>
          <pc:sldMk cId="3456403621" sldId="6427"/>
        </pc:sldMkLst>
        <pc:spChg chg="mod">
          <ac:chgData name="Daniel Hinchliffe" userId="ed1703cb-69c7-4457-947d-267e6ea70290" providerId="ADAL" clId="{FD289AB3-A0C9-4BE9-822A-7E484B632F66}" dt="2026-10-02T07:21:54.197" v="8045" actId="20577"/>
          <ac:spMkLst>
            <pc:docMk/>
            <pc:sldMk cId="3456403621" sldId="6427"/>
            <ac:spMk id="2" creationId="{80BECB79-7BC7-5C9F-02F5-512284CE067D}"/>
          </ac:spMkLst>
        </pc:spChg>
        <pc:spChg chg="mod">
          <ac:chgData name="Daniel Hinchliffe" userId="ed1703cb-69c7-4457-947d-267e6ea70290" providerId="ADAL" clId="{FD289AB3-A0C9-4BE9-822A-7E484B632F66}" dt="2026-10-06T05:52:08.131" v="12666" actId="20577"/>
          <ac:spMkLst>
            <pc:docMk/>
            <pc:sldMk cId="3456403621" sldId="6427"/>
            <ac:spMk id="3" creationId="{74561E4D-E9AB-0E36-3755-BA393A5D4CD7}"/>
          </ac:spMkLst>
        </pc:spChg>
      </pc:sldChg>
      <pc:sldChg chg="addSp delSp modSp new mod">
        <pc:chgData name="Daniel Hinchliffe" userId="ed1703cb-69c7-4457-947d-267e6ea70290" providerId="ADAL" clId="{FD289AB3-A0C9-4BE9-822A-7E484B632F66}" dt="2026-10-02T06:45:40.848" v="6354" actId="20577"/>
        <pc:sldMkLst>
          <pc:docMk/>
          <pc:sldMk cId="2281111850" sldId="6434"/>
        </pc:sldMkLst>
        <pc:spChg chg="mod">
          <ac:chgData name="Daniel Hinchliffe" userId="ed1703cb-69c7-4457-947d-267e6ea70290" providerId="ADAL" clId="{FD289AB3-A0C9-4BE9-822A-7E484B632F66}" dt="2026-10-02T06:45:40.848" v="6354" actId="20577"/>
          <ac:spMkLst>
            <pc:docMk/>
            <pc:sldMk cId="2281111850" sldId="6434"/>
            <ac:spMk id="2" creationId="{0C21381F-5088-EF4E-0112-1F6B4C851777}"/>
          </ac:spMkLst>
        </pc:spChg>
        <pc:spChg chg="mod">
          <ac:chgData name="Daniel Hinchliffe" userId="ed1703cb-69c7-4457-947d-267e6ea70290" providerId="ADAL" clId="{FD289AB3-A0C9-4BE9-822A-7E484B632F66}" dt="2026-10-02T05:42:16.648" v="3928" actId="113"/>
          <ac:spMkLst>
            <pc:docMk/>
            <pc:sldMk cId="2281111850" sldId="6434"/>
            <ac:spMk id="4" creationId="{57BFD88A-D8F2-959F-CA82-6BFB25348351}"/>
          </ac:spMkLst>
        </pc:spChg>
        <pc:spChg chg="add mod">
          <ac:chgData name="Daniel Hinchliffe" userId="ed1703cb-69c7-4457-947d-267e6ea70290" providerId="ADAL" clId="{FD289AB3-A0C9-4BE9-822A-7E484B632F66}" dt="2026-10-02T05:42:13.709" v="3927" actId="1076"/>
          <ac:spMkLst>
            <pc:docMk/>
            <pc:sldMk cId="2281111850" sldId="6434"/>
            <ac:spMk id="7" creationId="{3B55CA08-ECA4-B2B4-B994-0186B2ACA1E8}"/>
          </ac:spMkLst>
        </pc:spChg>
        <pc:spChg chg="add mod">
          <ac:chgData name="Daniel Hinchliffe" userId="ed1703cb-69c7-4457-947d-267e6ea70290" providerId="ADAL" clId="{FD289AB3-A0C9-4BE9-822A-7E484B632F66}" dt="2026-10-02T05:40:59.442" v="3879"/>
          <ac:spMkLst>
            <pc:docMk/>
            <pc:sldMk cId="2281111850" sldId="6434"/>
            <ac:spMk id="9" creationId="{42F5A9FB-5DB1-340B-56CE-690FAD293876}"/>
          </ac:spMkLst>
        </pc:spChg>
        <pc:spChg chg="add mod">
          <ac:chgData name="Daniel Hinchliffe" userId="ed1703cb-69c7-4457-947d-267e6ea70290" providerId="ADAL" clId="{FD289AB3-A0C9-4BE9-822A-7E484B632F66}" dt="2026-10-02T05:40:59.442" v="3879"/>
          <ac:spMkLst>
            <pc:docMk/>
            <pc:sldMk cId="2281111850" sldId="6434"/>
            <ac:spMk id="11" creationId="{B663D636-17CD-FEA9-2131-A69D18D7E716}"/>
          </ac:spMkLst>
        </pc:spChg>
        <pc:spChg chg="mod">
          <ac:chgData name="Daniel Hinchliffe" userId="ed1703cb-69c7-4457-947d-267e6ea70290" providerId="ADAL" clId="{FD289AB3-A0C9-4BE9-822A-7E484B632F66}" dt="2026-10-02T05:53:54.349" v="4220" actId="20577"/>
          <ac:spMkLst>
            <pc:docMk/>
            <pc:sldMk cId="2281111850" sldId="6434"/>
            <ac:spMk id="13" creationId="{AF1DDFA4-0611-D943-C6D3-58D63B842B7B}"/>
          </ac:spMkLst>
        </pc:spChg>
        <pc:spChg chg="add mod">
          <ac:chgData name="Daniel Hinchliffe" userId="ed1703cb-69c7-4457-947d-267e6ea70290" providerId="ADAL" clId="{FD289AB3-A0C9-4BE9-822A-7E484B632F66}" dt="2026-10-02T05:53:14.992" v="4170" actId="20577"/>
          <ac:spMkLst>
            <pc:docMk/>
            <pc:sldMk cId="2281111850" sldId="6434"/>
            <ac:spMk id="17" creationId="{5DE60F17-FF7C-8C3A-3632-789BBA9126D0}"/>
          </ac:spMkLst>
        </pc:spChg>
        <pc:spChg chg="add mod">
          <ac:chgData name="Daniel Hinchliffe" userId="ed1703cb-69c7-4457-947d-267e6ea70290" providerId="ADAL" clId="{FD289AB3-A0C9-4BE9-822A-7E484B632F66}" dt="2026-10-02T05:40:59.442" v="3879"/>
          <ac:spMkLst>
            <pc:docMk/>
            <pc:sldMk cId="2281111850" sldId="6434"/>
            <ac:spMk id="18" creationId="{0019433D-ED93-D6D1-77F2-7DC7666736B3}"/>
          </ac:spMkLst>
        </pc:spChg>
        <pc:spChg chg="add mod">
          <ac:chgData name="Daniel Hinchliffe" userId="ed1703cb-69c7-4457-947d-267e6ea70290" providerId="ADAL" clId="{FD289AB3-A0C9-4BE9-822A-7E484B632F66}" dt="2026-10-02T05:40:59.442" v="3879"/>
          <ac:spMkLst>
            <pc:docMk/>
            <pc:sldMk cId="2281111850" sldId="6434"/>
            <ac:spMk id="19" creationId="{BDA3E8B0-0653-D4AC-1ABF-07881D17460B}"/>
          </ac:spMkLst>
        </pc:spChg>
        <pc:spChg chg="add mod">
          <ac:chgData name="Daniel Hinchliffe" userId="ed1703cb-69c7-4457-947d-267e6ea70290" providerId="ADAL" clId="{FD289AB3-A0C9-4BE9-822A-7E484B632F66}" dt="2026-10-02T05:40:59.442" v="3879"/>
          <ac:spMkLst>
            <pc:docMk/>
            <pc:sldMk cId="2281111850" sldId="6434"/>
            <ac:spMk id="21" creationId="{57EBCC32-E9E2-7059-4742-C0FC54D27E56}"/>
          </ac:spMkLst>
        </pc:spChg>
        <pc:spChg chg="add mod">
          <ac:chgData name="Daniel Hinchliffe" userId="ed1703cb-69c7-4457-947d-267e6ea70290" providerId="ADAL" clId="{FD289AB3-A0C9-4BE9-822A-7E484B632F66}" dt="2026-10-02T05:40:59.442" v="3879"/>
          <ac:spMkLst>
            <pc:docMk/>
            <pc:sldMk cId="2281111850" sldId="6434"/>
            <ac:spMk id="23" creationId="{F81F9D5A-9022-C2B4-159A-D6FFDB68F1A0}"/>
          </ac:spMkLst>
        </pc:spChg>
        <pc:spChg chg="add mod">
          <ac:chgData name="Daniel Hinchliffe" userId="ed1703cb-69c7-4457-947d-267e6ea70290" providerId="ADAL" clId="{FD289AB3-A0C9-4BE9-822A-7E484B632F66}" dt="2026-10-02T05:40:59.442" v="3879"/>
          <ac:spMkLst>
            <pc:docMk/>
            <pc:sldMk cId="2281111850" sldId="6434"/>
            <ac:spMk id="24" creationId="{DB502237-4AB5-D7BC-AC10-2BC32429D897}"/>
          </ac:spMkLst>
        </pc:spChg>
      </pc:sldChg>
      <pc:sldChg chg="addSp modSp add mod">
        <pc:chgData name="Daniel Hinchliffe" userId="ed1703cb-69c7-4457-947d-267e6ea70290" providerId="ADAL" clId="{FD289AB3-A0C9-4BE9-822A-7E484B632F66}" dt="2026-10-02T15:35:42.368" v="10862" actId="20577"/>
        <pc:sldMkLst>
          <pc:docMk/>
          <pc:sldMk cId="0" sldId="6435"/>
        </pc:sldMkLst>
        <pc:spChg chg="mod">
          <ac:chgData name="Daniel Hinchliffe" userId="ed1703cb-69c7-4457-947d-267e6ea70290" providerId="ADAL" clId="{FD289AB3-A0C9-4BE9-822A-7E484B632F66}" dt="2026-10-02T06:43:51.683" v="6288" actId="20577"/>
          <ac:spMkLst>
            <pc:docMk/>
            <pc:sldMk cId="0" sldId="6435"/>
            <ac:spMk id="2" creationId="{00000000-0000-0000-0000-000000000000}"/>
          </ac:spMkLst>
        </pc:spChg>
        <pc:spChg chg="mod">
          <ac:chgData name="Daniel Hinchliffe" userId="ed1703cb-69c7-4457-947d-267e6ea70290" providerId="ADAL" clId="{FD289AB3-A0C9-4BE9-822A-7E484B632F66}" dt="2026-10-02T05:44:40.879" v="3935" actId="403"/>
          <ac:spMkLst>
            <pc:docMk/>
            <pc:sldMk cId="0" sldId="6435"/>
            <ac:spMk id="3" creationId="{00000000-0000-0000-0000-000000000000}"/>
          </ac:spMkLst>
        </pc:spChg>
        <pc:spChg chg="mod">
          <ac:chgData name="Daniel Hinchliffe" userId="ed1703cb-69c7-4457-947d-267e6ea70290" providerId="ADAL" clId="{FD289AB3-A0C9-4BE9-822A-7E484B632F66}" dt="2026-10-02T05:46:09.213" v="3951" actId="14100"/>
          <ac:spMkLst>
            <pc:docMk/>
            <pc:sldMk cId="0" sldId="6435"/>
            <ac:spMk id="5" creationId="{00000000-0000-0000-0000-000000000000}"/>
          </ac:spMkLst>
        </pc:spChg>
        <pc:spChg chg="mod">
          <ac:chgData name="Daniel Hinchliffe" userId="ed1703cb-69c7-4457-947d-267e6ea70290" providerId="ADAL" clId="{FD289AB3-A0C9-4BE9-822A-7E484B632F66}" dt="2026-10-02T05:46:02.565" v="3950" actId="20577"/>
          <ac:spMkLst>
            <pc:docMk/>
            <pc:sldMk cId="0" sldId="6435"/>
            <ac:spMk id="8" creationId="{00000000-0000-0000-0000-000000000000}"/>
          </ac:spMkLst>
        </pc:spChg>
        <pc:spChg chg="mod">
          <ac:chgData name="Daniel Hinchliffe" userId="ed1703cb-69c7-4457-947d-267e6ea70290" providerId="ADAL" clId="{FD289AB3-A0C9-4BE9-822A-7E484B632F66}" dt="2026-10-02T15:35:42.368" v="10862" actId="20577"/>
          <ac:spMkLst>
            <pc:docMk/>
            <pc:sldMk cId="0" sldId="6435"/>
            <ac:spMk id="10" creationId="{00000000-0000-0000-0000-000000000000}"/>
          </ac:spMkLst>
        </pc:spChg>
        <pc:spChg chg="mod">
          <ac:chgData name="Daniel Hinchliffe" userId="ed1703cb-69c7-4457-947d-267e6ea70290" providerId="ADAL" clId="{FD289AB3-A0C9-4BE9-822A-7E484B632F66}" dt="2026-10-02T05:47:54.446" v="4086" actId="20577"/>
          <ac:spMkLst>
            <pc:docMk/>
            <pc:sldMk cId="0" sldId="6435"/>
            <ac:spMk id="12" creationId="{00000000-0000-0000-0000-000000000000}"/>
          </ac:spMkLst>
        </pc:spChg>
        <pc:spChg chg="add mod">
          <ac:chgData name="Daniel Hinchliffe" userId="ed1703cb-69c7-4457-947d-267e6ea70290" providerId="ADAL" clId="{FD289AB3-A0C9-4BE9-822A-7E484B632F66}" dt="2026-10-02T05:47:13.181" v="3956" actId="207"/>
          <ac:spMkLst>
            <pc:docMk/>
            <pc:sldMk cId="0" sldId="6435"/>
            <ac:spMk id="13" creationId="{1CEF644E-8E3F-44ED-FB87-C1D10C5DC711}"/>
          </ac:spMkLst>
        </pc:spChg>
        <pc:spChg chg="add mod">
          <ac:chgData name="Daniel Hinchliffe" userId="ed1703cb-69c7-4457-947d-267e6ea70290" providerId="ADAL" clId="{FD289AB3-A0C9-4BE9-822A-7E484B632F66}" dt="2026-10-02T09:45:17.283" v="10557" actId="20577"/>
          <ac:spMkLst>
            <pc:docMk/>
            <pc:sldMk cId="0" sldId="6435"/>
            <ac:spMk id="14" creationId="{1DBCAABB-75D1-6CE5-E0FC-306486E2BB4B}"/>
          </ac:spMkLst>
        </pc:spChg>
      </pc:sldChg>
      <pc:sldChg chg="addSp modSp add mod">
        <pc:chgData name="Daniel Hinchliffe" userId="ed1703cb-69c7-4457-947d-267e6ea70290" providerId="ADAL" clId="{FD289AB3-A0C9-4BE9-822A-7E484B632F66}" dt="2026-10-02T06:15:51.023" v="5996" actId="1076"/>
        <pc:sldMkLst>
          <pc:docMk/>
          <pc:sldMk cId="0" sldId="6436"/>
        </pc:sldMkLst>
        <pc:spChg chg="add mod">
          <ac:chgData name="Daniel Hinchliffe" userId="ed1703cb-69c7-4457-947d-267e6ea70290" providerId="ADAL" clId="{FD289AB3-A0C9-4BE9-822A-7E484B632F66}" dt="2026-10-02T05:51:05.140" v="4088"/>
          <ac:spMkLst>
            <pc:docMk/>
            <pc:sldMk cId="0" sldId="6436"/>
            <ac:spMk id="13" creationId="{4180D3C3-CE1B-C455-FE54-75CE9BBC2C65}"/>
          </ac:spMkLst>
        </pc:spChg>
        <pc:spChg chg="add mod">
          <ac:chgData name="Daniel Hinchliffe" userId="ed1703cb-69c7-4457-947d-267e6ea70290" providerId="ADAL" clId="{FD289AB3-A0C9-4BE9-822A-7E484B632F66}" dt="2026-10-02T06:15:51.023" v="5996" actId="1076"/>
          <ac:spMkLst>
            <pc:docMk/>
            <pc:sldMk cId="0" sldId="6436"/>
            <ac:spMk id="14" creationId="{3F115C37-A4D6-F98A-50C2-7904528F6C2E}"/>
          </ac:spMkLst>
        </pc:spChg>
        <pc:spChg chg="add mod">
          <ac:chgData name="Daniel Hinchliffe" userId="ed1703cb-69c7-4457-947d-267e6ea70290" providerId="ADAL" clId="{FD289AB3-A0C9-4BE9-822A-7E484B632F66}" dt="2026-10-02T06:13:31.588" v="5968" actId="1076"/>
          <ac:spMkLst>
            <pc:docMk/>
            <pc:sldMk cId="0" sldId="6436"/>
            <ac:spMk id="15" creationId="{C8A788D9-5499-0DA8-7041-64CA98829B49}"/>
          </ac:spMkLst>
        </pc:spChg>
      </pc:sldChg>
      <pc:sldChg chg="addSp modSp add">
        <pc:chgData name="Daniel Hinchliffe" userId="ed1703cb-69c7-4457-947d-267e6ea70290" providerId="ADAL" clId="{FD289AB3-A0C9-4BE9-822A-7E484B632F66}" dt="2026-10-02T05:51:07.418" v="4089"/>
        <pc:sldMkLst>
          <pc:docMk/>
          <pc:sldMk cId="0" sldId="6437"/>
        </pc:sldMkLst>
        <pc:spChg chg="add mod">
          <ac:chgData name="Daniel Hinchliffe" userId="ed1703cb-69c7-4457-947d-267e6ea70290" providerId="ADAL" clId="{FD289AB3-A0C9-4BE9-822A-7E484B632F66}" dt="2026-10-02T05:51:07.418" v="4089"/>
          <ac:spMkLst>
            <pc:docMk/>
            <pc:sldMk cId="0" sldId="6437"/>
            <ac:spMk id="5" creationId="{93A5EB71-8961-B463-A300-A8F9CFDCA083}"/>
          </ac:spMkLst>
        </pc:spChg>
      </pc:sldChg>
      <pc:sldChg chg="addSp modSp add">
        <pc:chgData name="Daniel Hinchliffe" userId="ed1703cb-69c7-4457-947d-267e6ea70290" providerId="ADAL" clId="{FD289AB3-A0C9-4BE9-822A-7E484B632F66}" dt="2026-10-02T05:51:09.725" v="4090"/>
        <pc:sldMkLst>
          <pc:docMk/>
          <pc:sldMk cId="0" sldId="6438"/>
        </pc:sldMkLst>
        <pc:spChg chg="add mod">
          <ac:chgData name="Daniel Hinchliffe" userId="ed1703cb-69c7-4457-947d-267e6ea70290" providerId="ADAL" clId="{FD289AB3-A0C9-4BE9-822A-7E484B632F66}" dt="2026-10-02T05:51:09.725" v="4090"/>
          <ac:spMkLst>
            <pc:docMk/>
            <pc:sldMk cId="0" sldId="6438"/>
            <ac:spMk id="5" creationId="{14EE9130-46C2-5673-FC35-AD259B2128E2}"/>
          </ac:spMkLst>
        </pc:spChg>
      </pc:sldChg>
      <pc:sldChg chg="modSp new mod">
        <pc:chgData name="Daniel Hinchliffe" userId="ed1703cb-69c7-4457-947d-267e6ea70290" providerId="ADAL" clId="{FD289AB3-A0C9-4BE9-822A-7E484B632F66}" dt="2026-10-02T06:45:24.560" v="6317" actId="20577"/>
        <pc:sldMkLst>
          <pc:docMk/>
          <pc:sldMk cId="541055254" sldId="6439"/>
        </pc:sldMkLst>
        <pc:spChg chg="mod">
          <ac:chgData name="Daniel Hinchliffe" userId="ed1703cb-69c7-4457-947d-267e6ea70290" providerId="ADAL" clId="{FD289AB3-A0C9-4BE9-822A-7E484B632F66}" dt="2026-10-02T06:11:03.726" v="5683" actId="20577"/>
          <ac:spMkLst>
            <pc:docMk/>
            <pc:sldMk cId="541055254" sldId="6439"/>
            <ac:spMk id="2" creationId="{130E216A-75B9-8465-5448-A88E51D20B40}"/>
          </ac:spMkLst>
        </pc:spChg>
        <pc:spChg chg="mod">
          <ac:chgData name="Daniel Hinchliffe" userId="ed1703cb-69c7-4457-947d-267e6ea70290" providerId="ADAL" clId="{FD289AB3-A0C9-4BE9-822A-7E484B632F66}" dt="2026-10-02T06:45:24.560" v="6317" actId="20577"/>
          <ac:spMkLst>
            <pc:docMk/>
            <pc:sldMk cId="541055254" sldId="6439"/>
            <ac:spMk id="3" creationId="{7A974448-BD5C-AA00-AEB6-4E382383653C}"/>
          </ac:spMkLst>
        </pc:spChg>
        <pc:spChg chg="mod">
          <ac:chgData name="Daniel Hinchliffe" userId="ed1703cb-69c7-4457-947d-267e6ea70290" providerId="ADAL" clId="{FD289AB3-A0C9-4BE9-822A-7E484B632F66}" dt="2026-10-02T06:11:24.263" v="5729" actId="20577"/>
          <ac:spMkLst>
            <pc:docMk/>
            <pc:sldMk cId="541055254" sldId="6439"/>
            <ac:spMk id="4" creationId="{1FE3EA8D-13BB-0E0E-EF1C-412581EEA13D}"/>
          </ac:spMkLst>
        </pc:spChg>
      </pc:sldChg>
      <pc:sldChg chg="addSp delSp modSp new mod">
        <pc:chgData name="Daniel Hinchliffe" userId="ed1703cb-69c7-4457-947d-267e6ea70290" providerId="ADAL" clId="{FD289AB3-A0C9-4BE9-822A-7E484B632F66}" dt="2026-10-02T07:29:41.168" v="8536"/>
        <pc:sldMkLst>
          <pc:docMk/>
          <pc:sldMk cId="3073264759" sldId="6440"/>
        </pc:sldMkLst>
        <pc:spChg chg="mod">
          <ac:chgData name="Daniel Hinchliffe" userId="ed1703cb-69c7-4457-947d-267e6ea70290" providerId="ADAL" clId="{FD289AB3-A0C9-4BE9-822A-7E484B632F66}" dt="2026-10-02T06:46:00.709" v="6390" actId="20577"/>
          <ac:spMkLst>
            <pc:docMk/>
            <pc:sldMk cId="3073264759" sldId="6440"/>
            <ac:spMk id="2" creationId="{9D3D5FDB-A412-C532-1175-A217AF5CA482}"/>
          </ac:spMkLst>
        </pc:spChg>
        <pc:spChg chg="mod">
          <ac:chgData name="Daniel Hinchliffe" userId="ed1703cb-69c7-4457-947d-267e6ea70290" providerId="ADAL" clId="{FD289AB3-A0C9-4BE9-822A-7E484B632F66}" dt="2026-10-02T06:20:44.980" v="6068" actId="20577"/>
          <ac:spMkLst>
            <pc:docMk/>
            <pc:sldMk cId="3073264759" sldId="6440"/>
            <ac:spMk id="4" creationId="{C59D7A34-3427-1842-5710-5E98F6FDFBF0}"/>
          </ac:spMkLst>
        </pc:spChg>
        <pc:spChg chg="mod">
          <ac:chgData name="Daniel Hinchliffe" userId="ed1703cb-69c7-4457-947d-267e6ea70290" providerId="ADAL" clId="{FD289AB3-A0C9-4BE9-822A-7E484B632F66}" dt="2026-10-02T06:22:50.287" v="6097" actId="207"/>
          <ac:spMkLst>
            <pc:docMk/>
            <pc:sldMk cId="3073264759" sldId="6440"/>
            <ac:spMk id="5" creationId="{FC6A7ED1-9E25-0D1B-185B-9EF1911C184F}"/>
          </ac:spMkLst>
        </pc:spChg>
        <pc:spChg chg="add mod">
          <ac:chgData name="Daniel Hinchliffe" userId="ed1703cb-69c7-4457-947d-267e6ea70290" providerId="ADAL" clId="{FD289AB3-A0C9-4BE9-822A-7E484B632F66}" dt="2026-10-02T06:20:15.230" v="6032"/>
          <ac:spMkLst>
            <pc:docMk/>
            <pc:sldMk cId="3073264759" sldId="6440"/>
            <ac:spMk id="8" creationId="{B7B058CB-9A11-08E8-2096-1AE3C474BE17}"/>
          </ac:spMkLst>
        </pc:spChg>
        <pc:spChg chg="mod">
          <ac:chgData name="Daniel Hinchliffe" userId="ed1703cb-69c7-4457-947d-267e6ea70290" providerId="ADAL" clId="{FD289AB3-A0C9-4BE9-822A-7E484B632F66}" dt="2026-10-02T06:58:56.001" v="7031" actId="1076"/>
          <ac:spMkLst>
            <pc:docMk/>
            <pc:sldMk cId="3073264759" sldId="6440"/>
            <ac:spMk id="10" creationId="{CF94C3CB-22B0-6D59-A762-11A1D3B243C2}"/>
          </ac:spMkLst>
        </pc:spChg>
        <pc:spChg chg="mod">
          <ac:chgData name="Daniel Hinchliffe" userId="ed1703cb-69c7-4457-947d-267e6ea70290" providerId="ADAL" clId="{FD289AB3-A0C9-4BE9-822A-7E484B632F66}" dt="2026-10-02T06:58:56.001" v="7031" actId="1076"/>
          <ac:spMkLst>
            <pc:docMk/>
            <pc:sldMk cId="3073264759" sldId="6440"/>
            <ac:spMk id="11" creationId="{512EC8DD-24DC-47DE-F2AE-5690DC2FC5E3}"/>
          </ac:spMkLst>
        </pc:spChg>
        <pc:spChg chg="add mod">
          <ac:chgData name="Daniel Hinchliffe" userId="ed1703cb-69c7-4457-947d-267e6ea70290" providerId="ADAL" clId="{FD289AB3-A0C9-4BE9-822A-7E484B632F66}" dt="2026-10-02T06:58:56.001" v="7031" actId="1076"/>
          <ac:spMkLst>
            <pc:docMk/>
            <pc:sldMk cId="3073264759" sldId="6440"/>
            <ac:spMk id="12" creationId="{37911F44-125A-1D3A-6D2E-49CEB6EE8146}"/>
          </ac:spMkLst>
        </pc:spChg>
        <pc:spChg chg="mod">
          <ac:chgData name="Daniel Hinchliffe" userId="ed1703cb-69c7-4457-947d-267e6ea70290" providerId="ADAL" clId="{FD289AB3-A0C9-4BE9-822A-7E484B632F66}" dt="2026-10-02T06:58:56.001" v="7031" actId="1076"/>
          <ac:spMkLst>
            <pc:docMk/>
            <pc:sldMk cId="3073264759" sldId="6440"/>
            <ac:spMk id="13" creationId="{06F48692-FC1E-0C73-A59B-11C9950FB662}"/>
          </ac:spMkLst>
        </pc:spChg>
        <pc:spChg chg="mod">
          <ac:chgData name="Daniel Hinchliffe" userId="ed1703cb-69c7-4457-947d-267e6ea70290" providerId="ADAL" clId="{FD289AB3-A0C9-4BE9-822A-7E484B632F66}" dt="2026-10-02T06:21:33.994" v="6092" actId="1076"/>
          <ac:spMkLst>
            <pc:docMk/>
            <pc:sldMk cId="3073264759" sldId="6440"/>
            <ac:spMk id="18" creationId="{168BF50A-7CD5-4BA5-9B88-D166CB6FC019}"/>
          </ac:spMkLst>
        </pc:spChg>
        <pc:spChg chg="mod">
          <ac:chgData name="Daniel Hinchliffe" userId="ed1703cb-69c7-4457-947d-267e6ea70290" providerId="ADAL" clId="{FD289AB3-A0C9-4BE9-822A-7E484B632F66}" dt="2026-10-02T06:21:33.994" v="6092" actId="1076"/>
          <ac:spMkLst>
            <pc:docMk/>
            <pc:sldMk cId="3073264759" sldId="6440"/>
            <ac:spMk id="19" creationId="{F1115A2E-2737-8120-20BA-730C6F38991B}"/>
          </ac:spMkLst>
        </pc:spChg>
        <pc:spChg chg="add mod">
          <ac:chgData name="Daniel Hinchliffe" userId="ed1703cb-69c7-4457-947d-267e6ea70290" providerId="ADAL" clId="{FD289AB3-A0C9-4BE9-822A-7E484B632F66}" dt="2026-10-02T06:58:56.001" v="7031" actId="1076"/>
          <ac:spMkLst>
            <pc:docMk/>
            <pc:sldMk cId="3073264759" sldId="6440"/>
            <ac:spMk id="20" creationId="{AB016FD8-50C1-1CE0-000D-597502D939EF}"/>
          </ac:spMkLst>
        </pc:spChg>
        <pc:spChg chg="mod">
          <ac:chgData name="Daniel Hinchliffe" userId="ed1703cb-69c7-4457-947d-267e6ea70290" providerId="ADAL" clId="{FD289AB3-A0C9-4BE9-822A-7E484B632F66}" dt="2026-10-02T06:42:39.358" v="6274" actId="20577"/>
          <ac:spMkLst>
            <pc:docMk/>
            <pc:sldMk cId="3073264759" sldId="6440"/>
            <ac:spMk id="21" creationId="{49BC8D31-0617-693B-AB1B-9CE7B4B6F00D}"/>
          </ac:spMkLst>
        </pc:spChg>
        <pc:spChg chg="mod">
          <ac:chgData name="Daniel Hinchliffe" userId="ed1703cb-69c7-4457-947d-267e6ea70290" providerId="ADAL" clId="{FD289AB3-A0C9-4BE9-822A-7E484B632F66}" dt="2026-10-02T06:58:56.001" v="7031" actId="1076"/>
          <ac:spMkLst>
            <pc:docMk/>
            <pc:sldMk cId="3073264759" sldId="6440"/>
            <ac:spMk id="22" creationId="{35C05F78-94B7-B0C7-AED5-4FE6BDC20793}"/>
          </ac:spMkLst>
        </pc:spChg>
        <pc:spChg chg="add mod">
          <ac:chgData name="Daniel Hinchliffe" userId="ed1703cb-69c7-4457-947d-267e6ea70290" providerId="ADAL" clId="{FD289AB3-A0C9-4BE9-822A-7E484B632F66}" dt="2026-10-02T06:21:45.441" v="6093" actId="1076"/>
          <ac:spMkLst>
            <pc:docMk/>
            <pc:sldMk cId="3073264759" sldId="6440"/>
            <ac:spMk id="23" creationId="{298CE9A7-9489-6F2C-DEA5-30766C462973}"/>
          </ac:spMkLst>
        </pc:spChg>
        <pc:spChg chg="mod">
          <ac:chgData name="Daniel Hinchliffe" userId="ed1703cb-69c7-4457-947d-267e6ea70290" providerId="ADAL" clId="{FD289AB3-A0C9-4BE9-822A-7E484B632F66}" dt="2026-10-02T06:58:56.001" v="7031" actId="1076"/>
          <ac:spMkLst>
            <pc:docMk/>
            <pc:sldMk cId="3073264759" sldId="6440"/>
            <ac:spMk id="24" creationId="{E8D632C8-6E61-FE97-8CBF-CC669A9361AF}"/>
          </ac:spMkLst>
        </pc:spChg>
        <pc:spChg chg="mod">
          <ac:chgData name="Daniel Hinchliffe" userId="ed1703cb-69c7-4457-947d-267e6ea70290" providerId="ADAL" clId="{FD289AB3-A0C9-4BE9-822A-7E484B632F66}" dt="2026-10-02T06:21:45.441" v="6093" actId="1076"/>
          <ac:spMkLst>
            <pc:docMk/>
            <pc:sldMk cId="3073264759" sldId="6440"/>
            <ac:spMk id="25" creationId="{FEAE362E-1784-4EED-6BDF-B6C9EA167D7A}"/>
          </ac:spMkLst>
        </pc:spChg>
        <pc:spChg chg="add mod">
          <ac:chgData name="Daniel Hinchliffe" userId="ed1703cb-69c7-4457-947d-267e6ea70290" providerId="ADAL" clId="{FD289AB3-A0C9-4BE9-822A-7E484B632F66}" dt="2026-10-02T06:58:56.001" v="7031" actId="1076"/>
          <ac:spMkLst>
            <pc:docMk/>
            <pc:sldMk cId="3073264759" sldId="6440"/>
            <ac:spMk id="26" creationId="{81A4CDA4-B86B-C4CA-1AE2-9C1E169B1200}"/>
          </ac:spMkLst>
        </pc:spChg>
        <pc:spChg chg="mod">
          <ac:chgData name="Daniel Hinchliffe" userId="ed1703cb-69c7-4457-947d-267e6ea70290" providerId="ADAL" clId="{FD289AB3-A0C9-4BE9-822A-7E484B632F66}" dt="2026-10-02T06:58:56.001" v="7031" actId="1076"/>
          <ac:spMkLst>
            <pc:docMk/>
            <pc:sldMk cId="3073264759" sldId="6440"/>
            <ac:spMk id="27" creationId="{CA441FDB-C07A-43F0-4CB9-773AE00F069B}"/>
          </ac:spMkLst>
        </pc:spChg>
        <pc:spChg chg="add mod">
          <ac:chgData name="Daniel Hinchliffe" userId="ed1703cb-69c7-4457-947d-267e6ea70290" providerId="ADAL" clId="{FD289AB3-A0C9-4BE9-822A-7E484B632F66}" dt="2026-10-02T06:21:45.441" v="6093" actId="1076"/>
          <ac:spMkLst>
            <pc:docMk/>
            <pc:sldMk cId="3073264759" sldId="6440"/>
            <ac:spMk id="28" creationId="{7373E351-8CA1-9DBF-1D88-296ADA6E9E98}"/>
          </ac:spMkLst>
        </pc:spChg>
        <pc:spChg chg="add mod">
          <ac:chgData name="Daniel Hinchliffe" userId="ed1703cb-69c7-4457-947d-267e6ea70290" providerId="ADAL" clId="{FD289AB3-A0C9-4BE9-822A-7E484B632F66}" dt="2026-10-02T06:58:56.001" v="7031" actId="1076"/>
          <ac:spMkLst>
            <pc:docMk/>
            <pc:sldMk cId="3073264759" sldId="6440"/>
            <ac:spMk id="29" creationId="{343B03F4-B21A-4BE7-7BB4-2C808B9E733A}"/>
          </ac:spMkLst>
        </pc:spChg>
        <pc:spChg chg="add mod">
          <ac:chgData name="Daniel Hinchliffe" userId="ed1703cb-69c7-4457-947d-267e6ea70290" providerId="ADAL" clId="{FD289AB3-A0C9-4BE9-822A-7E484B632F66}" dt="2026-10-02T06:22:47.593" v="6096" actId="207"/>
          <ac:spMkLst>
            <pc:docMk/>
            <pc:sldMk cId="3073264759" sldId="6440"/>
            <ac:spMk id="30" creationId="{23B8447B-F135-3C81-64E3-826DCB300EDE}"/>
          </ac:spMkLst>
        </pc:spChg>
        <pc:spChg chg="add mod">
          <ac:chgData name="Daniel Hinchliffe" userId="ed1703cb-69c7-4457-947d-267e6ea70290" providerId="ADAL" clId="{FD289AB3-A0C9-4BE9-822A-7E484B632F66}" dt="2026-10-02T06:59:01.277" v="7033" actId="1076"/>
          <ac:spMkLst>
            <pc:docMk/>
            <pc:sldMk cId="3073264759" sldId="6440"/>
            <ac:spMk id="41" creationId="{27446F3A-DBF2-D16C-9A86-7DA6C53C4F47}"/>
          </ac:spMkLst>
        </pc:spChg>
        <pc:spChg chg="add mod">
          <ac:chgData name="Daniel Hinchliffe" userId="ed1703cb-69c7-4457-947d-267e6ea70290" providerId="ADAL" clId="{FD289AB3-A0C9-4BE9-822A-7E484B632F66}" dt="2026-10-02T07:01:08.829" v="7283" actId="20577"/>
          <ac:spMkLst>
            <pc:docMk/>
            <pc:sldMk cId="3073264759" sldId="6440"/>
            <ac:spMk id="42" creationId="{0BCC6A1D-5474-097A-808B-A65D34E91214}"/>
          </ac:spMkLst>
        </pc:spChg>
        <pc:spChg chg="add mod">
          <ac:chgData name="Daniel Hinchliffe" userId="ed1703cb-69c7-4457-947d-267e6ea70290" providerId="ADAL" clId="{FD289AB3-A0C9-4BE9-822A-7E484B632F66}" dt="2026-10-02T07:00:17.142" v="7177" actId="6549"/>
          <ac:spMkLst>
            <pc:docMk/>
            <pc:sldMk cId="3073264759" sldId="6440"/>
            <ac:spMk id="43" creationId="{7B3132B5-3535-85BE-EF3C-FAC79EFD90D2}"/>
          </ac:spMkLst>
        </pc:spChg>
        <pc:spChg chg="add mod">
          <ac:chgData name="Daniel Hinchliffe" userId="ed1703cb-69c7-4457-947d-267e6ea70290" providerId="ADAL" clId="{FD289AB3-A0C9-4BE9-822A-7E484B632F66}" dt="2026-10-02T07:00:31.874" v="7180" actId="1076"/>
          <ac:spMkLst>
            <pc:docMk/>
            <pc:sldMk cId="3073264759" sldId="6440"/>
            <ac:spMk id="45" creationId="{0877B768-E819-32F8-83EA-AE929D17139D}"/>
          </ac:spMkLst>
        </pc:spChg>
        <pc:spChg chg="add mod">
          <ac:chgData name="Daniel Hinchliffe" userId="ed1703cb-69c7-4457-947d-267e6ea70290" providerId="ADAL" clId="{FD289AB3-A0C9-4BE9-822A-7E484B632F66}" dt="2026-10-02T07:00:35.031" v="7188" actId="6549"/>
          <ac:spMkLst>
            <pc:docMk/>
            <pc:sldMk cId="3073264759" sldId="6440"/>
            <ac:spMk id="46" creationId="{D9FDFB54-3F6A-C85D-FB74-095FA9F9DE84}"/>
          </ac:spMkLst>
        </pc:spChg>
        <pc:spChg chg="add mod">
          <ac:chgData name="Daniel Hinchliffe" userId="ed1703cb-69c7-4457-947d-267e6ea70290" providerId="ADAL" clId="{FD289AB3-A0C9-4BE9-822A-7E484B632F66}" dt="2026-10-02T07:29:41.168" v="8536"/>
          <ac:spMkLst>
            <pc:docMk/>
            <pc:sldMk cId="3073264759" sldId="6440"/>
            <ac:spMk id="47" creationId="{23027481-70C1-4C87-8FDE-F7931CA6EF38}"/>
          </ac:spMkLst>
        </pc:spChg>
        <pc:graphicFrameChg chg="add mod modGraphic">
          <ac:chgData name="Daniel Hinchliffe" userId="ed1703cb-69c7-4457-947d-267e6ea70290" providerId="ADAL" clId="{FD289AB3-A0C9-4BE9-822A-7E484B632F66}" dt="2026-10-02T06:41:10.755" v="6115" actId="207"/>
          <ac:graphicFrameMkLst>
            <pc:docMk/>
            <pc:sldMk cId="3073264759" sldId="6440"/>
            <ac:graphicFrameMk id="36" creationId="{018DBDA5-643D-F5D2-B1F4-A29EEB17DCF4}"/>
          </ac:graphicFrameMkLst>
        </pc:graphicFrameChg>
        <pc:graphicFrameChg chg="add mod modGraphic">
          <ac:chgData name="Daniel Hinchliffe" userId="ed1703cb-69c7-4457-947d-267e6ea70290" providerId="ADAL" clId="{FD289AB3-A0C9-4BE9-822A-7E484B632F66}" dt="2026-10-02T06:38:14.710" v="6109" actId="1076"/>
          <ac:graphicFrameMkLst>
            <pc:docMk/>
            <pc:sldMk cId="3073264759" sldId="6440"/>
            <ac:graphicFrameMk id="37" creationId="{991BE3D0-29E0-F7FF-774B-21EEFF9A1E0A}"/>
          </ac:graphicFrameMkLst>
        </pc:graphicFrameChg>
        <pc:graphicFrameChg chg="add mod">
          <ac:chgData name="Daniel Hinchliffe" userId="ed1703cb-69c7-4457-947d-267e6ea70290" providerId="ADAL" clId="{FD289AB3-A0C9-4BE9-822A-7E484B632F66}" dt="2026-10-02T06:40:23.010" v="6111" actId="1076"/>
          <ac:graphicFrameMkLst>
            <pc:docMk/>
            <pc:sldMk cId="3073264759" sldId="6440"/>
            <ac:graphicFrameMk id="38" creationId="{A16CAC82-EA21-C11D-6E52-FB5FAB4F2070}"/>
          </ac:graphicFrameMkLst>
        </pc:graphicFrameChg>
        <pc:graphicFrameChg chg="add mod modGraphic">
          <ac:chgData name="Daniel Hinchliffe" userId="ed1703cb-69c7-4457-947d-267e6ea70290" providerId="ADAL" clId="{FD289AB3-A0C9-4BE9-822A-7E484B632F66}" dt="2026-10-02T06:40:48.540" v="6114" actId="1076"/>
          <ac:graphicFrameMkLst>
            <pc:docMk/>
            <pc:sldMk cId="3073264759" sldId="6440"/>
            <ac:graphicFrameMk id="39" creationId="{A639767A-68DD-BF8C-C2FB-567075881650}"/>
          </ac:graphicFrameMkLst>
        </pc:graphicFrameChg>
        <pc:picChg chg="mod">
          <ac:chgData name="Daniel Hinchliffe" userId="ed1703cb-69c7-4457-947d-267e6ea70290" providerId="ADAL" clId="{FD289AB3-A0C9-4BE9-822A-7E484B632F66}" dt="2026-10-02T06:38:14.710" v="6109" actId="1076"/>
          <ac:picMkLst>
            <pc:docMk/>
            <pc:sldMk cId="3073264759" sldId="6440"/>
            <ac:picMk id="31" creationId="{CA2726D0-AE34-2195-EC91-67389B7FD7EA}"/>
          </ac:picMkLst>
        </pc:picChg>
      </pc:sldChg>
      <pc:sldChg chg="addSp delSp modSp add del mod ord">
        <pc:chgData name="Daniel Hinchliffe" userId="ed1703cb-69c7-4457-947d-267e6ea70290" providerId="ADAL" clId="{FD289AB3-A0C9-4BE9-822A-7E484B632F66}" dt="2026-10-06T05:22:14.980" v="11496" actId="47"/>
        <pc:sldMkLst>
          <pc:docMk/>
          <pc:sldMk cId="2503797714" sldId="6442"/>
        </pc:sldMkLst>
        <pc:spChg chg="mod">
          <ac:chgData name="Daniel Hinchliffe" userId="ed1703cb-69c7-4457-947d-267e6ea70290" providerId="ADAL" clId="{FD289AB3-A0C9-4BE9-822A-7E484B632F66}" dt="2026-10-06T05:21:10.068" v="11463" actId="20577"/>
          <ac:spMkLst>
            <pc:docMk/>
            <pc:sldMk cId="2503797714" sldId="6442"/>
            <ac:spMk id="2" creationId="{7FC7C11B-AC69-84FC-6995-436A4AEC05C1}"/>
          </ac:spMkLst>
        </pc:spChg>
        <pc:graphicFrameChg chg="add mod modGraphic">
          <ac:chgData name="Daniel Hinchliffe" userId="ed1703cb-69c7-4457-947d-267e6ea70290" providerId="ADAL" clId="{FD289AB3-A0C9-4BE9-822A-7E484B632F66}" dt="2026-10-06T05:21:24.025" v="11464" actId="242"/>
          <ac:graphicFrameMkLst>
            <pc:docMk/>
            <pc:sldMk cId="2503797714" sldId="6442"/>
            <ac:graphicFrameMk id="3" creationId="{6BE69372-957D-F60F-3BF9-CBFD13411FF1}"/>
          </ac:graphicFrameMkLst>
        </pc:graphicFrameChg>
      </pc:sldChg>
      <pc:sldChg chg="addSp delSp modSp new mod">
        <pc:chgData name="Daniel Hinchliffe" userId="ed1703cb-69c7-4457-947d-267e6ea70290" providerId="ADAL" clId="{FD289AB3-A0C9-4BE9-822A-7E484B632F66}" dt="2026-10-02T08:22:43.108" v="10124" actId="20577"/>
        <pc:sldMkLst>
          <pc:docMk/>
          <pc:sldMk cId="2697442969" sldId="6443"/>
        </pc:sldMkLst>
        <pc:spChg chg="mod">
          <ac:chgData name="Daniel Hinchliffe" userId="ed1703cb-69c7-4457-947d-267e6ea70290" providerId="ADAL" clId="{FD289AB3-A0C9-4BE9-822A-7E484B632F66}" dt="2026-10-02T08:22:43.108" v="10124" actId="20577"/>
          <ac:spMkLst>
            <pc:docMk/>
            <pc:sldMk cId="2697442969" sldId="6443"/>
            <ac:spMk id="2" creationId="{72A7BCA2-1203-35C0-0572-226788EADCD3}"/>
          </ac:spMkLst>
        </pc:spChg>
        <pc:spChg chg="mod">
          <ac:chgData name="Daniel Hinchliffe" userId="ed1703cb-69c7-4457-947d-267e6ea70290" providerId="ADAL" clId="{FD289AB3-A0C9-4BE9-822A-7E484B632F66}" dt="2026-10-02T08:15:37.595" v="9813" actId="20577"/>
          <ac:spMkLst>
            <pc:docMk/>
            <pc:sldMk cId="2697442969" sldId="6443"/>
            <ac:spMk id="3" creationId="{003594EE-3A1F-DA84-6BC0-F4DF9890E2B0}"/>
          </ac:spMkLst>
        </pc:spChg>
        <pc:spChg chg="mod">
          <ac:chgData name="Daniel Hinchliffe" userId="ed1703cb-69c7-4457-947d-267e6ea70290" providerId="ADAL" clId="{FD289AB3-A0C9-4BE9-822A-7E484B632F66}" dt="2026-10-02T08:22:40.076" v="10123" actId="20577"/>
          <ac:spMkLst>
            <pc:docMk/>
            <pc:sldMk cId="2697442969" sldId="6443"/>
            <ac:spMk id="4" creationId="{4BFF297D-31E6-D6FC-AA48-4BD01193F172}"/>
          </ac:spMkLst>
        </pc:spChg>
        <pc:spChg chg="add mod">
          <ac:chgData name="Daniel Hinchliffe" userId="ed1703cb-69c7-4457-947d-267e6ea70290" providerId="ADAL" clId="{FD289AB3-A0C9-4BE9-822A-7E484B632F66}" dt="2026-10-02T08:14:11.031" v="9616" actId="1076"/>
          <ac:spMkLst>
            <pc:docMk/>
            <pc:sldMk cId="2697442969" sldId="6443"/>
            <ac:spMk id="5" creationId="{28DF5A3C-AC9B-336A-4738-2FDF2777E21E}"/>
          </ac:spMkLst>
        </pc:spChg>
        <pc:spChg chg="add mod">
          <ac:chgData name="Daniel Hinchliffe" userId="ed1703cb-69c7-4457-947d-267e6ea70290" providerId="ADAL" clId="{FD289AB3-A0C9-4BE9-822A-7E484B632F66}" dt="2026-10-02T08:14:11.031" v="9616" actId="1076"/>
          <ac:spMkLst>
            <pc:docMk/>
            <pc:sldMk cId="2697442969" sldId="6443"/>
            <ac:spMk id="7" creationId="{DF78866B-9327-26C0-E564-D2D5CD84E0DA}"/>
          </ac:spMkLst>
        </pc:spChg>
        <pc:spChg chg="add mod">
          <ac:chgData name="Daniel Hinchliffe" userId="ed1703cb-69c7-4457-947d-267e6ea70290" providerId="ADAL" clId="{FD289AB3-A0C9-4BE9-822A-7E484B632F66}" dt="2026-10-02T08:14:11.031" v="9616" actId="1076"/>
          <ac:spMkLst>
            <pc:docMk/>
            <pc:sldMk cId="2697442969" sldId="6443"/>
            <ac:spMk id="8" creationId="{4D3F7357-D0A7-D261-ED29-CFB9733A21CC}"/>
          </ac:spMkLst>
        </pc:spChg>
        <pc:spChg chg="add mod">
          <ac:chgData name="Daniel Hinchliffe" userId="ed1703cb-69c7-4457-947d-267e6ea70290" providerId="ADAL" clId="{FD289AB3-A0C9-4BE9-822A-7E484B632F66}" dt="2026-10-02T08:14:11.031" v="9616" actId="1076"/>
          <ac:spMkLst>
            <pc:docMk/>
            <pc:sldMk cId="2697442969" sldId="6443"/>
            <ac:spMk id="9" creationId="{53D99188-AAF5-EB00-9951-BCD6697387D8}"/>
          </ac:spMkLst>
        </pc:spChg>
        <pc:spChg chg="add mod">
          <ac:chgData name="Daniel Hinchliffe" userId="ed1703cb-69c7-4457-947d-267e6ea70290" providerId="ADAL" clId="{FD289AB3-A0C9-4BE9-822A-7E484B632F66}" dt="2026-10-02T08:14:11.031" v="9616" actId="1076"/>
          <ac:spMkLst>
            <pc:docMk/>
            <pc:sldMk cId="2697442969" sldId="6443"/>
            <ac:spMk id="10" creationId="{F8BABA27-AEB0-75BD-5D67-E331CC67A2D4}"/>
          </ac:spMkLst>
        </pc:spChg>
        <pc:spChg chg="add mod">
          <ac:chgData name="Daniel Hinchliffe" userId="ed1703cb-69c7-4457-947d-267e6ea70290" providerId="ADAL" clId="{FD289AB3-A0C9-4BE9-822A-7E484B632F66}" dt="2026-10-02T08:14:11.031" v="9616" actId="1076"/>
          <ac:spMkLst>
            <pc:docMk/>
            <pc:sldMk cId="2697442969" sldId="6443"/>
            <ac:spMk id="11" creationId="{735C76A6-C762-4871-D3CF-A81F6E186A51}"/>
          </ac:spMkLst>
        </pc:spChg>
        <pc:spChg chg="add mod">
          <ac:chgData name="Daniel Hinchliffe" userId="ed1703cb-69c7-4457-947d-267e6ea70290" providerId="ADAL" clId="{FD289AB3-A0C9-4BE9-822A-7E484B632F66}" dt="2026-10-02T08:14:11.031" v="9616" actId="1076"/>
          <ac:spMkLst>
            <pc:docMk/>
            <pc:sldMk cId="2697442969" sldId="6443"/>
            <ac:spMk id="13" creationId="{E55A38B3-ABD7-4F37-AE81-F7E0506394E3}"/>
          </ac:spMkLst>
        </pc:spChg>
        <pc:spChg chg="add mod">
          <ac:chgData name="Daniel Hinchliffe" userId="ed1703cb-69c7-4457-947d-267e6ea70290" providerId="ADAL" clId="{FD289AB3-A0C9-4BE9-822A-7E484B632F66}" dt="2026-10-02T08:14:11.031" v="9616" actId="1076"/>
          <ac:spMkLst>
            <pc:docMk/>
            <pc:sldMk cId="2697442969" sldId="6443"/>
            <ac:spMk id="16" creationId="{59160D88-BD6C-9CA1-50FF-1CB0AE8B8267}"/>
          </ac:spMkLst>
        </pc:spChg>
        <pc:spChg chg="add mod">
          <ac:chgData name="Daniel Hinchliffe" userId="ed1703cb-69c7-4457-947d-267e6ea70290" providerId="ADAL" clId="{FD289AB3-A0C9-4BE9-822A-7E484B632F66}" dt="2026-10-02T08:14:11.031" v="9616" actId="1076"/>
          <ac:spMkLst>
            <pc:docMk/>
            <pc:sldMk cId="2697442969" sldId="6443"/>
            <ac:spMk id="17" creationId="{C7F876CB-51A9-E716-7005-C765F0C7B2B5}"/>
          </ac:spMkLst>
        </pc:spChg>
      </pc:sldChg>
      <pc:sldChg chg="addSp delSp modSp new mod">
        <pc:chgData name="Daniel Hinchliffe" userId="ed1703cb-69c7-4457-947d-267e6ea70290" providerId="ADAL" clId="{FD289AB3-A0C9-4BE9-822A-7E484B632F66}" dt="2026-10-06T05:22:11.860" v="11495" actId="20577"/>
        <pc:sldMkLst>
          <pc:docMk/>
          <pc:sldMk cId="2174817718" sldId="6445"/>
        </pc:sldMkLst>
        <pc:spChg chg="mod">
          <ac:chgData name="Daniel Hinchliffe" userId="ed1703cb-69c7-4457-947d-267e6ea70290" providerId="ADAL" clId="{FD289AB3-A0C9-4BE9-822A-7E484B632F66}" dt="2026-10-02T07:59:00.922" v="8993" actId="20577"/>
          <ac:spMkLst>
            <pc:docMk/>
            <pc:sldMk cId="2174817718" sldId="6445"/>
            <ac:spMk id="2" creationId="{83D2B452-D4EC-BB29-6014-B7337C570451}"/>
          </ac:spMkLst>
        </pc:spChg>
        <pc:spChg chg="mod">
          <ac:chgData name="Daniel Hinchliffe" userId="ed1703cb-69c7-4457-947d-267e6ea70290" providerId="ADAL" clId="{FD289AB3-A0C9-4BE9-822A-7E484B632F66}" dt="2026-10-06T05:22:11.860" v="11495" actId="20577"/>
          <ac:spMkLst>
            <pc:docMk/>
            <pc:sldMk cId="2174817718" sldId="6445"/>
            <ac:spMk id="3" creationId="{8E8BD4A6-DA32-97B1-5C29-CC6A1E143EEA}"/>
          </ac:spMkLst>
        </pc:spChg>
        <pc:spChg chg="mod">
          <ac:chgData name="Daniel Hinchliffe" userId="ed1703cb-69c7-4457-947d-267e6ea70290" providerId="ADAL" clId="{FD289AB3-A0C9-4BE9-822A-7E484B632F66}" dt="2026-10-02T07:59:10.753" v="9042" actId="20577"/>
          <ac:spMkLst>
            <pc:docMk/>
            <pc:sldMk cId="2174817718" sldId="6445"/>
            <ac:spMk id="4" creationId="{4A6FD56B-8463-65C4-BE84-AD6CAF703068}"/>
          </ac:spMkLst>
        </pc:spChg>
        <pc:graphicFrameChg chg="add mod modGraphic">
          <ac:chgData name="Daniel Hinchliffe" userId="ed1703cb-69c7-4457-947d-267e6ea70290" providerId="ADAL" clId="{FD289AB3-A0C9-4BE9-822A-7E484B632F66}" dt="2026-10-06T05:21:59.442" v="11468" actId="403"/>
          <ac:graphicFrameMkLst>
            <pc:docMk/>
            <pc:sldMk cId="2174817718" sldId="6445"/>
            <ac:graphicFrameMk id="9" creationId="{245D1624-4A6C-FD76-80FB-EEC1F6B73CE0}"/>
          </ac:graphicFrameMkLst>
        </pc:graphicFrameChg>
      </pc:sldChg>
      <pc:sldChg chg="addSp modSp new mod">
        <pc:chgData name="Daniel Hinchliffe" userId="ed1703cb-69c7-4457-947d-267e6ea70290" providerId="ADAL" clId="{FD289AB3-A0C9-4BE9-822A-7E484B632F66}" dt="2026-10-06T05:24:12.360" v="11523" actId="20577"/>
        <pc:sldMkLst>
          <pc:docMk/>
          <pc:sldMk cId="1745988694" sldId="6446"/>
        </pc:sldMkLst>
        <pc:spChg chg="mod">
          <ac:chgData name="Daniel Hinchliffe" userId="ed1703cb-69c7-4457-947d-267e6ea70290" providerId="ADAL" clId="{FD289AB3-A0C9-4BE9-822A-7E484B632F66}" dt="2026-10-02T08:07:14.184" v="9219" actId="20577"/>
          <ac:spMkLst>
            <pc:docMk/>
            <pc:sldMk cId="1745988694" sldId="6446"/>
            <ac:spMk id="2" creationId="{D1EB5AF6-C545-D62F-3A70-231BAADA030E}"/>
          </ac:spMkLst>
        </pc:spChg>
        <pc:spChg chg="mod">
          <ac:chgData name="Daniel Hinchliffe" userId="ed1703cb-69c7-4457-947d-267e6ea70290" providerId="ADAL" clId="{FD289AB3-A0C9-4BE9-822A-7E484B632F66}" dt="2026-10-02T08:09:13.790" v="9423" actId="20577"/>
          <ac:spMkLst>
            <pc:docMk/>
            <pc:sldMk cId="1745988694" sldId="6446"/>
            <ac:spMk id="3" creationId="{3F0180E3-F9F3-AD54-A1CA-F7D760CAD261}"/>
          </ac:spMkLst>
        </pc:spChg>
        <pc:spChg chg="mod">
          <ac:chgData name="Daniel Hinchliffe" userId="ed1703cb-69c7-4457-947d-267e6ea70290" providerId="ADAL" clId="{FD289AB3-A0C9-4BE9-822A-7E484B632F66}" dt="2026-10-02T08:08:18.875" v="9260" actId="20577"/>
          <ac:spMkLst>
            <pc:docMk/>
            <pc:sldMk cId="1745988694" sldId="6446"/>
            <ac:spMk id="4" creationId="{09EBACF7-8708-E8D1-ABF5-EFB28BDAC572}"/>
          </ac:spMkLst>
        </pc:spChg>
        <pc:graphicFrameChg chg="add mod modGraphic">
          <ac:chgData name="Daniel Hinchliffe" userId="ed1703cb-69c7-4457-947d-267e6ea70290" providerId="ADAL" clId="{FD289AB3-A0C9-4BE9-822A-7E484B632F66}" dt="2026-10-06T05:24:12.360" v="11523" actId="20577"/>
          <ac:graphicFrameMkLst>
            <pc:docMk/>
            <pc:sldMk cId="1745988694" sldId="6446"/>
            <ac:graphicFrameMk id="5" creationId="{1FD12206-737C-3E88-C558-FC4FE618D432}"/>
          </ac:graphicFrameMkLst>
        </pc:graphicFrameChg>
      </pc:sldChg>
      <pc:sldChg chg="addSp delSp modSp new mod">
        <pc:chgData name="Daniel Hinchliffe" userId="ed1703cb-69c7-4457-947d-267e6ea70290" providerId="ADAL" clId="{FD289AB3-A0C9-4BE9-822A-7E484B632F66}" dt="2026-10-02T08:22:33.167" v="10101" actId="20577"/>
        <pc:sldMkLst>
          <pc:docMk/>
          <pc:sldMk cId="912533686" sldId="6447"/>
        </pc:sldMkLst>
        <pc:spChg chg="mod">
          <ac:chgData name="Daniel Hinchliffe" userId="ed1703cb-69c7-4457-947d-267e6ea70290" providerId="ADAL" clId="{FD289AB3-A0C9-4BE9-822A-7E484B632F66}" dt="2026-10-02T08:16:33.121" v="9860" actId="20577"/>
          <ac:spMkLst>
            <pc:docMk/>
            <pc:sldMk cId="912533686" sldId="6447"/>
            <ac:spMk id="2" creationId="{5DD966C9-9543-6C34-1D88-974A14D93C3B}"/>
          </ac:spMkLst>
        </pc:spChg>
        <pc:spChg chg="mod">
          <ac:chgData name="Daniel Hinchliffe" userId="ed1703cb-69c7-4457-947d-267e6ea70290" providerId="ADAL" clId="{FD289AB3-A0C9-4BE9-822A-7E484B632F66}" dt="2026-10-02T08:22:33.167" v="10101" actId="20577"/>
          <ac:spMkLst>
            <pc:docMk/>
            <pc:sldMk cId="912533686" sldId="6447"/>
            <ac:spMk id="4" creationId="{4CD15D13-CF6F-F80D-BDA4-1DDB3B4A6E42}"/>
          </ac:spMkLst>
        </pc:spChg>
        <pc:graphicFrameChg chg="add mod modGraphic">
          <ac:chgData name="Daniel Hinchliffe" userId="ed1703cb-69c7-4457-947d-267e6ea70290" providerId="ADAL" clId="{FD289AB3-A0C9-4BE9-822A-7E484B632F66}" dt="2026-10-02T08:17:06.956" v="9882" actId="1076"/>
          <ac:graphicFrameMkLst>
            <pc:docMk/>
            <pc:sldMk cId="912533686" sldId="6447"/>
            <ac:graphicFrameMk id="5" creationId="{CACD874E-C034-89B3-E8E6-D475CED84808}"/>
          </ac:graphicFrameMkLst>
        </pc:graphicFrameChg>
      </pc:sldChg>
      <pc:sldChg chg="addSp delSp modSp new mod chgLayout">
        <pc:chgData name="Daniel Hinchliffe" userId="ed1703cb-69c7-4457-947d-267e6ea70290" providerId="ADAL" clId="{FD289AB3-A0C9-4BE9-822A-7E484B632F66}" dt="2026-10-06T05:28:06.114" v="11691" actId="20577"/>
        <pc:sldMkLst>
          <pc:docMk/>
          <pc:sldMk cId="1013219877" sldId="6448"/>
        </pc:sldMkLst>
        <pc:spChg chg="mod ord">
          <ac:chgData name="Daniel Hinchliffe" userId="ed1703cb-69c7-4457-947d-267e6ea70290" providerId="ADAL" clId="{FD289AB3-A0C9-4BE9-822A-7E484B632F66}" dt="2026-10-02T08:19:55.458" v="9974" actId="700"/>
          <ac:spMkLst>
            <pc:docMk/>
            <pc:sldMk cId="1013219877" sldId="6448"/>
            <ac:spMk id="2" creationId="{0139136B-5CC8-2BEF-616C-71E30D45A945}"/>
          </ac:spMkLst>
        </pc:spChg>
        <pc:spChg chg="add mod">
          <ac:chgData name="Daniel Hinchliffe" userId="ed1703cb-69c7-4457-947d-267e6ea70290" providerId="ADAL" clId="{FD289AB3-A0C9-4BE9-822A-7E484B632F66}" dt="2026-10-06T05:28:06.114" v="11691" actId="20577"/>
          <ac:spMkLst>
            <pc:docMk/>
            <pc:sldMk cId="1013219877" sldId="6448"/>
            <ac:spMk id="3" creationId="{92D10267-163E-C60A-1FAC-02F762DCAD57}"/>
          </ac:spMkLst>
        </pc:spChg>
        <pc:spChg chg="add del mod">
          <ac:chgData name="Daniel Hinchliffe" userId="ed1703cb-69c7-4457-947d-267e6ea70290" providerId="ADAL" clId="{FD289AB3-A0C9-4BE9-822A-7E484B632F66}" dt="2026-10-06T05:27:04.577" v="11608" actId="478"/>
          <ac:spMkLst>
            <pc:docMk/>
            <pc:sldMk cId="1013219877" sldId="6448"/>
            <ac:spMk id="11" creationId="{6E29CD6C-BCAC-1985-977E-CC1EAE13565C}"/>
          </ac:spMkLst>
        </pc:spChg>
        <pc:spChg chg="add mod ord">
          <ac:chgData name="Daniel Hinchliffe" userId="ed1703cb-69c7-4457-947d-267e6ea70290" providerId="ADAL" clId="{FD289AB3-A0C9-4BE9-822A-7E484B632F66}" dt="2026-10-06T05:26:59.499" v="11607" actId="404"/>
          <ac:spMkLst>
            <pc:docMk/>
            <pc:sldMk cId="1013219877" sldId="6448"/>
            <ac:spMk id="12" creationId="{B0C33F79-D5EC-2FB8-875F-38D5F9BD7D32}"/>
          </ac:spMkLst>
        </pc:spChg>
        <pc:spChg chg="add mod">
          <ac:chgData name="Daniel Hinchliffe" userId="ed1703cb-69c7-4457-947d-267e6ea70290" providerId="ADAL" clId="{FD289AB3-A0C9-4BE9-822A-7E484B632F66}" dt="2026-10-02T08:21:14.812" v="10059" actId="478"/>
          <ac:spMkLst>
            <pc:docMk/>
            <pc:sldMk cId="1013219877" sldId="6448"/>
            <ac:spMk id="14" creationId="{5E21B9E8-74D4-2C39-6FD4-D23CB47CE020}"/>
          </ac:spMkLst>
        </pc:spChg>
      </pc:sldChg>
      <pc:sldChg chg="addSp delSp modSp new del mod ord">
        <pc:chgData name="Daniel Hinchliffe" userId="ed1703cb-69c7-4457-947d-267e6ea70290" providerId="ADAL" clId="{FD289AB3-A0C9-4BE9-822A-7E484B632F66}" dt="2026-10-06T05:28:15.626" v="11693" actId="47"/>
        <pc:sldMkLst>
          <pc:docMk/>
          <pc:sldMk cId="1924814647" sldId="6449"/>
        </pc:sldMkLst>
        <pc:spChg chg="mod">
          <ac:chgData name="Daniel Hinchliffe" userId="ed1703cb-69c7-4457-947d-267e6ea70290" providerId="ADAL" clId="{FD289AB3-A0C9-4BE9-822A-7E484B632F66}" dt="2026-10-06T05:25:20.012" v="11526" actId="1076"/>
          <ac:spMkLst>
            <pc:docMk/>
            <pc:sldMk cId="1924814647" sldId="6449"/>
            <ac:spMk id="4" creationId="{9BF5EDC5-4096-D5F7-8B2B-3D4C2BFDB607}"/>
          </ac:spMkLst>
        </pc:spChg>
        <pc:spChg chg="add mod">
          <ac:chgData name="Daniel Hinchliffe" userId="ed1703cb-69c7-4457-947d-267e6ea70290" providerId="ADAL" clId="{FD289AB3-A0C9-4BE9-822A-7E484B632F66}" dt="2026-10-06T05:25:27.116" v="11528" actId="14100"/>
          <ac:spMkLst>
            <pc:docMk/>
            <pc:sldMk cId="1924814647" sldId="6449"/>
            <ac:spMk id="6" creationId="{085BFFCE-93D7-78D7-598B-31F26C55A622}"/>
          </ac:spMkLst>
        </pc:spChg>
        <pc:spChg chg="add mod">
          <ac:chgData name="Daniel Hinchliffe" userId="ed1703cb-69c7-4457-947d-267e6ea70290" providerId="ADAL" clId="{FD289AB3-A0C9-4BE9-822A-7E484B632F66}" dt="2026-10-06T05:25:27.116" v="11528" actId="14100"/>
          <ac:spMkLst>
            <pc:docMk/>
            <pc:sldMk cId="1924814647" sldId="6449"/>
            <ac:spMk id="7" creationId="{32424081-0DDD-6F2B-249A-368E349B817C}"/>
          </ac:spMkLst>
        </pc:spChg>
        <pc:spChg chg="add mod">
          <ac:chgData name="Daniel Hinchliffe" userId="ed1703cb-69c7-4457-947d-267e6ea70290" providerId="ADAL" clId="{FD289AB3-A0C9-4BE9-822A-7E484B632F66}" dt="2026-10-06T05:25:35.819" v="11531" actId="403"/>
          <ac:spMkLst>
            <pc:docMk/>
            <pc:sldMk cId="1924814647" sldId="6449"/>
            <ac:spMk id="8" creationId="{F7593B25-1258-E9BC-5BD8-58E3D7CBEA04}"/>
          </ac:spMkLst>
        </pc:spChg>
        <pc:spChg chg="add del mod">
          <ac:chgData name="Daniel Hinchliffe" userId="ed1703cb-69c7-4457-947d-267e6ea70290" providerId="ADAL" clId="{FD289AB3-A0C9-4BE9-822A-7E484B632F66}" dt="2026-10-06T05:28:10.842" v="11692" actId="478"/>
          <ac:spMkLst>
            <pc:docMk/>
            <pc:sldMk cId="1924814647" sldId="6449"/>
            <ac:spMk id="10" creationId="{C5BD5A32-D1D1-36B5-03F4-156E9968B1A7}"/>
          </ac:spMkLst>
        </pc:spChg>
        <pc:spChg chg="add mod">
          <ac:chgData name="Daniel Hinchliffe" userId="ed1703cb-69c7-4457-947d-267e6ea70290" providerId="ADAL" clId="{FD289AB3-A0C9-4BE9-822A-7E484B632F66}" dt="2026-10-06T05:26:10.709" v="11606" actId="20577"/>
          <ac:spMkLst>
            <pc:docMk/>
            <pc:sldMk cId="1924814647" sldId="6449"/>
            <ac:spMk id="11" creationId="{82FFBC9B-304A-41F6-F0F6-978DCDAEC4BE}"/>
          </ac:spMkLst>
        </pc:spChg>
        <pc:graphicFrameChg chg="add del mod modGraphic">
          <ac:chgData name="Daniel Hinchliffe" userId="ed1703cb-69c7-4457-947d-267e6ea70290" providerId="ADAL" clId="{FD289AB3-A0C9-4BE9-822A-7E484B632F66}" dt="2026-10-06T05:25:15.586" v="11524" actId="478"/>
          <ac:graphicFrameMkLst>
            <pc:docMk/>
            <pc:sldMk cId="1924814647" sldId="6449"/>
            <ac:graphicFrameMk id="5" creationId="{7B5B4C6F-42C7-0B71-C90D-8DC21312AB06}"/>
          </ac:graphicFrameMkLst>
        </pc:graphicFrameChg>
      </pc:sldChg>
      <pc:sldChg chg="addSp delSp modSp new mod">
        <pc:chgData name="Daniel Hinchliffe" userId="ed1703cb-69c7-4457-947d-267e6ea70290" providerId="ADAL" clId="{FD289AB3-A0C9-4BE9-822A-7E484B632F66}" dt="2026-10-02T08:34:20.417" v="10551" actId="20577"/>
        <pc:sldMkLst>
          <pc:docMk/>
          <pc:sldMk cId="4057621076" sldId="6450"/>
        </pc:sldMkLst>
        <pc:spChg chg="mod">
          <ac:chgData name="Daniel Hinchliffe" userId="ed1703cb-69c7-4457-947d-267e6ea70290" providerId="ADAL" clId="{FD289AB3-A0C9-4BE9-822A-7E484B632F66}" dt="2026-10-02T08:30:48.097" v="10392" actId="6549"/>
          <ac:spMkLst>
            <pc:docMk/>
            <pc:sldMk cId="4057621076" sldId="6450"/>
            <ac:spMk id="2" creationId="{015E6805-7FB2-AC70-D95F-CB52D59A86AE}"/>
          </ac:spMkLst>
        </pc:spChg>
        <pc:spChg chg="add mod">
          <ac:chgData name="Daniel Hinchliffe" userId="ed1703cb-69c7-4457-947d-267e6ea70290" providerId="ADAL" clId="{FD289AB3-A0C9-4BE9-822A-7E484B632F66}" dt="2026-10-02T08:30:10.767" v="10298" actId="21"/>
          <ac:spMkLst>
            <pc:docMk/>
            <pc:sldMk cId="4057621076" sldId="6450"/>
            <ac:spMk id="7" creationId="{6C2F87FA-C550-2A02-AF58-2336B935444B}"/>
          </ac:spMkLst>
        </pc:spChg>
        <pc:spChg chg="add mod">
          <ac:chgData name="Daniel Hinchliffe" userId="ed1703cb-69c7-4457-947d-267e6ea70290" providerId="ADAL" clId="{FD289AB3-A0C9-4BE9-822A-7E484B632F66}" dt="2026-10-02T08:31:16.540" v="10395" actId="14100"/>
          <ac:spMkLst>
            <pc:docMk/>
            <pc:sldMk cId="4057621076" sldId="6450"/>
            <ac:spMk id="8" creationId="{BC0DE0EC-B528-5CA9-BC78-BD102F854D3F}"/>
          </ac:spMkLst>
        </pc:spChg>
        <pc:spChg chg="add mod">
          <ac:chgData name="Daniel Hinchliffe" userId="ed1703cb-69c7-4457-947d-267e6ea70290" providerId="ADAL" clId="{FD289AB3-A0C9-4BE9-822A-7E484B632F66}" dt="2026-10-02T08:30:07.004" v="10297"/>
          <ac:spMkLst>
            <pc:docMk/>
            <pc:sldMk cId="4057621076" sldId="6450"/>
            <ac:spMk id="9" creationId="{65793B52-BC60-974E-EC0D-53733F0BEED0}"/>
          </ac:spMkLst>
        </pc:spChg>
        <pc:spChg chg="add mod">
          <ac:chgData name="Daniel Hinchliffe" userId="ed1703cb-69c7-4457-947d-267e6ea70290" providerId="ADAL" clId="{FD289AB3-A0C9-4BE9-822A-7E484B632F66}" dt="2026-10-02T08:34:20.417" v="10551" actId="20577"/>
          <ac:spMkLst>
            <pc:docMk/>
            <pc:sldMk cId="4057621076" sldId="6450"/>
            <ac:spMk id="10" creationId="{83F946EA-1222-8448-A27C-917839FF5827}"/>
          </ac:spMkLst>
        </pc:spChg>
        <pc:spChg chg="add mod">
          <ac:chgData name="Daniel Hinchliffe" userId="ed1703cb-69c7-4457-947d-267e6ea70290" providerId="ADAL" clId="{FD289AB3-A0C9-4BE9-822A-7E484B632F66}" dt="2026-10-02T08:32:38.413" v="10448" actId="14100"/>
          <ac:spMkLst>
            <pc:docMk/>
            <pc:sldMk cId="4057621076" sldId="6450"/>
            <ac:spMk id="11" creationId="{F5E224F5-4F9E-EF47-87B9-FF190ADF7455}"/>
          </ac:spMkLst>
        </pc:spChg>
        <pc:spChg chg="add mod">
          <ac:chgData name="Daniel Hinchliffe" userId="ed1703cb-69c7-4457-947d-267e6ea70290" providerId="ADAL" clId="{FD289AB3-A0C9-4BE9-822A-7E484B632F66}" dt="2026-10-02T08:30:07.004" v="10297"/>
          <ac:spMkLst>
            <pc:docMk/>
            <pc:sldMk cId="4057621076" sldId="6450"/>
            <ac:spMk id="12" creationId="{1B905755-7103-CE76-C1B3-515DCAD42432}"/>
          </ac:spMkLst>
        </pc:spChg>
        <pc:spChg chg="add mod">
          <ac:chgData name="Daniel Hinchliffe" userId="ed1703cb-69c7-4457-947d-267e6ea70290" providerId="ADAL" clId="{FD289AB3-A0C9-4BE9-822A-7E484B632F66}" dt="2026-10-02T08:33:33.561" v="10505" actId="20577"/>
          <ac:spMkLst>
            <pc:docMk/>
            <pc:sldMk cId="4057621076" sldId="6450"/>
            <ac:spMk id="13" creationId="{65FB25BD-14C5-07EB-AAD5-7280F094170E}"/>
          </ac:spMkLst>
        </pc:spChg>
        <pc:spChg chg="add mod">
          <ac:chgData name="Daniel Hinchliffe" userId="ed1703cb-69c7-4457-947d-267e6ea70290" providerId="ADAL" clId="{FD289AB3-A0C9-4BE9-822A-7E484B632F66}" dt="2026-10-02T08:34:07.954" v="10541" actId="20577"/>
          <ac:spMkLst>
            <pc:docMk/>
            <pc:sldMk cId="4057621076" sldId="6450"/>
            <ac:spMk id="14" creationId="{D5825226-4B8B-397F-FD8D-015CF3314AEA}"/>
          </ac:spMkLst>
        </pc:spChg>
      </pc:sldChg>
      <pc:sldChg chg="addSp delSp modSp new mod modClrScheme chgLayout">
        <pc:chgData name="Daniel Hinchliffe" userId="ed1703cb-69c7-4457-947d-267e6ea70290" providerId="ADAL" clId="{FD289AB3-A0C9-4BE9-822A-7E484B632F66}" dt="2026-10-02T15:35:01.740" v="10804" actId="14100"/>
        <pc:sldMkLst>
          <pc:docMk/>
          <pc:sldMk cId="2328123167" sldId="6451"/>
        </pc:sldMkLst>
        <pc:spChg chg="add mod ord">
          <ac:chgData name="Daniel Hinchliffe" userId="ed1703cb-69c7-4457-947d-267e6ea70290" providerId="ADAL" clId="{FD289AB3-A0C9-4BE9-822A-7E484B632F66}" dt="2026-10-02T15:35:01.740" v="10804" actId="14100"/>
          <ac:spMkLst>
            <pc:docMk/>
            <pc:sldMk cId="2328123167" sldId="6451"/>
            <ac:spMk id="7" creationId="{C72DE0C7-BF6B-38BF-A149-C9CFEEB65A30}"/>
          </ac:spMkLst>
        </pc:spChg>
        <pc:spChg chg="add mod">
          <ac:chgData name="Daniel Hinchliffe" userId="ed1703cb-69c7-4457-947d-267e6ea70290" providerId="ADAL" clId="{FD289AB3-A0C9-4BE9-822A-7E484B632F66}" dt="2026-10-02T15:32:16.544" v="10723" actId="20577"/>
          <ac:spMkLst>
            <pc:docMk/>
            <pc:sldMk cId="2328123167" sldId="6451"/>
            <ac:spMk id="10" creationId="{9FBFA5C1-8119-DF80-8EF5-525FE22CB672}"/>
          </ac:spMkLst>
        </pc:spChg>
        <pc:spChg chg="add mod">
          <ac:chgData name="Daniel Hinchliffe" userId="ed1703cb-69c7-4457-947d-267e6ea70290" providerId="ADAL" clId="{FD289AB3-A0C9-4BE9-822A-7E484B632F66}" dt="2026-10-02T15:32:59.621" v="10784" actId="1076"/>
          <ac:spMkLst>
            <pc:docMk/>
            <pc:sldMk cId="2328123167" sldId="6451"/>
            <ac:spMk id="13" creationId="{CDEF51F4-A2BF-8954-48FD-481F6B32807A}"/>
          </ac:spMkLst>
        </pc:spChg>
        <pc:graphicFrameChg chg="add mod">
          <ac:chgData name="Daniel Hinchliffe" userId="ed1703cb-69c7-4457-947d-267e6ea70290" providerId="ADAL" clId="{FD289AB3-A0C9-4BE9-822A-7E484B632F66}" dt="2026-10-02T15:31:26.753" v="10641"/>
          <ac:graphicFrameMkLst>
            <pc:docMk/>
            <pc:sldMk cId="2328123167" sldId="6451"/>
            <ac:graphicFrameMk id="11" creationId="{23C5139C-C60E-351B-21A6-957FB804263C}"/>
          </ac:graphicFrameMkLst>
        </pc:graphicFrameChg>
        <pc:graphicFrameChg chg="add mod">
          <ac:chgData name="Daniel Hinchliffe" userId="ed1703cb-69c7-4457-947d-267e6ea70290" providerId="ADAL" clId="{FD289AB3-A0C9-4BE9-822A-7E484B632F66}" dt="2026-10-02T15:31:26.753" v="10641"/>
          <ac:graphicFrameMkLst>
            <pc:docMk/>
            <pc:sldMk cId="2328123167" sldId="6451"/>
            <ac:graphicFrameMk id="12" creationId="{7975580A-1D8F-0E19-BA5C-C123E514B465}"/>
          </ac:graphicFrameMkLst>
        </pc:graphicFrameChg>
      </pc:sldChg>
      <pc:sldChg chg="addSp delSp modSp new mod ord">
        <pc:chgData name="Daniel Hinchliffe" userId="ed1703cb-69c7-4457-947d-267e6ea70290" providerId="ADAL" clId="{FD289AB3-A0C9-4BE9-822A-7E484B632F66}" dt="2026-10-02T15:34:17.374" v="10802" actId="1076"/>
        <pc:sldMkLst>
          <pc:docMk/>
          <pc:sldMk cId="4162175305" sldId="6452"/>
        </pc:sldMkLst>
        <pc:spChg chg="mod">
          <ac:chgData name="Daniel Hinchliffe" userId="ed1703cb-69c7-4457-947d-267e6ea70290" providerId="ADAL" clId="{FD289AB3-A0C9-4BE9-822A-7E484B632F66}" dt="2026-10-02T15:33:37.849" v="10791"/>
          <ac:spMkLst>
            <pc:docMk/>
            <pc:sldMk cId="4162175305" sldId="6452"/>
            <ac:spMk id="2" creationId="{0ED1FEB8-A5D6-3CC3-C982-61EB4D3955DB}"/>
          </ac:spMkLst>
        </pc:spChg>
        <pc:spChg chg="add mod">
          <ac:chgData name="Daniel Hinchliffe" userId="ed1703cb-69c7-4457-947d-267e6ea70290" providerId="ADAL" clId="{FD289AB3-A0C9-4BE9-822A-7E484B632F66}" dt="2026-10-02T15:34:17.374" v="10802" actId="1076"/>
          <ac:spMkLst>
            <pc:docMk/>
            <pc:sldMk cId="4162175305" sldId="6452"/>
            <ac:spMk id="6" creationId="{AC71593F-C404-4281-E988-136790EE267F}"/>
          </ac:spMkLst>
        </pc:spChg>
        <pc:graphicFrameChg chg="add del mod">
          <ac:chgData name="Daniel Hinchliffe" userId="ed1703cb-69c7-4457-947d-267e6ea70290" providerId="ADAL" clId="{FD289AB3-A0C9-4BE9-822A-7E484B632F66}" dt="2026-10-02T15:34:13.106" v="10801" actId="1076"/>
          <ac:graphicFrameMkLst>
            <pc:docMk/>
            <pc:sldMk cId="4162175305" sldId="6452"/>
            <ac:graphicFrameMk id="7" creationId="{DF7DADD9-0AB5-8845-721F-24A15D22AEBF}"/>
          </ac:graphicFrameMkLst>
        </pc:graphicFrameChg>
      </pc:sldChg>
      <pc:sldChg chg="addSp delSp modSp new mod">
        <pc:chgData name="Daniel Hinchliffe" userId="ed1703cb-69c7-4457-947d-267e6ea70290" providerId="ADAL" clId="{FD289AB3-A0C9-4BE9-822A-7E484B632F66}" dt="2026-10-02T15:47:48.867" v="10944" actId="20577"/>
        <pc:sldMkLst>
          <pc:docMk/>
          <pc:sldMk cId="502478601" sldId="6454"/>
        </pc:sldMkLst>
        <pc:spChg chg="mod">
          <ac:chgData name="Daniel Hinchliffe" userId="ed1703cb-69c7-4457-947d-267e6ea70290" providerId="ADAL" clId="{FD289AB3-A0C9-4BE9-822A-7E484B632F66}" dt="2026-10-02T15:41:37.772" v="10888" actId="20577"/>
          <ac:spMkLst>
            <pc:docMk/>
            <pc:sldMk cId="502478601" sldId="6454"/>
            <ac:spMk id="2" creationId="{15B44F57-065E-2116-6C86-D335C7D9F0AE}"/>
          </ac:spMkLst>
        </pc:spChg>
        <pc:spChg chg="add mod">
          <ac:chgData name="Daniel Hinchliffe" userId="ed1703cb-69c7-4457-947d-267e6ea70290" providerId="ADAL" clId="{FD289AB3-A0C9-4BE9-822A-7E484B632F66}" dt="2026-10-02T15:47:48.867" v="10944" actId="20577"/>
          <ac:spMkLst>
            <pc:docMk/>
            <pc:sldMk cId="502478601" sldId="6454"/>
            <ac:spMk id="5" creationId="{052F4187-8451-105C-3244-07273A4AD3F3}"/>
          </ac:spMkLst>
        </pc:spChg>
        <pc:spChg chg="add mod">
          <ac:chgData name="Daniel Hinchliffe" userId="ed1703cb-69c7-4457-947d-267e6ea70290" providerId="ADAL" clId="{FD289AB3-A0C9-4BE9-822A-7E484B632F66}" dt="2026-10-02T15:40:42.192" v="10871" actId="207"/>
          <ac:spMkLst>
            <pc:docMk/>
            <pc:sldMk cId="502478601" sldId="6454"/>
            <ac:spMk id="8" creationId="{E85A2074-659A-2DB3-5C59-A7E572179B00}"/>
          </ac:spMkLst>
        </pc:spChg>
        <pc:graphicFrameChg chg="add mod">
          <ac:chgData name="Daniel Hinchliffe" userId="ed1703cb-69c7-4457-947d-267e6ea70290" providerId="ADAL" clId="{FD289AB3-A0C9-4BE9-822A-7E484B632F66}" dt="2026-10-02T15:40:32.663" v="10870"/>
          <ac:graphicFrameMkLst>
            <pc:docMk/>
            <pc:sldMk cId="502478601" sldId="6454"/>
            <ac:graphicFrameMk id="6" creationId="{BC2D91A8-088C-0172-1147-0E14397ACB5D}"/>
          </ac:graphicFrameMkLst>
        </pc:graphicFrameChg>
        <pc:graphicFrameChg chg="add mod">
          <ac:chgData name="Daniel Hinchliffe" userId="ed1703cb-69c7-4457-947d-267e6ea70290" providerId="ADAL" clId="{FD289AB3-A0C9-4BE9-822A-7E484B632F66}" dt="2026-10-02T15:44:07.495" v="10936" actId="1076"/>
          <ac:graphicFrameMkLst>
            <pc:docMk/>
            <pc:sldMk cId="502478601" sldId="6454"/>
            <ac:graphicFrameMk id="7" creationId="{F409B2AE-2618-EA44-73B7-523D64FEEAAF}"/>
          </ac:graphicFrameMkLst>
        </pc:graphicFrameChg>
      </pc:sldChg>
      <pc:sldChg chg="addSp delSp modSp new mod">
        <pc:chgData name="Daniel Hinchliffe" userId="ed1703cb-69c7-4457-947d-267e6ea70290" providerId="ADAL" clId="{FD289AB3-A0C9-4BE9-822A-7E484B632F66}" dt="2026-10-02T15:48:19.081" v="10958" actId="20577"/>
        <pc:sldMkLst>
          <pc:docMk/>
          <pc:sldMk cId="2786650011" sldId="6455"/>
        </pc:sldMkLst>
        <pc:spChg chg="mod">
          <ac:chgData name="Daniel Hinchliffe" userId="ed1703cb-69c7-4457-947d-267e6ea70290" providerId="ADAL" clId="{FD289AB3-A0C9-4BE9-822A-7E484B632F66}" dt="2026-10-02T15:41:30.679" v="10876"/>
          <ac:spMkLst>
            <pc:docMk/>
            <pc:sldMk cId="2786650011" sldId="6455"/>
            <ac:spMk id="2" creationId="{DA2F1471-B35C-BE47-458C-D74178BA0B12}"/>
          </ac:spMkLst>
        </pc:spChg>
        <pc:spChg chg="mod">
          <ac:chgData name="Daniel Hinchliffe" userId="ed1703cb-69c7-4457-947d-267e6ea70290" providerId="ADAL" clId="{FD289AB3-A0C9-4BE9-822A-7E484B632F66}" dt="2026-10-02T15:48:19.081" v="10958" actId="20577"/>
          <ac:spMkLst>
            <pc:docMk/>
            <pc:sldMk cId="2786650011" sldId="6455"/>
            <ac:spMk id="6" creationId="{85558D0F-7BBD-81D5-A8A5-FAD7783FF88F}"/>
          </ac:spMkLst>
        </pc:spChg>
        <pc:spChg chg="add mod">
          <ac:chgData name="Daniel Hinchliffe" userId="ed1703cb-69c7-4457-947d-267e6ea70290" providerId="ADAL" clId="{FD289AB3-A0C9-4BE9-822A-7E484B632F66}" dt="2026-10-02T15:41:20.997" v="10873"/>
          <ac:spMkLst>
            <pc:docMk/>
            <pc:sldMk cId="2786650011" sldId="6455"/>
            <ac:spMk id="7" creationId="{71CD0D7D-524B-BE78-BA35-E0268320E2D9}"/>
          </ac:spMkLst>
        </pc:spChg>
        <pc:spChg chg="add mod">
          <ac:chgData name="Daniel Hinchliffe" userId="ed1703cb-69c7-4457-947d-267e6ea70290" providerId="ADAL" clId="{FD289AB3-A0C9-4BE9-822A-7E484B632F66}" dt="2026-10-02T15:46:42.377" v="10938" actId="207"/>
          <ac:spMkLst>
            <pc:docMk/>
            <pc:sldMk cId="2786650011" sldId="6455"/>
            <ac:spMk id="8" creationId="{AEC472D2-7630-E339-6A5D-BD85BE8C6F3E}"/>
          </ac:spMkLst>
        </pc:spChg>
        <pc:spChg chg="add mod">
          <ac:chgData name="Daniel Hinchliffe" userId="ed1703cb-69c7-4457-947d-267e6ea70290" providerId="ADAL" clId="{FD289AB3-A0C9-4BE9-822A-7E484B632F66}" dt="2026-10-02T15:41:20.997" v="10873"/>
          <ac:spMkLst>
            <pc:docMk/>
            <pc:sldMk cId="2786650011" sldId="6455"/>
            <ac:spMk id="9" creationId="{0049960B-8B5E-0DF1-4971-1D6FD6E89288}"/>
          </ac:spMkLst>
        </pc:spChg>
        <pc:spChg chg="add mod">
          <ac:chgData name="Daniel Hinchliffe" userId="ed1703cb-69c7-4457-947d-267e6ea70290" providerId="ADAL" clId="{FD289AB3-A0C9-4BE9-822A-7E484B632F66}" dt="2026-10-02T15:46:44.712" v="10939" actId="207"/>
          <ac:spMkLst>
            <pc:docMk/>
            <pc:sldMk cId="2786650011" sldId="6455"/>
            <ac:spMk id="10" creationId="{9FFB84C2-3596-45E4-6CCE-DD0C80894323}"/>
          </ac:spMkLst>
        </pc:spChg>
        <pc:spChg chg="add mod">
          <ac:chgData name="Daniel Hinchliffe" userId="ed1703cb-69c7-4457-947d-267e6ea70290" providerId="ADAL" clId="{FD289AB3-A0C9-4BE9-822A-7E484B632F66}" dt="2026-10-02T15:41:20.997" v="10873"/>
          <ac:spMkLst>
            <pc:docMk/>
            <pc:sldMk cId="2786650011" sldId="6455"/>
            <ac:spMk id="11" creationId="{B3661A6B-F09B-34A6-21D8-011217A2E62D}"/>
          </ac:spMkLst>
        </pc:spChg>
        <pc:spChg chg="add mod">
          <ac:chgData name="Daniel Hinchliffe" userId="ed1703cb-69c7-4457-947d-267e6ea70290" providerId="ADAL" clId="{FD289AB3-A0C9-4BE9-822A-7E484B632F66}" dt="2026-10-02T15:41:20.997" v="10873"/>
          <ac:spMkLst>
            <pc:docMk/>
            <pc:sldMk cId="2786650011" sldId="6455"/>
            <ac:spMk id="12" creationId="{793A8AE5-3862-DAA6-4D13-D8FA505B9C8D}"/>
          </ac:spMkLst>
        </pc:spChg>
        <pc:spChg chg="add mod">
          <ac:chgData name="Daniel Hinchliffe" userId="ed1703cb-69c7-4457-947d-267e6ea70290" providerId="ADAL" clId="{FD289AB3-A0C9-4BE9-822A-7E484B632F66}" dt="2026-10-02T15:41:20.997" v="10873"/>
          <ac:spMkLst>
            <pc:docMk/>
            <pc:sldMk cId="2786650011" sldId="6455"/>
            <ac:spMk id="13" creationId="{A3A3FFBC-FB81-7629-ACC3-E8B195D94E73}"/>
          </ac:spMkLst>
        </pc:spChg>
        <pc:spChg chg="add mod">
          <ac:chgData name="Daniel Hinchliffe" userId="ed1703cb-69c7-4457-947d-267e6ea70290" providerId="ADAL" clId="{FD289AB3-A0C9-4BE9-822A-7E484B632F66}" dt="2026-10-02T15:46:57.629" v="10942" actId="20577"/>
          <ac:spMkLst>
            <pc:docMk/>
            <pc:sldMk cId="2786650011" sldId="6455"/>
            <ac:spMk id="14" creationId="{24A5A455-AB63-C634-348A-455C973C5704}"/>
          </ac:spMkLst>
        </pc:spChg>
        <pc:spChg chg="add mod">
          <ac:chgData name="Daniel Hinchliffe" userId="ed1703cb-69c7-4457-947d-267e6ea70290" providerId="ADAL" clId="{FD289AB3-A0C9-4BE9-822A-7E484B632F66}" dt="2026-10-02T15:46:36.328" v="10937" actId="207"/>
          <ac:spMkLst>
            <pc:docMk/>
            <pc:sldMk cId="2786650011" sldId="6455"/>
            <ac:spMk id="16" creationId="{603E102B-944F-AE4E-B02E-576B0395104F}"/>
          </ac:spMkLst>
        </pc:spChg>
        <pc:graphicFrameChg chg="modGraphic">
          <ac:chgData name="Daniel Hinchliffe" userId="ed1703cb-69c7-4457-947d-267e6ea70290" providerId="ADAL" clId="{FD289AB3-A0C9-4BE9-822A-7E484B632F66}" dt="2026-10-02T15:42:36.058" v="10906" actId="20577"/>
          <ac:graphicFrameMkLst>
            <pc:docMk/>
            <pc:sldMk cId="2786650011" sldId="6455"/>
            <ac:graphicFrameMk id="15" creationId="{01C9C7C4-A3BE-6A7F-99CB-22E8AE4436D1}"/>
          </ac:graphicFrameMkLst>
        </pc:graphicFrameChg>
      </pc:sldChg>
      <pc:sldChg chg="addSp delSp modSp new mod">
        <pc:chgData name="Daniel Hinchliffe" userId="ed1703cb-69c7-4457-947d-267e6ea70290" providerId="ADAL" clId="{FD289AB3-A0C9-4BE9-822A-7E484B632F66}" dt="2026-10-02T15:57:49.618" v="11363" actId="1076"/>
        <pc:sldMkLst>
          <pc:docMk/>
          <pc:sldMk cId="2705135161" sldId="6456"/>
        </pc:sldMkLst>
        <pc:spChg chg="mod">
          <ac:chgData name="Daniel Hinchliffe" userId="ed1703cb-69c7-4457-947d-267e6ea70290" providerId="ADAL" clId="{FD289AB3-A0C9-4BE9-822A-7E484B632F66}" dt="2026-10-02T15:51:06.287" v="10995" actId="20577"/>
          <ac:spMkLst>
            <pc:docMk/>
            <pc:sldMk cId="2705135161" sldId="6456"/>
            <ac:spMk id="2" creationId="{145B2498-32EB-CA43-3EA8-976A55DE8006}"/>
          </ac:spMkLst>
        </pc:spChg>
        <pc:spChg chg="mod">
          <ac:chgData name="Daniel Hinchliffe" userId="ed1703cb-69c7-4457-947d-267e6ea70290" providerId="ADAL" clId="{FD289AB3-A0C9-4BE9-822A-7E484B632F66}" dt="2026-10-02T15:57:29.408" v="11362" actId="20577"/>
          <ac:spMkLst>
            <pc:docMk/>
            <pc:sldMk cId="2705135161" sldId="6456"/>
            <ac:spMk id="3" creationId="{BD23E8A5-C431-1DEE-EB1D-085863273E65}"/>
          </ac:spMkLst>
        </pc:spChg>
        <pc:spChg chg="add mod">
          <ac:chgData name="Daniel Hinchliffe" userId="ed1703cb-69c7-4457-947d-267e6ea70290" providerId="ADAL" clId="{FD289AB3-A0C9-4BE9-822A-7E484B632F66}" dt="2026-10-02T15:57:08.421" v="11339" actId="1076"/>
          <ac:spMkLst>
            <pc:docMk/>
            <pc:sldMk cId="2705135161" sldId="6456"/>
            <ac:spMk id="18" creationId="{0357A1B8-1FC5-BB5E-8AB7-CDAA02128251}"/>
          </ac:spMkLst>
        </pc:spChg>
        <pc:spChg chg="add mod">
          <ac:chgData name="Daniel Hinchliffe" userId="ed1703cb-69c7-4457-947d-267e6ea70290" providerId="ADAL" clId="{FD289AB3-A0C9-4BE9-822A-7E484B632F66}" dt="2026-10-02T15:57:11.599" v="11340" actId="1076"/>
          <ac:spMkLst>
            <pc:docMk/>
            <pc:sldMk cId="2705135161" sldId="6456"/>
            <ac:spMk id="19" creationId="{DB7F3312-4457-DD16-F75C-0FBF28F45939}"/>
          </ac:spMkLst>
        </pc:spChg>
        <pc:spChg chg="add mod">
          <ac:chgData name="Daniel Hinchliffe" userId="ed1703cb-69c7-4457-947d-267e6ea70290" providerId="ADAL" clId="{FD289AB3-A0C9-4BE9-822A-7E484B632F66}" dt="2026-10-02T15:56:15.849" v="11244" actId="1076"/>
          <ac:spMkLst>
            <pc:docMk/>
            <pc:sldMk cId="2705135161" sldId="6456"/>
            <ac:spMk id="20" creationId="{DB552964-2C40-E30A-A8E6-D2FF42CD05B4}"/>
          </ac:spMkLst>
        </pc:spChg>
        <pc:spChg chg="add mod">
          <ac:chgData name="Daniel Hinchliffe" userId="ed1703cb-69c7-4457-947d-267e6ea70290" providerId="ADAL" clId="{FD289AB3-A0C9-4BE9-822A-7E484B632F66}" dt="2026-10-02T15:57:49.618" v="11363" actId="1076"/>
          <ac:spMkLst>
            <pc:docMk/>
            <pc:sldMk cId="2705135161" sldId="6456"/>
            <ac:spMk id="21" creationId="{8A5D1542-C78D-FBE7-C975-32A2AEABCE80}"/>
          </ac:spMkLst>
        </pc:spChg>
        <pc:graphicFrameChg chg="add mod">
          <ac:chgData name="Daniel Hinchliffe" userId="ed1703cb-69c7-4457-947d-267e6ea70290" providerId="ADAL" clId="{FD289AB3-A0C9-4BE9-822A-7E484B632F66}" dt="2026-10-02T15:55:41.433" v="11238" actId="1076"/>
          <ac:graphicFrameMkLst>
            <pc:docMk/>
            <pc:sldMk cId="2705135161" sldId="6456"/>
            <ac:graphicFrameMk id="17" creationId="{23B757EA-501D-D438-07DD-3EEBDD9776D0}"/>
          </ac:graphicFrameMkLst>
        </pc:graphicFrameChg>
      </pc:sldChg>
      <pc:sldChg chg="addSp delSp modSp new del mod">
        <pc:chgData name="Daniel Hinchliffe" userId="ed1703cb-69c7-4457-947d-267e6ea70290" providerId="ADAL" clId="{FD289AB3-A0C9-4BE9-822A-7E484B632F66}" dt="2026-10-06T05:21:46.481" v="11465" actId="47"/>
        <pc:sldMkLst>
          <pc:docMk/>
          <pc:sldMk cId="595759757" sldId="6474"/>
        </pc:sldMkLst>
        <pc:spChg chg="mod">
          <ac:chgData name="Daniel Hinchliffe" userId="ed1703cb-69c7-4457-947d-267e6ea70290" providerId="ADAL" clId="{FD289AB3-A0C9-4BE9-822A-7E484B632F66}" dt="2026-10-06T05:19:38.916" v="11418" actId="20577"/>
          <ac:spMkLst>
            <pc:docMk/>
            <pc:sldMk cId="595759757" sldId="6474"/>
            <ac:spMk id="2" creationId="{5D1A6F1F-9588-C1B2-8035-D1E0F56D6F36}"/>
          </ac:spMkLst>
        </pc:spChg>
        <pc:spChg chg="del">
          <ac:chgData name="Daniel Hinchliffe" userId="ed1703cb-69c7-4457-947d-267e6ea70290" providerId="ADAL" clId="{FD289AB3-A0C9-4BE9-822A-7E484B632F66}" dt="2026-10-06T05:16:49.442" v="11370" actId="478"/>
          <ac:spMkLst>
            <pc:docMk/>
            <pc:sldMk cId="595759757" sldId="6474"/>
            <ac:spMk id="3" creationId="{D64CD8A4-669E-3753-9EAD-E97C8137B9A3}"/>
          </ac:spMkLst>
        </pc:spChg>
        <pc:spChg chg="add mod">
          <ac:chgData name="Daniel Hinchliffe" userId="ed1703cb-69c7-4457-947d-267e6ea70290" providerId="ADAL" clId="{FD289AB3-A0C9-4BE9-822A-7E484B632F66}" dt="2026-10-06T05:19:02.804" v="11381" actId="207"/>
          <ac:spMkLst>
            <pc:docMk/>
            <pc:sldMk cId="595759757" sldId="6474"/>
            <ac:spMk id="7" creationId="{2DDB95C9-D649-9BCB-6C7F-7104732CA2C4}"/>
          </ac:spMkLst>
        </pc:spChg>
        <pc:spChg chg="add mod">
          <ac:chgData name="Daniel Hinchliffe" userId="ed1703cb-69c7-4457-947d-267e6ea70290" providerId="ADAL" clId="{FD289AB3-A0C9-4BE9-822A-7E484B632F66}" dt="2026-10-06T05:19:14.394" v="11384" actId="1076"/>
          <ac:spMkLst>
            <pc:docMk/>
            <pc:sldMk cId="595759757" sldId="6474"/>
            <ac:spMk id="8" creationId="{CE59D43D-5C42-3DAB-3A45-D5263CFD78E2}"/>
          </ac:spMkLst>
        </pc:spChg>
        <pc:spChg chg="add mod">
          <ac:chgData name="Daniel Hinchliffe" userId="ed1703cb-69c7-4457-947d-267e6ea70290" providerId="ADAL" clId="{FD289AB3-A0C9-4BE9-822A-7E484B632F66}" dt="2026-10-06T05:19:10.773" v="11383" actId="1076"/>
          <ac:spMkLst>
            <pc:docMk/>
            <pc:sldMk cId="595759757" sldId="6474"/>
            <ac:spMk id="9" creationId="{7313E833-200C-7790-DAAB-B69554B9A43D}"/>
          </ac:spMkLst>
        </pc:spChg>
        <pc:graphicFrameChg chg="add mod modGraphic">
          <ac:chgData name="Daniel Hinchliffe" userId="ed1703cb-69c7-4457-947d-267e6ea70290" providerId="ADAL" clId="{FD289AB3-A0C9-4BE9-822A-7E484B632F66}" dt="2026-10-06T05:19:19.368" v="11385" actId="1076"/>
          <ac:graphicFrameMkLst>
            <pc:docMk/>
            <pc:sldMk cId="595759757" sldId="6474"/>
            <ac:graphicFrameMk id="6" creationId="{B7B49B2D-81A0-D430-5F6E-AE280B6F7C6B}"/>
          </ac:graphicFrameMkLst>
        </pc:graphicFrameChg>
        <pc:picChg chg="add del mod">
          <ac:chgData name="Daniel Hinchliffe" userId="ed1703cb-69c7-4457-947d-267e6ea70290" providerId="ADAL" clId="{FD289AB3-A0C9-4BE9-822A-7E484B632F66}" dt="2026-10-06T05:17:07.285" v="11372" actId="478"/>
          <ac:picMkLst>
            <pc:docMk/>
            <pc:sldMk cId="595759757" sldId="6474"/>
            <ac:picMk id="5" creationId="{5F0E4FE3-CFED-D183-7EBC-81678FA831A9}"/>
          </ac:picMkLst>
        </pc:picChg>
      </pc:sldChg>
      <pc:sldChg chg="addSp delSp modSp new mod">
        <pc:chgData name="Daniel Hinchliffe" userId="ed1703cb-69c7-4457-947d-267e6ea70290" providerId="ADAL" clId="{FD289AB3-A0C9-4BE9-822A-7E484B632F66}" dt="2026-10-06T05:56:18.290" v="12853" actId="20577"/>
        <pc:sldMkLst>
          <pc:docMk/>
          <pc:sldMk cId="4050896160" sldId="6474"/>
        </pc:sldMkLst>
        <pc:spChg chg="mod">
          <ac:chgData name="Daniel Hinchliffe" userId="ed1703cb-69c7-4457-947d-267e6ea70290" providerId="ADAL" clId="{FD289AB3-A0C9-4BE9-822A-7E484B632F66}" dt="2026-10-06T05:31:00.194" v="11719" actId="20577"/>
          <ac:spMkLst>
            <pc:docMk/>
            <pc:sldMk cId="4050896160" sldId="6474"/>
            <ac:spMk id="2" creationId="{45881AD4-31E4-16C9-F356-4B770A4395D1}"/>
          </ac:spMkLst>
        </pc:spChg>
        <pc:spChg chg="del">
          <ac:chgData name="Daniel Hinchliffe" userId="ed1703cb-69c7-4457-947d-267e6ea70290" providerId="ADAL" clId="{FD289AB3-A0C9-4BE9-822A-7E484B632F66}" dt="2026-10-06T05:30:35.731" v="11698" actId="478"/>
          <ac:spMkLst>
            <pc:docMk/>
            <pc:sldMk cId="4050896160" sldId="6474"/>
            <ac:spMk id="3" creationId="{B2032DD2-9484-0937-26CC-0A8D2FFCC03E}"/>
          </ac:spMkLst>
        </pc:spChg>
        <pc:graphicFrameChg chg="add mod modGraphic">
          <ac:chgData name="Daniel Hinchliffe" userId="ed1703cb-69c7-4457-947d-267e6ea70290" providerId="ADAL" clId="{FD289AB3-A0C9-4BE9-822A-7E484B632F66}" dt="2026-10-06T05:56:18.290" v="12853" actId="20577"/>
          <ac:graphicFrameMkLst>
            <pc:docMk/>
            <pc:sldMk cId="4050896160" sldId="6474"/>
            <ac:graphicFrameMk id="5" creationId="{AC83BD72-B474-692E-9317-E962EB4F92B2}"/>
          </ac:graphicFrameMkLst>
        </pc:graphicFrameChg>
      </pc:sldChg>
      <pc:sldChg chg="addSp delSp modSp new mod">
        <pc:chgData name="Daniel Hinchliffe" userId="ed1703cb-69c7-4457-947d-267e6ea70290" providerId="ADAL" clId="{FD289AB3-A0C9-4BE9-822A-7E484B632F66}" dt="2026-10-06T05:54:25.430" v="12730" actId="207"/>
        <pc:sldMkLst>
          <pc:docMk/>
          <pc:sldMk cId="1728233853" sldId="6475"/>
        </pc:sldMkLst>
        <pc:spChg chg="mod">
          <ac:chgData name="Daniel Hinchliffe" userId="ed1703cb-69c7-4457-947d-267e6ea70290" providerId="ADAL" clId="{FD289AB3-A0C9-4BE9-822A-7E484B632F66}" dt="2026-10-06T05:53:38.488" v="12706" actId="20577"/>
          <ac:spMkLst>
            <pc:docMk/>
            <pc:sldMk cId="1728233853" sldId="6475"/>
            <ac:spMk id="2" creationId="{8A5800A4-D3B6-A987-B2B9-91F92FA758D3}"/>
          </ac:spMkLst>
        </pc:spChg>
        <pc:spChg chg="del">
          <ac:chgData name="Daniel Hinchliffe" userId="ed1703cb-69c7-4457-947d-267e6ea70290" providerId="ADAL" clId="{FD289AB3-A0C9-4BE9-822A-7E484B632F66}" dt="2026-10-06T05:49:38.620" v="12634" actId="478"/>
          <ac:spMkLst>
            <pc:docMk/>
            <pc:sldMk cId="1728233853" sldId="6475"/>
            <ac:spMk id="3" creationId="{ABADE0E9-3A06-4882-CC89-E13C1522DBBC}"/>
          </ac:spMkLst>
        </pc:spChg>
        <pc:spChg chg="add mod">
          <ac:chgData name="Daniel Hinchliffe" userId="ed1703cb-69c7-4457-947d-267e6ea70290" providerId="ADAL" clId="{FD289AB3-A0C9-4BE9-822A-7E484B632F66}" dt="2026-10-06T05:40:00.296" v="12192" actId="14100"/>
          <ac:spMkLst>
            <pc:docMk/>
            <pc:sldMk cId="1728233853" sldId="6475"/>
            <ac:spMk id="5" creationId="{97AB6AA6-065E-9AF2-F782-0DD1092502BB}"/>
          </ac:spMkLst>
        </pc:spChg>
        <pc:spChg chg="add mod">
          <ac:chgData name="Daniel Hinchliffe" userId="ed1703cb-69c7-4457-947d-267e6ea70290" providerId="ADAL" clId="{FD289AB3-A0C9-4BE9-822A-7E484B632F66}" dt="2026-10-06T05:38:09.008" v="11949"/>
          <ac:spMkLst>
            <pc:docMk/>
            <pc:sldMk cId="1728233853" sldId="6475"/>
            <ac:spMk id="6" creationId="{495BD9EC-A3EF-A7B9-D1F4-3464433840B9}"/>
          </ac:spMkLst>
        </pc:spChg>
        <pc:spChg chg="add mod">
          <ac:chgData name="Daniel Hinchliffe" userId="ed1703cb-69c7-4457-947d-267e6ea70290" providerId="ADAL" clId="{FD289AB3-A0C9-4BE9-822A-7E484B632F66}" dt="2026-10-06T05:40:06.143" v="12195" actId="403"/>
          <ac:spMkLst>
            <pc:docMk/>
            <pc:sldMk cId="1728233853" sldId="6475"/>
            <ac:spMk id="7" creationId="{7B647D79-CA95-652D-6341-5E3772A2906B}"/>
          </ac:spMkLst>
        </pc:spChg>
        <pc:spChg chg="add del mod">
          <ac:chgData name="Daniel Hinchliffe" userId="ed1703cb-69c7-4457-947d-267e6ea70290" providerId="ADAL" clId="{FD289AB3-A0C9-4BE9-822A-7E484B632F66}" dt="2026-10-06T05:38:46.592" v="12039" actId="478"/>
          <ac:spMkLst>
            <pc:docMk/>
            <pc:sldMk cId="1728233853" sldId="6475"/>
            <ac:spMk id="9" creationId="{CE57F908-81E4-9733-907F-6509A02995F2}"/>
          </ac:spMkLst>
        </pc:spChg>
        <pc:spChg chg="add mod">
          <ac:chgData name="Daniel Hinchliffe" userId="ed1703cb-69c7-4457-947d-267e6ea70290" providerId="ADAL" clId="{FD289AB3-A0C9-4BE9-822A-7E484B632F66}" dt="2026-10-06T05:53:25.612" v="12694" actId="6549"/>
          <ac:spMkLst>
            <pc:docMk/>
            <pc:sldMk cId="1728233853" sldId="6475"/>
            <ac:spMk id="10" creationId="{59B27CA8-D710-E7DF-6CB4-75892F5CC610}"/>
          </ac:spMkLst>
        </pc:spChg>
        <pc:spChg chg="add mod">
          <ac:chgData name="Daniel Hinchliffe" userId="ed1703cb-69c7-4457-947d-267e6ea70290" providerId="ADAL" clId="{FD289AB3-A0C9-4BE9-822A-7E484B632F66}" dt="2026-10-06T05:54:25.430" v="12730" actId="207"/>
          <ac:spMkLst>
            <pc:docMk/>
            <pc:sldMk cId="1728233853" sldId="6475"/>
            <ac:spMk id="11" creationId="{EE139D37-8E8E-1A84-DB64-0536E99AF226}"/>
          </ac:spMkLst>
        </pc:spChg>
        <pc:graphicFrameChg chg="add mod modGraphic">
          <ac:chgData name="Daniel Hinchliffe" userId="ed1703cb-69c7-4457-947d-267e6ea70290" providerId="ADAL" clId="{FD289AB3-A0C9-4BE9-822A-7E484B632F66}" dt="2026-10-06T05:40:28.931" v="12201" actId="403"/>
          <ac:graphicFrameMkLst>
            <pc:docMk/>
            <pc:sldMk cId="1728233853" sldId="6475"/>
            <ac:graphicFrameMk id="8" creationId="{6D0A2C9F-3227-7E61-4C6D-C694138AF16A}"/>
          </ac:graphicFrameMkLst>
        </pc:graphicFrameChg>
      </pc:sldChg>
      <pc:sldChg chg="addSp delSp modSp new mod">
        <pc:chgData name="Daniel Hinchliffe" userId="ed1703cb-69c7-4457-947d-267e6ea70290" providerId="ADAL" clId="{FD289AB3-A0C9-4BE9-822A-7E484B632F66}" dt="2026-10-06T05:59:34.411" v="13333" actId="20577"/>
        <pc:sldMkLst>
          <pc:docMk/>
          <pc:sldMk cId="1997300736" sldId="6476"/>
        </pc:sldMkLst>
        <pc:spChg chg="mod">
          <ac:chgData name="Daniel Hinchliffe" userId="ed1703cb-69c7-4457-947d-267e6ea70290" providerId="ADAL" clId="{FD289AB3-A0C9-4BE9-822A-7E484B632F66}" dt="2026-10-06T05:42:04.961" v="12283" actId="20577"/>
          <ac:spMkLst>
            <pc:docMk/>
            <pc:sldMk cId="1997300736" sldId="6476"/>
            <ac:spMk id="2" creationId="{29FECB82-D60F-1B78-C990-589B3F742A9C}"/>
          </ac:spMkLst>
        </pc:spChg>
        <pc:spChg chg="mod">
          <ac:chgData name="Daniel Hinchliffe" userId="ed1703cb-69c7-4457-947d-267e6ea70290" providerId="ADAL" clId="{FD289AB3-A0C9-4BE9-822A-7E484B632F66}" dt="2026-10-06T05:42:50.919" v="12369" actId="6549"/>
          <ac:spMkLst>
            <pc:docMk/>
            <pc:sldMk cId="1997300736" sldId="6476"/>
            <ac:spMk id="3" creationId="{0F552C27-3DE4-E8DD-474C-544A172110A5}"/>
          </ac:spMkLst>
        </pc:spChg>
        <pc:spChg chg="add del mod">
          <ac:chgData name="Daniel Hinchliffe" userId="ed1703cb-69c7-4457-947d-267e6ea70290" providerId="ADAL" clId="{FD289AB3-A0C9-4BE9-822A-7E484B632F66}" dt="2026-10-06T05:42:09.931" v="12285" actId="478"/>
          <ac:spMkLst>
            <pc:docMk/>
            <pc:sldMk cId="1997300736" sldId="6476"/>
            <ac:spMk id="5" creationId="{5F437B82-3D21-6DC3-541C-5CF65C8C8622}"/>
          </ac:spMkLst>
        </pc:spChg>
        <pc:spChg chg="del">
          <ac:chgData name="Daniel Hinchliffe" userId="ed1703cb-69c7-4457-947d-267e6ea70290" providerId="ADAL" clId="{FD289AB3-A0C9-4BE9-822A-7E484B632F66}" dt="2026-10-06T05:42:13.759" v="12286" actId="478"/>
          <ac:spMkLst>
            <pc:docMk/>
            <pc:sldMk cId="1997300736" sldId="6476"/>
            <ac:spMk id="6" creationId="{15C4D12C-7C2E-7613-ABF5-C59FBBDF14AB}"/>
          </ac:spMkLst>
        </pc:spChg>
        <pc:spChg chg="add mod">
          <ac:chgData name="Daniel Hinchliffe" userId="ed1703cb-69c7-4457-947d-267e6ea70290" providerId="ADAL" clId="{FD289AB3-A0C9-4BE9-822A-7E484B632F66}" dt="2026-10-06T05:42:19.695" v="12287" actId="6549"/>
          <ac:spMkLst>
            <pc:docMk/>
            <pc:sldMk cId="1997300736" sldId="6476"/>
            <ac:spMk id="7" creationId="{5775046E-8C6B-687F-4B89-0D5791B2E054}"/>
          </ac:spMkLst>
        </pc:spChg>
        <pc:spChg chg="add mod">
          <ac:chgData name="Daniel Hinchliffe" userId="ed1703cb-69c7-4457-947d-267e6ea70290" providerId="ADAL" clId="{FD289AB3-A0C9-4BE9-822A-7E484B632F66}" dt="2026-10-06T05:44:08.653" v="12413" actId="1076"/>
          <ac:spMkLst>
            <pc:docMk/>
            <pc:sldMk cId="1997300736" sldId="6476"/>
            <ac:spMk id="8" creationId="{851F2CFB-380F-B614-FABC-4D9D654962A0}"/>
          </ac:spMkLst>
        </pc:spChg>
        <pc:spChg chg="add mod">
          <ac:chgData name="Daniel Hinchliffe" userId="ed1703cb-69c7-4457-947d-267e6ea70290" providerId="ADAL" clId="{FD289AB3-A0C9-4BE9-822A-7E484B632F66}" dt="2026-10-06T05:43:59.588" v="12411" actId="1076"/>
          <ac:spMkLst>
            <pc:docMk/>
            <pc:sldMk cId="1997300736" sldId="6476"/>
            <ac:spMk id="9" creationId="{58789859-412A-7D26-A9B4-864D748170A6}"/>
          </ac:spMkLst>
        </pc:spChg>
        <pc:spChg chg="add mod">
          <ac:chgData name="Daniel Hinchliffe" userId="ed1703cb-69c7-4457-947d-267e6ea70290" providerId="ADAL" clId="{FD289AB3-A0C9-4BE9-822A-7E484B632F66}" dt="2026-10-06T05:44:55.919" v="12461" actId="20577"/>
          <ac:spMkLst>
            <pc:docMk/>
            <pc:sldMk cId="1997300736" sldId="6476"/>
            <ac:spMk id="10" creationId="{08618437-51F5-68FE-2BA9-124425A78919}"/>
          </ac:spMkLst>
        </pc:spChg>
        <pc:spChg chg="del mod">
          <ac:chgData name="Daniel Hinchliffe" userId="ed1703cb-69c7-4457-947d-267e6ea70290" providerId="ADAL" clId="{FD289AB3-A0C9-4BE9-822A-7E484B632F66}" dt="2026-10-06T05:44:19.701" v="12416" actId="478"/>
          <ac:spMkLst>
            <pc:docMk/>
            <pc:sldMk cId="1997300736" sldId="6476"/>
            <ac:spMk id="11" creationId="{744CE92A-83A1-47D5-EB97-E01F187D9A3F}"/>
          </ac:spMkLst>
        </pc:spChg>
        <pc:spChg chg="add mod">
          <ac:chgData name="Daniel Hinchliffe" userId="ed1703cb-69c7-4457-947d-267e6ea70290" providerId="ADAL" clId="{FD289AB3-A0C9-4BE9-822A-7E484B632F66}" dt="2026-10-06T05:59:34.411" v="13333" actId="20577"/>
          <ac:spMkLst>
            <pc:docMk/>
            <pc:sldMk cId="1997300736" sldId="6476"/>
            <ac:spMk id="12" creationId="{32C0A78B-6FD1-D232-109D-12C37E33B546}"/>
          </ac:spMkLst>
        </pc:spChg>
        <pc:spChg chg="add mod">
          <ac:chgData name="Daniel Hinchliffe" userId="ed1703cb-69c7-4457-947d-267e6ea70290" providerId="ADAL" clId="{FD289AB3-A0C9-4BE9-822A-7E484B632F66}" dt="2026-10-06T05:45:04.007" v="12465" actId="1076"/>
          <ac:spMkLst>
            <pc:docMk/>
            <pc:sldMk cId="1997300736" sldId="6476"/>
            <ac:spMk id="13" creationId="{FAF52007-4F44-EBB2-2FD6-56CB64E09E22}"/>
          </ac:spMkLst>
        </pc:spChg>
        <pc:spChg chg="mod">
          <ac:chgData name="Daniel Hinchliffe" userId="ed1703cb-69c7-4457-947d-267e6ea70290" providerId="ADAL" clId="{FD289AB3-A0C9-4BE9-822A-7E484B632F66}" dt="2026-10-06T05:42:55.006" v="12370" actId="1076"/>
          <ac:spMkLst>
            <pc:docMk/>
            <pc:sldMk cId="1997300736" sldId="6476"/>
            <ac:spMk id="14" creationId="{8516BE9A-2BC7-F1C2-5E38-4AB18EC980E5}"/>
          </ac:spMkLst>
        </pc:spChg>
        <pc:spChg chg="mod">
          <ac:chgData name="Daniel Hinchliffe" userId="ed1703cb-69c7-4457-947d-267e6ea70290" providerId="ADAL" clId="{FD289AB3-A0C9-4BE9-822A-7E484B632F66}" dt="2026-10-06T05:43:01.049" v="12372" actId="1076"/>
          <ac:spMkLst>
            <pc:docMk/>
            <pc:sldMk cId="1997300736" sldId="6476"/>
            <ac:spMk id="15" creationId="{2DACF87D-D608-F073-4EFD-140979D82C1E}"/>
          </ac:spMkLst>
        </pc:spChg>
        <pc:spChg chg="add mod">
          <ac:chgData name="Daniel Hinchliffe" userId="ed1703cb-69c7-4457-947d-267e6ea70290" providerId="ADAL" clId="{FD289AB3-A0C9-4BE9-822A-7E484B632F66}" dt="2026-10-06T05:43:16.660" v="12385" actId="27636"/>
          <ac:spMkLst>
            <pc:docMk/>
            <pc:sldMk cId="1997300736" sldId="6476"/>
            <ac:spMk id="16" creationId="{3098808A-BED9-5A6D-28C9-3A9EB0EA6169}"/>
          </ac:spMkLst>
        </pc:spChg>
        <pc:spChg chg="add del mod">
          <ac:chgData name="Daniel Hinchliffe" userId="ed1703cb-69c7-4457-947d-267e6ea70290" providerId="ADAL" clId="{FD289AB3-A0C9-4BE9-822A-7E484B632F66}" dt="2026-10-06T05:43:31.839" v="12398" actId="478"/>
          <ac:spMkLst>
            <pc:docMk/>
            <pc:sldMk cId="1997300736" sldId="6476"/>
            <ac:spMk id="17" creationId="{EDB8C83C-4493-74BE-B295-C197E183A0E3}"/>
          </ac:spMkLst>
        </pc:spChg>
        <pc:spChg chg="add mod">
          <ac:chgData name="Daniel Hinchliffe" userId="ed1703cb-69c7-4457-947d-267e6ea70290" providerId="ADAL" clId="{FD289AB3-A0C9-4BE9-822A-7E484B632F66}" dt="2026-10-06T05:43:34.681" v="12399" actId="207"/>
          <ac:spMkLst>
            <pc:docMk/>
            <pc:sldMk cId="1997300736" sldId="6476"/>
            <ac:spMk id="18" creationId="{C15209A4-05C0-09E3-7C52-F27CC835C7AE}"/>
          </ac:spMkLst>
        </pc:spChg>
        <pc:spChg chg="mod">
          <ac:chgData name="Daniel Hinchliffe" userId="ed1703cb-69c7-4457-947d-267e6ea70290" providerId="ADAL" clId="{FD289AB3-A0C9-4BE9-822A-7E484B632F66}" dt="2026-10-06T05:43:50.838" v="12409" actId="207"/>
          <ac:spMkLst>
            <pc:docMk/>
            <pc:sldMk cId="1997300736" sldId="6476"/>
            <ac:spMk id="19" creationId="{AEE96A32-9873-4025-70A6-E28BA8694F11}"/>
          </ac:spMkLst>
        </pc:spChg>
      </pc:sldChg>
      <pc:sldChg chg="addSp delSp modSp new mod">
        <pc:chgData name="Daniel Hinchliffe" userId="ed1703cb-69c7-4457-947d-267e6ea70290" providerId="ADAL" clId="{FD289AB3-A0C9-4BE9-822A-7E484B632F66}" dt="2026-10-06T05:59:43.798" v="13339" actId="27636"/>
        <pc:sldMkLst>
          <pc:docMk/>
          <pc:sldMk cId="2249254678" sldId="6477"/>
        </pc:sldMkLst>
        <pc:spChg chg="mod">
          <ac:chgData name="Daniel Hinchliffe" userId="ed1703cb-69c7-4457-947d-267e6ea70290" providerId="ADAL" clId="{FD289AB3-A0C9-4BE9-822A-7E484B632F66}" dt="2026-10-06T05:46:38.331" v="12493" actId="20577"/>
          <ac:spMkLst>
            <pc:docMk/>
            <pc:sldMk cId="2249254678" sldId="6477"/>
            <ac:spMk id="2" creationId="{4CDAC431-06E9-EA35-AB83-11227323C166}"/>
          </ac:spMkLst>
        </pc:spChg>
        <pc:spChg chg="mod">
          <ac:chgData name="Daniel Hinchliffe" userId="ed1703cb-69c7-4457-947d-267e6ea70290" providerId="ADAL" clId="{FD289AB3-A0C9-4BE9-822A-7E484B632F66}" dt="2026-10-06T05:46:16.253" v="12480" actId="14100"/>
          <ac:spMkLst>
            <pc:docMk/>
            <pc:sldMk cId="2249254678" sldId="6477"/>
            <ac:spMk id="3" creationId="{3F1D5CBB-FFE7-EE2F-86AC-338FAF812307}"/>
          </ac:spMkLst>
        </pc:spChg>
        <pc:spChg chg="add del mod">
          <ac:chgData name="Daniel Hinchliffe" userId="ed1703cb-69c7-4457-947d-267e6ea70290" providerId="ADAL" clId="{FD289AB3-A0C9-4BE9-822A-7E484B632F66}" dt="2026-10-06T05:45:43.329" v="12469" actId="478"/>
          <ac:spMkLst>
            <pc:docMk/>
            <pc:sldMk cId="2249254678" sldId="6477"/>
            <ac:spMk id="5" creationId="{8DB27BB9-53F6-E640-DEE6-3EAA078F31E4}"/>
          </ac:spMkLst>
        </pc:spChg>
        <pc:spChg chg="del">
          <ac:chgData name="Daniel Hinchliffe" userId="ed1703cb-69c7-4457-947d-267e6ea70290" providerId="ADAL" clId="{FD289AB3-A0C9-4BE9-822A-7E484B632F66}" dt="2026-10-06T05:45:58.101" v="12472" actId="478"/>
          <ac:spMkLst>
            <pc:docMk/>
            <pc:sldMk cId="2249254678" sldId="6477"/>
            <ac:spMk id="6" creationId="{D5FC32F4-21F2-1DC7-8309-3A8162A23B5E}"/>
          </ac:spMkLst>
        </pc:spChg>
        <pc:spChg chg="del">
          <ac:chgData name="Daniel Hinchliffe" userId="ed1703cb-69c7-4457-947d-267e6ea70290" providerId="ADAL" clId="{FD289AB3-A0C9-4BE9-822A-7E484B632F66}" dt="2026-10-06T05:45:55.546" v="12471" actId="478"/>
          <ac:spMkLst>
            <pc:docMk/>
            <pc:sldMk cId="2249254678" sldId="6477"/>
            <ac:spMk id="7" creationId="{20010A5D-08B5-B06E-849C-1ECB4889779A}"/>
          </ac:spMkLst>
        </pc:spChg>
        <pc:spChg chg="add mod">
          <ac:chgData name="Daniel Hinchliffe" userId="ed1703cb-69c7-4457-947d-267e6ea70290" providerId="ADAL" clId="{FD289AB3-A0C9-4BE9-822A-7E484B632F66}" dt="2026-10-06T05:47:30.647" v="12557" actId="1076"/>
          <ac:spMkLst>
            <pc:docMk/>
            <pc:sldMk cId="2249254678" sldId="6477"/>
            <ac:spMk id="8" creationId="{2CB5ECFB-F0B5-08B5-42B2-C4864E0B2448}"/>
          </ac:spMkLst>
        </pc:spChg>
        <pc:spChg chg="add mod">
          <ac:chgData name="Daniel Hinchliffe" userId="ed1703cb-69c7-4457-947d-267e6ea70290" providerId="ADAL" clId="{FD289AB3-A0C9-4BE9-822A-7E484B632F66}" dt="2026-10-06T05:47:36.529" v="12561" actId="403"/>
          <ac:spMkLst>
            <pc:docMk/>
            <pc:sldMk cId="2249254678" sldId="6477"/>
            <ac:spMk id="10" creationId="{8207F7B0-55B0-A30E-8EAE-5FA10D85593F}"/>
          </ac:spMkLst>
        </pc:spChg>
        <pc:spChg chg="add mod">
          <ac:chgData name="Daniel Hinchliffe" userId="ed1703cb-69c7-4457-947d-267e6ea70290" providerId="ADAL" clId="{FD289AB3-A0C9-4BE9-822A-7E484B632F66}" dt="2026-10-06T05:59:43.798" v="13339" actId="27636"/>
          <ac:spMkLst>
            <pc:docMk/>
            <pc:sldMk cId="2249254678" sldId="6477"/>
            <ac:spMk id="11" creationId="{01602333-2702-DAD4-AE8C-2BF7CDE0B0EF}"/>
          </ac:spMkLst>
        </pc:spChg>
        <pc:spChg chg="add del mod">
          <ac:chgData name="Daniel Hinchliffe" userId="ed1703cb-69c7-4457-947d-267e6ea70290" providerId="ADAL" clId="{FD289AB3-A0C9-4BE9-822A-7E484B632F66}" dt="2026-10-06T05:47:24.061" v="12555" actId="478"/>
          <ac:spMkLst>
            <pc:docMk/>
            <pc:sldMk cId="2249254678" sldId="6477"/>
            <ac:spMk id="12" creationId="{76F3C906-BCAE-BE01-CB1B-61BA13A0D761}"/>
          </ac:spMkLst>
        </pc:spChg>
        <pc:spChg chg="add mod">
          <ac:chgData name="Daniel Hinchliffe" userId="ed1703cb-69c7-4457-947d-267e6ea70290" providerId="ADAL" clId="{FD289AB3-A0C9-4BE9-822A-7E484B632F66}" dt="2026-10-06T05:48:07.233" v="12584" actId="20577"/>
          <ac:spMkLst>
            <pc:docMk/>
            <pc:sldMk cId="2249254678" sldId="6477"/>
            <ac:spMk id="13" creationId="{E1E6D31C-2F5F-7D7F-084F-053FE7418267}"/>
          </ac:spMkLst>
        </pc:spChg>
        <pc:spChg chg="add mod">
          <ac:chgData name="Daniel Hinchliffe" userId="ed1703cb-69c7-4457-947d-267e6ea70290" providerId="ADAL" clId="{FD289AB3-A0C9-4BE9-822A-7E484B632F66}" dt="2026-10-06T05:45:35.107" v="12467"/>
          <ac:spMkLst>
            <pc:docMk/>
            <pc:sldMk cId="2249254678" sldId="6477"/>
            <ac:spMk id="14" creationId="{E8E6B222-C670-1A70-374A-D261A2CBE13C}"/>
          </ac:spMkLst>
        </pc:spChg>
        <pc:spChg chg="add del mod">
          <ac:chgData name="Daniel Hinchliffe" userId="ed1703cb-69c7-4457-947d-267e6ea70290" providerId="ADAL" clId="{FD289AB3-A0C9-4BE9-822A-7E484B632F66}" dt="2026-10-06T05:48:25.663" v="12596" actId="478"/>
          <ac:spMkLst>
            <pc:docMk/>
            <pc:sldMk cId="2249254678" sldId="6477"/>
            <ac:spMk id="17" creationId="{B41E8C3E-4C8F-43ED-33D9-4F4D27F579C3}"/>
          </ac:spMkLst>
        </pc:spChg>
        <pc:spChg chg="add mod">
          <ac:chgData name="Daniel Hinchliffe" userId="ed1703cb-69c7-4457-947d-267e6ea70290" providerId="ADAL" clId="{FD289AB3-A0C9-4BE9-822A-7E484B632F66}" dt="2026-10-06T05:48:32.701" v="12608" actId="207"/>
          <ac:spMkLst>
            <pc:docMk/>
            <pc:sldMk cId="2249254678" sldId="6477"/>
            <ac:spMk id="18" creationId="{7CE5034F-7F00-80F4-6A59-3131081AB009}"/>
          </ac:spMkLst>
        </pc:spChg>
        <pc:spChg chg="add mod">
          <ac:chgData name="Daniel Hinchliffe" userId="ed1703cb-69c7-4457-947d-267e6ea70290" providerId="ADAL" clId="{FD289AB3-A0C9-4BE9-822A-7E484B632F66}" dt="2026-10-06T05:49:01.648" v="12614" actId="207"/>
          <ac:spMkLst>
            <pc:docMk/>
            <pc:sldMk cId="2249254678" sldId="6477"/>
            <ac:spMk id="19" creationId="{2E6141D9-B924-0C5A-A4DD-89C5B7B8399A}"/>
          </ac:spMkLst>
        </pc:spChg>
      </pc:sldChg>
      <pc:sldChg chg="addSp delSp modSp new mod">
        <pc:chgData name="Daniel Hinchliffe" userId="ed1703cb-69c7-4457-947d-267e6ea70290" providerId="ADAL" clId="{FD289AB3-A0C9-4BE9-822A-7E484B632F66}" dt="2026-10-06T06:03:46.282" v="13561" actId="20577"/>
        <pc:sldMkLst>
          <pc:docMk/>
          <pc:sldMk cId="197640890" sldId="6478"/>
        </pc:sldMkLst>
        <pc:spChg chg="mod">
          <ac:chgData name="Daniel Hinchliffe" userId="ed1703cb-69c7-4457-947d-267e6ea70290" providerId="ADAL" clId="{FD289AB3-A0C9-4BE9-822A-7E484B632F66}" dt="2026-10-06T06:03:46.282" v="13561" actId="20577"/>
          <ac:spMkLst>
            <pc:docMk/>
            <pc:sldMk cId="197640890" sldId="6478"/>
            <ac:spMk id="2" creationId="{B3CC226D-3678-41F9-BAA1-570319035CC7}"/>
          </ac:spMkLst>
        </pc:spChg>
        <pc:spChg chg="del">
          <ac:chgData name="Daniel Hinchliffe" userId="ed1703cb-69c7-4457-947d-267e6ea70290" providerId="ADAL" clId="{FD289AB3-A0C9-4BE9-822A-7E484B632F66}" dt="2026-10-06T05:53:10.736" v="12674"/>
          <ac:spMkLst>
            <pc:docMk/>
            <pc:sldMk cId="197640890" sldId="6478"/>
            <ac:spMk id="3" creationId="{768B5A73-8E87-DC7D-5F31-1503405BAF15}"/>
          </ac:spMkLst>
        </pc:spChg>
        <pc:spChg chg="add mod">
          <ac:chgData name="Daniel Hinchliffe" userId="ed1703cb-69c7-4457-947d-267e6ea70290" providerId="ADAL" clId="{FD289AB3-A0C9-4BE9-822A-7E484B632F66}" dt="2026-10-06T06:03:38.847" v="13554" actId="207"/>
          <ac:spMkLst>
            <pc:docMk/>
            <pc:sldMk cId="197640890" sldId="6478"/>
            <ac:spMk id="5" creationId="{9E236427-F51B-89A7-C0B7-B4CF9D042148}"/>
          </ac:spMkLst>
        </pc:spChg>
      </pc:sldChg>
      <pc:sldChg chg="delSp add mod">
        <pc:chgData name="Daniel Hinchliffe" userId="ed1703cb-69c7-4457-947d-267e6ea70290" providerId="ADAL" clId="{FD289AB3-A0C9-4BE9-822A-7E484B632F66}" dt="2026-10-06T06:03:05.304" v="13553" actId="478"/>
        <pc:sldMkLst>
          <pc:docMk/>
          <pc:sldMk cId="1626911914" sldId="6479"/>
        </pc:sldMkLst>
        <pc:spChg chg="del">
          <ac:chgData name="Daniel Hinchliffe" userId="ed1703cb-69c7-4457-947d-267e6ea70290" providerId="ADAL" clId="{FD289AB3-A0C9-4BE9-822A-7E484B632F66}" dt="2026-10-06T06:03:05.304" v="13553" actId="478"/>
          <ac:spMkLst>
            <pc:docMk/>
            <pc:sldMk cId="1626911914" sldId="6479"/>
            <ac:spMk id="15" creationId="{2E53B554-7B06-97B7-2175-03AC833F3CD3}"/>
          </ac:spMkLst>
        </pc:spChg>
      </pc:sldChg>
    </pc:docChg>
  </pc:docChgLst>
  <pc:docChgLst>
    <pc:chgData name="Angela De Rose" userId="afc338fe-27d2-425e-8538-cb07ceb40d9e" providerId="ADAL" clId="{72B611CD-ED9F-490B-A8C6-9E2908E1C827}"/>
    <pc:docChg chg="undo custSel addSld delSld modSld sldOrd">
      <pc:chgData name="Angela De Rose" userId="afc338fe-27d2-425e-8538-cb07ceb40d9e" providerId="ADAL" clId="{72B611CD-ED9F-490B-A8C6-9E2908E1C827}" dt="2026-10-01T11:56:33.299" v="4049" actId="555"/>
      <pc:docMkLst>
        <pc:docMk/>
      </pc:docMkLst>
      <pc:sldChg chg="addSp delSp modSp mod">
        <pc:chgData name="Angela De Rose" userId="afc338fe-27d2-425e-8538-cb07ceb40d9e" providerId="ADAL" clId="{72B611CD-ED9F-490B-A8C6-9E2908E1C827}" dt="2026-10-01T08:13:10.890" v="3310" actId="164"/>
        <pc:sldMkLst>
          <pc:docMk/>
          <pc:sldMk cId="3430920548" sldId="256"/>
        </pc:sldMkLst>
        <pc:spChg chg="mod">
          <ac:chgData name="Angela De Rose" userId="afc338fe-27d2-425e-8538-cb07ceb40d9e" providerId="ADAL" clId="{72B611CD-ED9F-490B-A8C6-9E2908E1C827}" dt="2026-10-01T08:13:10.890" v="3310" actId="164"/>
          <ac:spMkLst>
            <pc:docMk/>
            <pc:sldMk cId="3430920548" sldId="256"/>
            <ac:spMk id="9" creationId="{736AE4D8-152A-BE56-3D59-4F35251DF2FA}"/>
          </ac:spMkLst>
        </pc:spChg>
        <pc:picChg chg="add mod">
          <ac:chgData name="Angela De Rose" userId="afc338fe-27d2-425e-8538-cb07ceb40d9e" providerId="ADAL" clId="{72B611CD-ED9F-490B-A8C6-9E2908E1C827}" dt="2026-10-01T08:13:10.890" v="3310" actId="164"/>
          <ac:picMkLst>
            <pc:docMk/>
            <pc:sldMk cId="3430920548" sldId="256"/>
            <ac:picMk id="8" creationId="{ABA319C4-9422-CA0F-FC67-730A158505AA}"/>
          </ac:picMkLst>
        </pc:picChg>
      </pc:sldChg>
      <pc:sldChg chg="addSp delSp modSp mod">
        <pc:chgData name="Angela De Rose" userId="afc338fe-27d2-425e-8538-cb07ceb40d9e" providerId="ADAL" clId="{72B611CD-ED9F-490B-A8C6-9E2908E1C827}" dt="2026-09-29T15:04:46.144" v="273" actId="20577"/>
        <pc:sldMkLst>
          <pc:docMk/>
          <pc:sldMk cId="4151936082" sldId="330"/>
        </pc:sldMkLst>
        <pc:spChg chg="mod">
          <ac:chgData name="Angela De Rose" userId="afc338fe-27d2-425e-8538-cb07ceb40d9e" providerId="ADAL" clId="{72B611CD-ED9F-490B-A8C6-9E2908E1C827}" dt="2026-09-29T07:09:01.677" v="105" actId="1038"/>
          <ac:spMkLst>
            <pc:docMk/>
            <pc:sldMk cId="4151936082" sldId="330"/>
            <ac:spMk id="5" creationId="{C19AEB81-41EF-675F-B9D5-3D0E5DA0020A}"/>
          </ac:spMkLst>
        </pc:spChg>
        <pc:spChg chg="mod">
          <ac:chgData name="Angela De Rose" userId="afc338fe-27d2-425e-8538-cb07ceb40d9e" providerId="ADAL" clId="{72B611CD-ED9F-490B-A8C6-9E2908E1C827}" dt="2026-09-29T15:04:46.144" v="273" actId="20577"/>
          <ac:spMkLst>
            <pc:docMk/>
            <pc:sldMk cId="4151936082" sldId="330"/>
            <ac:spMk id="9" creationId="{3EBFB889-BDE2-2108-F633-28EC22CA60BB}"/>
          </ac:spMkLst>
        </pc:spChg>
        <pc:spChg chg="mod">
          <ac:chgData name="Angela De Rose" userId="afc338fe-27d2-425e-8538-cb07ceb40d9e" providerId="ADAL" clId="{72B611CD-ED9F-490B-A8C6-9E2908E1C827}" dt="2026-09-29T07:08:52.549" v="70" actId="1037"/>
          <ac:spMkLst>
            <pc:docMk/>
            <pc:sldMk cId="4151936082" sldId="330"/>
            <ac:spMk id="10" creationId="{1F89BD25-5395-E97B-EA1E-B556B2C3BD8E}"/>
          </ac:spMkLst>
        </pc:spChg>
        <pc:spChg chg="mod">
          <ac:chgData name="Angela De Rose" userId="afc338fe-27d2-425e-8538-cb07ceb40d9e" providerId="ADAL" clId="{72B611CD-ED9F-490B-A8C6-9E2908E1C827}" dt="2026-09-29T07:09:11.367" v="124" actId="1037"/>
          <ac:spMkLst>
            <pc:docMk/>
            <pc:sldMk cId="4151936082" sldId="330"/>
            <ac:spMk id="11" creationId="{B3380930-0BE3-4CC3-BE4E-D34596023560}"/>
          </ac:spMkLst>
        </pc:spChg>
        <pc:spChg chg="mod">
          <ac:chgData name="Angela De Rose" userId="afc338fe-27d2-425e-8538-cb07ceb40d9e" providerId="ADAL" clId="{72B611CD-ED9F-490B-A8C6-9E2908E1C827}" dt="2026-09-29T07:09:22.693" v="154" actId="1037"/>
          <ac:spMkLst>
            <pc:docMk/>
            <pc:sldMk cId="4151936082" sldId="330"/>
            <ac:spMk id="12" creationId="{12AA8D56-13A5-4F3C-0C0B-5393C7AEE3F7}"/>
          </ac:spMkLst>
        </pc:spChg>
        <pc:spChg chg="mod">
          <ac:chgData name="Angela De Rose" userId="afc338fe-27d2-425e-8538-cb07ceb40d9e" providerId="ADAL" clId="{72B611CD-ED9F-490B-A8C6-9E2908E1C827}" dt="2026-09-29T07:09:10.228" v="121" actId="1037"/>
          <ac:spMkLst>
            <pc:docMk/>
            <pc:sldMk cId="4151936082" sldId="330"/>
            <ac:spMk id="14" creationId="{0ADCAD00-4183-3860-271A-0D0C6AF9E7B4}"/>
          </ac:spMkLst>
        </pc:spChg>
        <pc:spChg chg="mod">
          <ac:chgData name="Angela De Rose" userId="afc338fe-27d2-425e-8538-cb07ceb40d9e" providerId="ADAL" clId="{72B611CD-ED9F-490B-A8C6-9E2908E1C827}" dt="2026-09-29T07:12:11.997" v="177" actId="20577"/>
          <ac:spMkLst>
            <pc:docMk/>
            <pc:sldMk cId="4151936082" sldId="330"/>
            <ac:spMk id="18" creationId="{FBD23393-78D9-BFF9-8A39-77590CB8298E}"/>
          </ac:spMkLst>
        </pc:spChg>
        <pc:picChg chg="mod">
          <ac:chgData name="Angela De Rose" userId="afc338fe-27d2-425e-8538-cb07ceb40d9e" providerId="ADAL" clId="{72B611CD-ED9F-490B-A8C6-9E2908E1C827}" dt="2026-09-29T07:08:47.543" v="61" actId="408"/>
          <ac:picMkLst>
            <pc:docMk/>
            <pc:sldMk cId="4151936082" sldId="330"/>
            <ac:picMk id="3" creationId="{D209B4CF-BBAA-0673-30D6-70C5E4397CDA}"/>
          </ac:picMkLst>
        </pc:picChg>
        <pc:picChg chg="mod">
          <ac:chgData name="Angela De Rose" userId="afc338fe-27d2-425e-8538-cb07ceb40d9e" providerId="ADAL" clId="{72B611CD-ED9F-490B-A8C6-9E2908E1C827}" dt="2026-09-29T07:08:47.543" v="61" actId="408"/>
          <ac:picMkLst>
            <pc:docMk/>
            <pc:sldMk cId="4151936082" sldId="330"/>
            <ac:picMk id="6" creationId="{6054EFD5-6102-90E6-4C10-2D0DC452BC07}"/>
          </ac:picMkLst>
        </pc:picChg>
        <pc:picChg chg="mod">
          <ac:chgData name="Angela De Rose" userId="afc338fe-27d2-425e-8538-cb07ceb40d9e" providerId="ADAL" clId="{72B611CD-ED9F-490B-A8C6-9E2908E1C827}" dt="2026-09-29T07:08:39.870" v="60" actId="554"/>
          <ac:picMkLst>
            <pc:docMk/>
            <pc:sldMk cId="4151936082" sldId="330"/>
            <ac:picMk id="8" creationId="{80CB2B85-A64E-EA00-B505-42574764A0E8}"/>
          </ac:picMkLst>
        </pc:picChg>
        <pc:picChg chg="mod">
          <ac:chgData name="Angela De Rose" userId="afc338fe-27d2-425e-8538-cb07ceb40d9e" providerId="ADAL" clId="{72B611CD-ED9F-490B-A8C6-9E2908E1C827}" dt="2026-09-29T07:08:47.543" v="61" actId="408"/>
          <ac:picMkLst>
            <pc:docMk/>
            <pc:sldMk cId="4151936082" sldId="330"/>
            <ac:picMk id="13" creationId="{CFD459B3-B000-9169-9321-421FDB55BD7A}"/>
          </ac:picMkLst>
        </pc:picChg>
        <pc:picChg chg="mod">
          <ac:chgData name="Angela De Rose" userId="afc338fe-27d2-425e-8538-cb07ceb40d9e" providerId="ADAL" clId="{72B611CD-ED9F-490B-A8C6-9E2908E1C827}" dt="2026-09-29T07:08:39.870" v="60" actId="554"/>
          <ac:picMkLst>
            <pc:docMk/>
            <pc:sldMk cId="4151936082" sldId="330"/>
            <ac:picMk id="17" creationId="{212D8630-9D47-F39A-35C4-A65866E8F596}"/>
          </ac:picMkLst>
        </pc:picChg>
        <pc:picChg chg="add mod ord">
          <ac:chgData name="Angela De Rose" userId="afc338fe-27d2-425e-8538-cb07ceb40d9e" providerId="ADAL" clId="{72B611CD-ED9F-490B-A8C6-9E2908E1C827}" dt="2026-09-29T07:11:44.272" v="172" actId="1036"/>
          <ac:picMkLst>
            <pc:docMk/>
            <pc:sldMk cId="4151936082" sldId="330"/>
            <ac:picMk id="19" creationId="{1B9CE195-CCD8-D5DB-5E4C-BA945825F28B}"/>
          </ac:picMkLst>
        </pc:picChg>
        <pc:picChg chg="mod">
          <ac:chgData name="Angela De Rose" userId="afc338fe-27d2-425e-8538-cb07ceb40d9e" providerId="ADAL" clId="{72B611CD-ED9F-490B-A8C6-9E2908E1C827}" dt="2026-09-29T07:08:47.543" v="61" actId="408"/>
          <ac:picMkLst>
            <pc:docMk/>
            <pc:sldMk cId="4151936082" sldId="330"/>
            <ac:picMk id="20" creationId="{DD222A28-5824-C0BA-25CD-E4D5771D7B09}"/>
          </ac:picMkLst>
        </pc:picChg>
      </pc:sldChg>
      <pc:sldChg chg="modSp mod">
        <pc:chgData name="Angela De Rose" userId="afc338fe-27d2-425e-8538-cb07ceb40d9e" providerId="ADAL" clId="{72B611CD-ED9F-490B-A8C6-9E2908E1C827}" dt="2026-10-01T09:03:16.801" v="3408" actId="20577"/>
        <pc:sldMkLst>
          <pc:docMk/>
          <pc:sldMk cId="915448351" sldId="373"/>
        </pc:sldMkLst>
        <pc:spChg chg="mod">
          <ac:chgData name="Angela De Rose" userId="afc338fe-27d2-425e-8538-cb07ceb40d9e" providerId="ADAL" clId="{72B611CD-ED9F-490B-A8C6-9E2908E1C827}" dt="2026-10-01T09:03:06.764" v="3394" actId="1035"/>
          <ac:spMkLst>
            <pc:docMk/>
            <pc:sldMk cId="915448351" sldId="373"/>
            <ac:spMk id="2" creationId="{1CEDAE83-5642-55BE-6580-F6E840252937}"/>
          </ac:spMkLst>
        </pc:spChg>
        <pc:graphicFrameChg chg="mod modGraphic">
          <ac:chgData name="Angela De Rose" userId="afc338fe-27d2-425e-8538-cb07ceb40d9e" providerId="ADAL" clId="{72B611CD-ED9F-490B-A8C6-9E2908E1C827}" dt="2026-10-01T09:03:16.801" v="3408" actId="20577"/>
          <ac:graphicFrameMkLst>
            <pc:docMk/>
            <pc:sldMk cId="915448351" sldId="373"/>
            <ac:graphicFrameMk id="5" creationId="{A5138431-61E5-6874-887F-05B8FBE04115}"/>
          </ac:graphicFrameMkLst>
        </pc:graphicFrameChg>
      </pc:sldChg>
      <pc:sldChg chg="addSp modSp mod modNotesTx">
        <pc:chgData name="Angela De Rose" userId="afc338fe-27d2-425e-8538-cb07ceb40d9e" providerId="ADAL" clId="{72B611CD-ED9F-490B-A8C6-9E2908E1C827}" dt="2026-10-01T10:20:59.590" v="3773" actId="20577"/>
        <pc:sldMkLst>
          <pc:docMk/>
          <pc:sldMk cId="3671964708" sldId="412"/>
        </pc:sldMkLst>
        <pc:spChg chg="mod">
          <ac:chgData name="Angela De Rose" userId="afc338fe-27d2-425e-8538-cb07ceb40d9e" providerId="ADAL" clId="{72B611CD-ED9F-490B-A8C6-9E2908E1C827}" dt="2026-10-01T10:10:56.812" v="3770" actId="20577"/>
          <ac:spMkLst>
            <pc:docMk/>
            <pc:sldMk cId="3671964708" sldId="412"/>
            <ac:spMk id="3" creationId="{0DB65035-7650-51DA-3DBF-D4EBFC4EA8EA}"/>
          </ac:spMkLst>
        </pc:spChg>
        <pc:spChg chg="mod">
          <ac:chgData name="Angela De Rose" userId="afc338fe-27d2-425e-8538-cb07ceb40d9e" providerId="ADAL" clId="{72B611CD-ED9F-490B-A8C6-9E2908E1C827}" dt="2026-10-01T07:09:31.848" v="2076" actId="313"/>
          <ac:spMkLst>
            <pc:docMk/>
            <pc:sldMk cId="3671964708" sldId="412"/>
            <ac:spMk id="4" creationId="{755F902D-0391-74A9-1E10-EE51EC044943}"/>
          </ac:spMkLst>
        </pc:spChg>
        <pc:spChg chg="add mod">
          <ac:chgData name="Angela De Rose" userId="afc338fe-27d2-425e-8538-cb07ceb40d9e" providerId="ADAL" clId="{72B611CD-ED9F-490B-A8C6-9E2908E1C827}" dt="2026-10-01T07:25:07.662" v="2312" actId="20577"/>
          <ac:spMkLst>
            <pc:docMk/>
            <pc:sldMk cId="3671964708" sldId="412"/>
            <ac:spMk id="5" creationId="{BCE253D8-7BCC-5EF5-0D58-0A6FB5842AE9}"/>
          </ac:spMkLst>
        </pc:spChg>
        <pc:spChg chg="add mod">
          <ac:chgData name="Angela De Rose" userId="afc338fe-27d2-425e-8538-cb07ceb40d9e" providerId="ADAL" clId="{72B611CD-ED9F-490B-A8C6-9E2908E1C827}" dt="2026-10-01T07:10:38.569" v="2157" actId="20577"/>
          <ac:spMkLst>
            <pc:docMk/>
            <pc:sldMk cId="3671964708" sldId="412"/>
            <ac:spMk id="6" creationId="{73B9ECF2-9225-248D-2BDA-2A60137650DA}"/>
          </ac:spMkLst>
        </pc:spChg>
        <pc:spChg chg="add mod">
          <ac:chgData name="Angela De Rose" userId="afc338fe-27d2-425e-8538-cb07ceb40d9e" providerId="ADAL" clId="{72B611CD-ED9F-490B-A8C6-9E2908E1C827}" dt="2026-10-01T09:26:39.687" v="3606" actId="113"/>
          <ac:spMkLst>
            <pc:docMk/>
            <pc:sldMk cId="3671964708" sldId="412"/>
            <ac:spMk id="7" creationId="{F9BA96A1-709C-CD8E-8C9D-29D0EA5B718C}"/>
          </ac:spMkLst>
        </pc:spChg>
        <pc:picChg chg="add mod">
          <ac:chgData name="Angela De Rose" userId="afc338fe-27d2-425e-8538-cb07ceb40d9e" providerId="ADAL" clId="{72B611CD-ED9F-490B-A8C6-9E2908E1C827}" dt="2026-10-01T09:25:04.296" v="3529"/>
          <ac:picMkLst>
            <pc:docMk/>
            <pc:sldMk cId="3671964708" sldId="412"/>
            <ac:picMk id="8" creationId="{4E5ABDB4-2FA6-8E16-6125-8E4B8E8C1025}"/>
          </ac:picMkLst>
        </pc:picChg>
      </pc:sldChg>
      <pc:sldChg chg="addSp modSp add mod">
        <pc:chgData name="Angela De Rose" userId="afc338fe-27d2-425e-8538-cb07ceb40d9e" providerId="ADAL" clId="{72B611CD-ED9F-490B-A8C6-9E2908E1C827}" dt="2026-10-01T10:23:28.711" v="3800" actId="1037"/>
        <pc:sldMkLst>
          <pc:docMk/>
          <pc:sldMk cId="3163342883" sldId="422"/>
        </pc:sldMkLst>
        <pc:spChg chg="mod">
          <ac:chgData name="Angela De Rose" userId="afc338fe-27d2-425e-8538-cb07ceb40d9e" providerId="ADAL" clId="{72B611CD-ED9F-490B-A8C6-9E2908E1C827}" dt="2026-09-29T07:16:06.386" v="184" actId="14100"/>
          <ac:spMkLst>
            <pc:docMk/>
            <pc:sldMk cId="3163342883" sldId="422"/>
            <ac:spMk id="3" creationId="{030B726D-C48A-B274-46F1-84B4BF3EFA3B}"/>
          </ac:spMkLst>
        </pc:spChg>
        <pc:spChg chg="add mod">
          <ac:chgData name="Angela De Rose" userId="afc338fe-27d2-425e-8538-cb07ceb40d9e" providerId="ADAL" clId="{72B611CD-ED9F-490B-A8C6-9E2908E1C827}" dt="2026-10-01T10:23:15.279" v="3789" actId="403"/>
          <ac:spMkLst>
            <pc:docMk/>
            <pc:sldMk cId="3163342883" sldId="422"/>
            <ac:spMk id="26" creationId="{A29DEF8F-D369-B853-AAF1-269F2271688D}"/>
          </ac:spMkLst>
        </pc:spChg>
        <pc:picChg chg="add mod">
          <ac:chgData name="Angela De Rose" userId="afc338fe-27d2-425e-8538-cb07ceb40d9e" providerId="ADAL" clId="{72B611CD-ED9F-490B-A8C6-9E2908E1C827}" dt="2026-10-01T09:24:09.334" v="3520"/>
          <ac:picMkLst>
            <pc:docMk/>
            <pc:sldMk cId="3163342883" sldId="422"/>
            <ac:picMk id="17" creationId="{F794F34A-1359-ABB5-BEE6-17A1FD0F4CAF}"/>
          </ac:picMkLst>
        </pc:picChg>
        <pc:picChg chg="add mod">
          <ac:chgData name="Angela De Rose" userId="afc338fe-27d2-425e-8538-cb07ceb40d9e" providerId="ADAL" clId="{72B611CD-ED9F-490B-A8C6-9E2908E1C827}" dt="2026-10-01T10:23:28.711" v="3800" actId="1037"/>
          <ac:picMkLst>
            <pc:docMk/>
            <pc:sldMk cId="3163342883" sldId="422"/>
            <ac:picMk id="32" creationId="{A7FCFAED-B0BE-EEA7-2BE3-D7B26F833D46}"/>
          </ac:picMkLst>
        </pc:picChg>
      </pc:sldChg>
      <pc:sldChg chg="modSp mod">
        <pc:chgData name="Angela De Rose" userId="afc338fe-27d2-425e-8538-cb07ceb40d9e" providerId="ADAL" clId="{72B611CD-ED9F-490B-A8C6-9E2908E1C827}" dt="2026-10-01T11:28:37.060" v="3903" actId="113"/>
        <pc:sldMkLst>
          <pc:docMk/>
          <pc:sldMk cId="112024841" sldId="428"/>
        </pc:sldMkLst>
        <pc:spChg chg="mod">
          <ac:chgData name="Angela De Rose" userId="afc338fe-27d2-425e-8538-cb07ceb40d9e" providerId="ADAL" clId="{72B611CD-ED9F-490B-A8C6-9E2908E1C827}" dt="2026-10-01T11:28:37.060" v="3903" actId="113"/>
          <ac:spMkLst>
            <pc:docMk/>
            <pc:sldMk cId="112024841" sldId="428"/>
            <ac:spMk id="3" creationId="{AD836D02-68D5-834F-41CF-DF728D5570E4}"/>
          </ac:spMkLst>
        </pc:spChg>
      </pc:sldChg>
      <pc:sldChg chg="modSp mod">
        <pc:chgData name="Angela De Rose" userId="afc338fe-27d2-425e-8538-cb07ceb40d9e" providerId="ADAL" clId="{72B611CD-ED9F-490B-A8C6-9E2908E1C827}" dt="2026-10-01T11:30:12.340" v="3966" actId="403"/>
        <pc:sldMkLst>
          <pc:docMk/>
          <pc:sldMk cId="457798481" sldId="429"/>
        </pc:sldMkLst>
        <pc:spChg chg="mod">
          <ac:chgData name="Angela De Rose" userId="afc338fe-27d2-425e-8538-cb07ceb40d9e" providerId="ADAL" clId="{72B611CD-ED9F-490B-A8C6-9E2908E1C827}" dt="2026-10-01T11:30:12.340" v="3966" actId="403"/>
          <ac:spMkLst>
            <pc:docMk/>
            <pc:sldMk cId="457798481" sldId="429"/>
            <ac:spMk id="5" creationId="{97B80C75-1906-AB47-9CA6-C3DA4AA9DE6E}"/>
          </ac:spMkLst>
        </pc:spChg>
      </pc:sldChg>
      <pc:sldChg chg="modSp mod">
        <pc:chgData name="Angela De Rose" userId="afc338fe-27d2-425e-8538-cb07ceb40d9e" providerId="ADAL" clId="{72B611CD-ED9F-490B-A8C6-9E2908E1C827}" dt="2026-10-01T11:29:42.282" v="3960" actId="14100"/>
        <pc:sldMkLst>
          <pc:docMk/>
          <pc:sldMk cId="2874294223" sldId="432"/>
        </pc:sldMkLst>
        <pc:spChg chg="mod">
          <ac:chgData name="Angela De Rose" userId="afc338fe-27d2-425e-8538-cb07ceb40d9e" providerId="ADAL" clId="{72B611CD-ED9F-490B-A8C6-9E2908E1C827}" dt="2026-10-01T11:28:55.933" v="3905" actId="403"/>
          <ac:spMkLst>
            <pc:docMk/>
            <pc:sldMk cId="2874294223" sldId="432"/>
            <ac:spMk id="3" creationId="{5259E577-79A9-5F50-251F-A2A79872B09F}"/>
          </ac:spMkLst>
        </pc:spChg>
        <pc:spChg chg="mod">
          <ac:chgData name="Angela De Rose" userId="afc338fe-27d2-425e-8538-cb07ceb40d9e" providerId="ADAL" clId="{72B611CD-ED9F-490B-A8C6-9E2908E1C827}" dt="2026-10-01T11:29:14.072" v="3931" actId="1037"/>
          <ac:spMkLst>
            <pc:docMk/>
            <pc:sldMk cId="2874294223" sldId="432"/>
            <ac:spMk id="7" creationId="{D6AB6A87-8563-08BF-C23B-EA03E266FD43}"/>
          </ac:spMkLst>
        </pc:spChg>
        <pc:spChg chg="mod">
          <ac:chgData name="Angela De Rose" userId="afc338fe-27d2-425e-8538-cb07ceb40d9e" providerId="ADAL" clId="{72B611CD-ED9F-490B-A8C6-9E2908E1C827}" dt="2026-10-01T11:29:14.072" v="3931" actId="1037"/>
          <ac:spMkLst>
            <pc:docMk/>
            <pc:sldMk cId="2874294223" sldId="432"/>
            <ac:spMk id="9" creationId="{D75BD13C-D51B-9B52-907C-CAAC861F5868}"/>
          </ac:spMkLst>
        </pc:spChg>
        <pc:spChg chg="mod">
          <ac:chgData name="Angela De Rose" userId="afc338fe-27d2-425e-8538-cb07ceb40d9e" providerId="ADAL" clId="{72B611CD-ED9F-490B-A8C6-9E2908E1C827}" dt="2026-10-01T11:29:14.072" v="3931" actId="1037"/>
          <ac:spMkLst>
            <pc:docMk/>
            <pc:sldMk cId="2874294223" sldId="432"/>
            <ac:spMk id="10" creationId="{86EF3F1B-2E2D-B27C-CD34-B3036CF27C2A}"/>
          </ac:spMkLst>
        </pc:spChg>
        <pc:spChg chg="mod">
          <ac:chgData name="Angela De Rose" userId="afc338fe-27d2-425e-8538-cb07ceb40d9e" providerId="ADAL" clId="{72B611CD-ED9F-490B-A8C6-9E2908E1C827}" dt="2026-10-01T11:29:14.072" v="3931" actId="1037"/>
          <ac:spMkLst>
            <pc:docMk/>
            <pc:sldMk cId="2874294223" sldId="432"/>
            <ac:spMk id="14" creationId="{6DA455D6-91A9-645E-D67C-457AD5BED554}"/>
          </ac:spMkLst>
        </pc:spChg>
        <pc:spChg chg="mod">
          <ac:chgData name="Angela De Rose" userId="afc338fe-27d2-425e-8538-cb07ceb40d9e" providerId="ADAL" clId="{72B611CD-ED9F-490B-A8C6-9E2908E1C827}" dt="2026-10-01T11:29:14.072" v="3931" actId="1037"/>
          <ac:spMkLst>
            <pc:docMk/>
            <pc:sldMk cId="2874294223" sldId="432"/>
            <ac:spMk id="15" creationId="{67161CB9-AF60-F00B-C4FB-712234BAF420}"/>
          </ac:spMkLst>
        </pc:spChg>
        <pc:spChg chg="mod">
          <ac:chgData name="Angela De Rose" userId="afc338fe-27d2-425e-8538-cb07ceb40d9e" providerId="ADAL" clId="{72B611CD-ED9F-490B-A8C6-9E2908E1C827}" dt="2026-10-01T11:29:14.072" v="3931" actId="1037"/>
          <ac:spMkLst>
            <pc:docMk/>
            <pc:sldMk cId="2874294223" sldId="432"/>
            <ac:spMk id="17" creationId="{13F6850D-CEF9-DFE4-46FD-D5F3EE9265A2}"/>
          </ac:spMkLst>
        </pc:spChg>
        <pc:spChg chg="mod">
          <ac:chgData name="Angela De Rose" userId="afc338fe-27d2-425e-8538-cb07ceb40d9e" providerId="ADAL" clId="{72B611CD-ED9F-490B-A8C6-9E2908E1C827}" dt="2026-10-01T11:29:14.072" v="3931" actId="1037"/>
          <ac:spMkLst>
            <pc:docMk/>
            <pc:sldMk cId="2874294223" sldId="432"/>
            <ac:spMk id="18" creationId="{2826B078-F447-EC80-9A5E-69DB45DA46AA}"/>
          </ac:spMkLst>
        </pc:spChg>
        <pc:spChg chg="mod">
          <ac:chgData name="Angela De Rose" userId="afc338fe-27d2-425e-8538-cb07ceb40d9e" providerId="ADAL" clId="{72B611CD-ED9F-490B-A8C6-9E2908E1C827}" dt="2026-10-01T11:29:14.072" v="3931" actId="1037"/>
          <ac:spMkLst>
            <pc:docMk/>
            <pc:sldMk cId="2874294223" sldId="432"/>
            <ac:spMk id="20" creationId="{B12FA824-CF20-7665-7962-A3FEFB4F8064}"/>
          </ac:spMkLst>
        </pc:spChg>
        <pc:spChg chg="mod">
          <ac:chgData name="Angela De Rose" userId="afc338fe-27d2-425e-8538-cb07ceb40d9e" providerId="ADAL" clId="{72B611CD-ED9F-490B-A8C6-9E2908E1C827}" dt="2026-10-01T11:29:20.231" v="3933" actId="403"/>
          <ac:spMkLst>
            <pc:docMk/>
            <pc:sldMk cId="2874294223" sldId="432"/>
            <ac:spMk id="31" creationId="{68C4E46D-DAC8-D421-6F4C-6513B14BEC21}"/>
          </ac:spMkLst>
        </pc:spChg>
        <pc:spChg chg="mod">
          <ac:chgData name="Angela De Rose" userId="afc338fe-27d2-425e-8538-cb07ceb40d9e" providerId="ADAL" clId="{72B611CD-ED9F-490B-A8C6-9E2908E1C827}" dt="2026-10-01T11:29:34.810" v="3956" actId="1037"/>
          <ac:spMkLst>
            <pc:docMk/>
            <pc:sldMk cId="2874294223" sldId="432"/>
            <ac:spMk id="64" creationId="{6B6FAC1D-00AC-9ADB-1F6C-6E861E4FD652}"/>
          </ac:spMkLst>
        </pc:spChg>
        <pc:spChg chg="mod">
          <ac:chgData name="Angela De Rose" userId="afc338fe-27d2-425e-8538-cb07ceb40d9e" providerId="ADAL" clId="{72B611CD-ED9F-490B-A8C6-9E2908E1C827}" dt="2026-10-01T11:29:31.296" v="3947" actId="1038"/>
          <ac:spMkLst>
            <pc:docMk/>
            <pc:sldMk cId="2874294223" sldId="432"/>
            <ac:spMk id="65" creationId="{C7732645-22EA-5BAB-33CD-F7D8B1A017ED}"/>
          </ac:spMkLst>
        </pc:spChg>
        <pc:spChg chg="mod">
          <ac:chgData name="Angela De Rose" userId="afc338fe-27d2-425e-8538-cb07ceb40d9e" providerId="ADAL" clId="{72B611CD-ED9F-490B-A8C6-9E2908E1C827}" dt="2026-10-01T11:29:42.282" v="3960" actId="14100"/>
          <ac:spMkLst>
            <pc:docMk/>
            <pc:sldMk cId="2874294223" sldId="432"/>
            <ac:spMk id="67" creationId="{60631C58-3C26-7FC7-E1A2-15AD5D7A9BC5}"/>
          </ac:spMkLst>
        </pc:spChg>
      </pc:sldChg>
      <pc:sldChg chg="modSp">
        <pc:chgData name="Angela De Rose" userId="afc338fe-27d2-425e-8538-cb07ceb40d9e" providerId="ADAL" clId="{72B611CD-ED9F-490B-A8C6-9E2908E1C827}" dt="2026-10-01T11:31:07.111" v="3972" actId="207"/>
        <pc:sldMkLst>
          <pc:docMk/>
          <pc:sldMk cId="1003866147" sldId="436"/>
        </pc:sldMkLst>
        <pc:graphicFrameChg chg="mod">
          <ac:chgData name="Angela De Rose" userId="afc338fe-27d2-425e-8538-cb07ceb40d9e" providerId="ADAL" clId="{72B611CD-ED9F-490B-A8C6-9E2908E1C827}" dt="2026-10-01T11:31:07.111" v="3972" actId="207"/>
          <ac:graphicFrameMkLst>
            <pc:docMk/>
            <pc:sldMk cId="1003866147" sldId="436"/>
            <ac:graphicFrameMk id="6" creationId="{00000000-0008-0000-0400-000002000000}"/>
          </ac:graphicFrameMkLst>
        </pc:graphicFrameChg>
      </pc:sldChg>
      <pc:sldChg chg="modSp mod">
        <pc:chgData name="Angela De Rose" userId="afc338fe-27d2-425e-8538-cb07ceb40d9e" providerId="ADAL" clId="{72B611CD-ED9F-490B-A8C6-9E2908E1C827}" dt="2026-10-01T11:32:14.248" v="4013" actId="1036"/>
        <pc:sldMkLst>
          <pc:docMk/>
          <pc:sldMk cId="847788986" sldId="441"/>
        </pc:sldMkLst>
        <pc:spChg chg="mod">
          <ac:chgData name="Angela De Rose" userId="afc338fe-27d2-425e-8538-cb07ceb40d9e" providerId="ADAL" clId="{72B611CD-ED9F-490B-A8C6-9E2908E1C827}" dt="2026-10-01T11:31:49.728" v="3973" actId="14100"/>
          <ac:spMkLst>
            <pc:docMk/>
            <pc:sldMk cId="847788986" sldId="441"/>
            <ac:spMk id="8" creationId="{956AE8AB-A785-5C5D-C841-72795890D2CD}"/>
          </ac:spMkLst>
        </pc:spChg>
        <pc:spChg chg="mod">
          <ac:chgData name="Angela De Rose" userId="afc338fe-27d2-425e-8538-cb07ceb40d9e" providerId="ADAL" clId="{72B611CD-ED9F-490B-A8C6-9E2908E1C827}" dt="2026-10-01T11:32:07.845" v="3987" actId="1036"/>
          <ac:spMkLst>
            <pc:docMk/>
            <pc:sldMk cId="847788986" sldId="441"/>
            <ac:spMk id="10" creationId="{B26B5ECA-2771-2508-CDB0-98D26D101161}"/>
          </ac:spMkLst>
        </pc:spChg>
        <pc:spChg chg="mod">
          <ac:chgData name="Angela De Rose" userId="afc338fe-27d2-425e-8538-cb07ceb40d9e" providerId="ADAL" clId="{72B611CD-ED9F-490B-A8C6-9E2908E1C827}" dt="2026-10-01T11:32:11.814" v="4001" actId="1035"/>
          <ac:spMkLst>
            <pc:docMk/>
            <pc:sldMk cId="847788986" sldId="441"/>
            <ac:spMk id="11" creationId="{B01A6B9C-60B3-FAD3-929C-45EB61E91823}"/>
          </ac:spMkLst>
        </pc:spChg>
        <pc:picChg chg="mod">
          <ac:chgData name="Angela De Rose" userId="afc338fe-27d2-425e-8538-cb07ceb40d9e" providerId="ADAL" clId="{72B611CD-ED9F-490B-A8C6-9E2908E1C827}" dt="2026-10-01T11:32:14.248" v="4013" actId="1036"/>
          <ac:picMkLst>
            <pc:docMk/>
            <pc:sldMk cId="847788986" sldId="441"/>
            <ac:picMk id="12" creationId="{A4191092-3182-BE12-FA77-D829D490F430}"/>
          </ac:picMkLst>
        </pc:picChg>
      </pc:sldChg>
      <pc:sldChg chg="modSp mod">
        <pc:chgData name="Angela De Rose" userId="afc338fe-27d2-425e-8538-cb07ceb40d9e" providerId="ADAL" clId="{72B611CD-ED9F-490B-A8C6-9E2908E1C827}" dt="2026-10-01T11:31:54.588" v="3974" actId="14100"/>
        <pc:sldMkLst>
          <pc:docMk/>
          <pc:sldMk cId="2316343006" sldId="443"/>
        </pc:sldMkLst>
        <pc:spChg chg="mod">
          <ac:chgData name="Angela De Rose" userId="afc338fe-27d2-425e-8538-cb07ceb40d9e" providerId="ADAL" clId="{72B611CD-ED9F-490B-A8C6-9E2908E1C827}" dt="2026-10-01T11:31:54.588" v="3974" actId="14100"/>
          <ac:spMkLst>
            <pc:docMk/>
            <pc:sldMk cId="2316343006" sldId="443"/>
            <ac:spMk id="8" creationId="{78DF1B6E-CD85-735A-9880-0C1252DB45E1}"/>
          </ac:spMkLst>
        </pc:spChg>
      </pc:sldChg>
      <pc:sldChg chg="modSp mod">
        <pc:chgData name="Angela De Rose" userId="afc338fe-27d2-425e-8538-cb07ceb40d9e" providerId="ADAL" clId="{72B611CD-ED9F-490B-A8C6-9E2908E1C827}" dt="2026-10-01T06:43:26.197" v="1819" actId="790"/>
        <pc:sldMkLst>
          <pc:docMk/>
          <pc:sldMk cId="941197066" sldId="447"/>
        </pc:sldMkLst>
        <pc:spChg chg="mod">
          <ac:chgData name="Angela De Rose" userId="afc338fe-27d2-425e-8538-cb07ceb40d9e" providerId="ADAL" clId="{72B611CD-ED9F-490B-A8C6-9E2908E1C827}" dt="2026-10-01T06:43:26.197" v="1819" actId="790"/>
          <ac:spMkLst>
            <pc:docMk/>
            <pc:sldMk cId="941197066" sldId="447"/>
            <ac:spMk id="8" creationId="{9F951899-A5D6-E141-1BBB-5A174CDA8F8D}"/>
          </ac:spMkLst>
        </pc:spChg>
        <pc:spChg chg="mod">
          <ac:chgData name="Angela De Rose" userId="afc338fe-27d2-425e-8538-cb07ceb40d9e" providerId="ADAL" clId="{72B611CD-ED9F-490B-A8C6-9E2908E1C827}" dt="2026-10-01T06:43:26.197" v="1819" actId="790"/>
          <ac:spMkLst>
            <pc:docMk/>
            <pc:sldMk cId="941197066" sldId="447"/>
            <ac:spMk id="10" creationId="{6F99F961-2F08-0C74-C0D7-0656790336D0}"/>
          </ac:spMkLst>
        </pc:spChg>
      </pc:sldChg>
      <pc:sldChg chg="addSp delSp modSp mod modNotesTx">
        <pc:chgData name="Angela De Rose" userId="afc338fe-27d2-425e-8538-cb07ceb40d9e" providerId="ADAL" clId="{72B611CD-ED9F-490B-A8C6-9E2908E1C827}" dt="2026-10-01T07:36:14.358" v="2528" actId="1076"/>
        <pc:sldMkLst>
          <pc:docMk/>
          <pc:sldMk cId="801582809" sldId="449"/>
        </pc:sldMkLst>
        <pc:spChg chg="mod">
          <ac:chgData name="Angela De Rose" userId="afc338fe-27d2-425e-8538-cb07ceb40d9e" providerId="ADAL" clId="{72B611CD-ED9F-490B-A8C6-9E2908E1C827}" dt="2026-10-01T07:35:54.637" v="2524" actId="20577"/>
          <ac:spMkLst>
            <pc:docMk/>
            <pc:sldMk cId="801582809" sldId="449"/>
            <ac:spMk id="3" creationId="{8D5FEFE7-25E2-9D82-4555-509C96BC8B60}"/>
          </ac:spMkLst>
        </pc:spChg>
        <pc:spChg chg="add mod">
          <ac:chgData name="Angela De Rose" userId="afc338fe-27d2-425e-8538-cb07ceb40d9e" providerId="ADAL" clId="{72B611CD-ED9F-490B-A8C6-9E2908E1C827}" dt="2026-10-01T07:36:14.358" v="2528" actId="1076"/>
          <ac:spMkLst>
            <pc:docMk/>
            <pc:sldMk cId="801582809" sldId="449"/>
            <ac:spMk id="6" creationId="{2576FDDE-8AC3-99FF-9939-4EC58851E0EB}"/>
          </ac:spMkLst>
        </pc:spChg>
        <pc:spChg chg="add mod">
          <ac:chgData name="Angela De Rose" userId="afc338fe-27d2-425e-8538-cb07ceb40d9e" providerId="ADAL" clId="{72B611CD-ED9F-490B-A8C6-9E2908E1C827}" dt="2026-10-01T07:36:09.509" v="2526" actId="1076"/>
          <ac:spMkLst>
            <pc:docMk/>
            <pc:sldMk cId="801582809" sldId="449"/>
            <ac:spMk id="7" creationId="{5F8813B2-FA98-511E-C61A-63CD17A26E06}"/>
          </ac:spMkLst>
        </pc:spChg>
      </pc:sldChg>
      <pc:sldChg chg="modSp mod">
        <pc:chgData name="Angela De Rose" userId="afc338fe-27d2-425e-8538-cb07ceb40d9e" providerId="ADAL" clId="{72B611CD-ED9F-490B-A8C6-9E2908E1C827}" dt="2026-10-01T08:10:18.478" v="3303" actId="20577"/>
        <pc:sldMkLst>
          <pc:docMk/>
          <pc:sldMk cId="3810670834" sldId="451"/>
        </pc:sldMkLst>
        <pc:spChg chg="mod">
          <ac:chgData name="Angela De Rose" userId="afc338fe-27d2-425e-8538-cb07ceb40d9e" providerId="ADAL" clId="{72B611CD-ED9F-490B-A8C6-9E2908E1C827}" dt="2026-10-01T08:10:18.478" v="3303" actId="20577"/>
          <ac:spMkLst>
            <pc:docMk/>
            <pc:sldMk cId="3810670834" sldId="451"/>
            <ac:spMk id="2" creationId="{FA21D11B-72EB-9F75-DB78-AC579025CAF0}"/>
          </ac:spMkLst>
        </pc:spChg>
      </pc:sldChg>
      <pc:sldChg chg="addSp modSp add mod">
        <pc:chgData name="Angela De Rose" userId="afc338fe-27d2-425e-8538-cb07ceb40d9e" providerId="ADAL" clId="{72B611CD-ED9F-490B-A8C6-9E2908E1C827}" dt="2026-10-01T09:24:00.440" v="3518" actId="1076"/>
        <pc:sldMkLst>
          <pc:docMk/>
          <pc:sldMk cId="3365531164" sldId="467"/>
        </pc:sldMkLst>
        <pc:picChg chg="add mod">
          <ac:chgData name="Angela De Rose" userId="afc338fe-27d2-425e-8538-cb07ceb40d9e" providerId="ADAL" clId="{72B611CD-ED9F-490B-A8C6-9E2908E1C827}" dt="2026-10-01T09:24:00.440" v="3518" actId="1076"/>
          <ac:picMkLst>
            <pc:docMk/>
            <pc:sldMk cId="3365531164" sldId="467"/>
            <ac:picMk id="3" creationId="{59005601-D889-184C-0CFE-AC1DA99A09D3}"/>
          </ac:picMkLst>
        </pc:picChg>
      </pc:sldChg>
      <pc:sldChg chg="addSp delSp modSp add mod">
        <pc:chgData name="Angela De Rose" userId="afc338fe-27d2-425e-8538-cb07ceb40d9e" providerId="ADAL" clId="{72B611CD-ED9F-490B-A8C6-9E2908E1C827}" dt="2026-10-01T07:56:49.624" v="2975" actId="20577"/>
        <pc:sldMkLst>
          <pc:docMk/>
          <pc:sldMk cId="1061503189" sldId="468"/>
        </pc:sldMkLst>
        <pc:spChg chg="mod">
          <ac:chgData name="Angela De Rose" userId="afc338fe-27d2-425e-8538-cb07ceb40d9e" providerId="ADAL" clId="{72B611CD-ED9F-490B-A8C6-9E2908E1C827}" dt="2026-10-01T07:53:23.488" v="2926"/>
          <ac:spMkLst>
            <pc:docMk/>
            <pc:sldMk cId="1061503189" sldId="468"/>
            <ac:spMk id="3" creationId="{A5AA7D5C-46CA-E878-09A2-4DCEDE67341F}"/>
          </ac:spMkLst>
        </pc:spChg>
        <pc:spChg chg="add mod">
          <ac:chgData name="Angela De Rose" userId="afc338fe-27d2-425e-8538-cb07ceb40d9e" providerId="ADAL" clId="{72B611CD-ED9F-490B-A8C6-9E2908E1C827}" dt="2026-10-01T07:56:49.624" v="2975" actId="20577"/>
          <ac:spMkLst>
            <pc:docMk/>
            <pc:sldMk cId="1061503189" sldId="468"/>
            <ac:spMk id="5" creationId="{28CA02E5-2706-69C1-69CE-B18B748AF0EE}"/>
          </ac:spMkLst>
        </pc:spChg>
        <pc:spChg chg="add mod">
          <ac:chgData name="Angela De Rose" userId="afc338fe-27d2-425e-8538-cb07ceb40d9e" providerId="ADAL" clId="{72B611CD-ED9F-490B-A8C6-9E2908E1C827}" dt="2026-10-01T07:53:59.085" v="2960" actId="20577"/>
          <ac:spMkLst>
            <pc:docMk/>
            <pc:sldMk cId="1061503189" sldId="468"/>
            <ac:spMk id="6" creationId="{2C1ED5F7-64DA-3D4F-BB14-BB013B581BBA}"/>
          </ac:spMkLst>
        </pc:spChg>
        <pc:graphicFrameChg chg="add del mod">
          <ac:chgData name="Angela De Rose" userId="afc338fe-27d2-425e-8538-cb07ceb40d9e" providerId="ADAL" clId="{72B611CD-ED9F-490B-A8C6-9E2908E1C827}" dt="2026-10-01T07:51:47.596" v="2885" actId="1036"/>
          <ac:graphicFrameMkLst>
            <pc:docMk/>
            <pc:sldMk cId="1061503189" sldId="468"/>
            <ac:graphicFrameMk id="8" creationId="{18F924FB-01F2-4433-DF8F-2DD0485B9C76}"/>
          </ac:graphicFrameMkLst>
        </pc:graphicFrameChg>
      </pc:sldChg>
      <pc:sldChg chg="addSp modSp add mod">
        <pc:chgData name="Angela De Rose" userId="afc338fe-27d2-425e-8538-cb07ceb40d9e" providerId="ADAL" clId="{72B611CD-ED9F-490B-A8C6-9E2908E1C827}" dt="2026-10-01T10:36:46.991" v="3806" actId="1076"/>
        <pc:sldMkLst>
          <pc:docMk/>
          <pc:sldMk cId="3389780467" sldId="469"/>
        </pc:sldMkLst>
        <pc:spChg chg="mod">
          <ac:chgData name="Angela De Rose" userId="afc338fe-27d2-425e-8538-cb07ceb40d9e" providerId="ADAL" clId="{72B611CD-ED9F-490B-A8C6-9E2908E1C827}" dt="2026-09-29T07:19:18.258" v="227" actId="27636"/>
          <ac:spMkLst>
            <pc:docMk/>
            <pc:sldMk cId="3389780467" sldId="469"/>
            <ac:spMk id="3" creationId="{E7E22410-A5DD-7381-3C5F-98F5A6657C9F}"/>
          </ac:spMkLst>
        </pc:spChg>
        <pc:spChg chg="add mod">
          <ac:chgData name="Angela De Rose" userId="afc338fe-27d2-425e-8538-cb07ceb40d9e" providerId="ADAL" clId="{72B611CD-ED9F-490B-A8C6-9E2908E1C827}" dt="2026-10-01T07:38:07.323" v="2546"/>
          <ac:spMkLst>
            <pc:docMk/>
            <pc:sldMk cId="3389780467" sldId="469"/>
            <ac:spMk id="5" creationId="{1464FF1A-A608-10DA-06CF-CE0E4FA0706A}"/>
          </ac:spMkLst>
        </pc:spChg>
        <pc:picChg chg="mod">
          <ac:chgData name="Angela De Rose" userId="afc338fe-27d2-425e-8538-cb07ceb40d9e" providerId="ADAL" clId="{72B611CD-ED9F-490B-A8C6-9E2908E1C827}" dt="2026-10-01T10:35:56.683" v="3803" actId="1076"/>
          <ac:picMkLst>
            <pc:docMk/>
            <pc:sldMk cId="3389780467" sldId="469"/>
            <ac:picMk id="6" creationId="{C4665497-9D0A-7F3F-C6DE-9A89B80492A9}"/>
          </ac:picMkLst>
        </pc:picChg>
        <pc:picChg chg="mod">
          <ac:chgData name="Angela De Rose" userId="afc338fe-27d2-425e-8538-cb07ceb40d9e" providerId="ADAL" clId="{72B611CD-ED9F-490B-A8C6-9E2908E1C827}" dt="2026-10-01T10:35:55.427" v="3802" actId="1076"/>
          <ac:picMkLst>
            <pc:docMk/>
            <pc:sldMk cId="3389780467" sldId="469"/>
            <ac:picMk id="8" creationId="{04D660C5-0DE1-C8DA-5B80-1C3035A5BBDB}"/>
          </ac:picMkLst>
        </pc:picChg>
        <pc:picChg chg="mod">
          <ac:chgData name="Angela De Rose" userId="afc338fe-27d2-425e-8538-cb07ceb40d9e" providerId="ADAL" clId="{72B611CD-ED9F-490B-A8C6-9E2908E1C827}" dt="2026-09-29T07:19:28.122" v="248" actId="1035"/>
          <ac:picMkLst>
            <pc:docMk/>
            <pc:sldMk cId="3389780467" sldId="469"/>
            <ac:picMk id="10" creationId="{470ABC95-6780-F040-8116-31A084C45CE7}"/>
          </ac:picMkLst>
        </pc:picChg>
        <pc:picChg chg="mod">
          <ac:chgData name="Angela De Rose" userId="afc338fe-27d2-425e-8538-cb07ceb40d9e" providerId="ADAL" clId="{72B611CD-ED9F-490B-A8C6-9E2908E1C827}" dt="2026-10-01T10:36:46.991" v="3806" actId="1076"/>
          <ac:picMkLst>
            <pc:docMk/>
            <pc:sldMk cId="3389780467" sldId="469"/>
            <ac:picMk id="12" creationId="{E3E891B8-1173-B012-30E1-26A35759642E}"/>
          </ac:picMkLst>
        </pc:picChg>
        <pc:picChg chg="mod">
          <ac:chgData name="Angela De Rose" userId="afc338fe-27d2-425e-8538-cb07ceb40d9e" providerId="ADAL" clId="{72B611CD-ED9F-490B-A8C6-9E2908E1C827}" dt="2026-10-01T10:36:41.905" v="3805" actId="1076"/>
          <ac:picMkLst>
            <pc:docMk/>
            <pc:sldMk cId="3389780467" sldId="469"/>
            <ac:picMk id="14" creationId="{842DFB31-37D4-6D45-116F-FB8AD2CD4002}"/>
          </ac:picMkLst>
        </pc:picChg>
        <pc:picChg chg="mod">
          <ac:chgData name="Angela De Rose" userId="afc338fe-27d2-425e-8538-cb07ceb40d9e" providerId="ADAL" clId="{72B611CD-ED9F-490B-A8C6-9E2908E1C827}" dt="2026-09-29T07:19:28.122" v="248" actId="1035"/>
          <ac:picMkLst>
            <pc:docMk/>
            <pc:sldMk cId="3389780467" sldId="469"/>
            <ac:picMk id="16" creationId="{F87BFF7B-3EB6-B20B-8974-E137299585CC}"/>
          </ac:picMkLst>
        </pc:picChg>
        <pc:picChg chg="mod">
          <ac:chgData name="Angela De Rose" userId="afc338fe-27d2-425e-8538-cb07ceb40d9e" providerId="ADAL" clId="{72B611CD-ED9F-490B-A8C6-9E2908E1C827}" dt="2026-09-29T07:19:28.122" v="248" actId="1035"/>
          <ac:picMkLst>
            <pc:docMk/>
            <pc:sldMk cId="3389780467" sldId="469"/>
            <ac:picMk id="18" creationId="{8C2EF7AA-B96C-077A-DCDB-93EDA698F729}"/>
          </ac:picMkLst>
        </pc:picChg>
        <pc:picChg chg="mod">
          <ac:chgData name="Angela De Rose" userId="afc338fe-27d2-425e-8538-cb07ceb40d9e" providerId="ADAL" clId="{72B611CD-ED9F-490B-A8C6-9E2908E1C827}" dt="2026-09-29T07:19:28.122" v="248" actId="1035"/>
          <ac:picMkLst>
            <pc:docMk/>
            <pc:sldMk cId="3389780467" sldId="469"/>
            <ac:picMk id="20" creationId="{CD0754E4-7256-A914-3536-C31D3CCF2D9D}"/>
          </ac:picMkLst>
        </pc:picChg>
        <pc:picChg chg="mod">
          <ac:chgData name="Angela De Rose" userId="afc338fe-27d2-425e-8538-cb07ceb40d9e" providerId="ADAL" clId="{72B611CD-ED9F-490B-A8C6-9E2908E1C827}" dt="2026-09-29T07:19:28.122" v="248" actId="1035"/>
          <ac:picMkLst>
            <pc:docMk/>
            <pc:sldMk cId="3389780467" sldId="469"/>
            <ac:picMk id="25" creationId="{E1787442-7F07-AC80-C889-3BF66AC45AA0}"/>
          </ac:picMkLst>
        </pc:picChg>
      </pc:sldChg>
      <pc:sldChg chg="addSp modSp add mod">
        <pc:chgData name="Angela De Rose" userId="afc338fe-27d2-425e-8538-cb07ceb40d9e" providerId="ADAL" clId="{72B611CD-ED9F-490B-A8C6-9E2908E1C827}" dt="2026-10-01T07:38:16.567" v="2548" actId="1076"/>
        <pc:sldMkLst>
          <pc:docMk/>
          <pc:sldMk cId="3881134319" sldId="470"/>
        </pc:sldMkLst>
        <pc:spChg chg="add mod">
          <ac:chgData name="Angela De Rose" userId="afc338fe-27d2-425e-8538-cb07ceb40d9e" providerId="ADAL" clId="{72B611CD-ED9F-490B-A8C6-9E2908E1C827}" dt="2026-10-01T07:38:16.567" v="2548" actId="1076"/>
          <ac:spMkLst>
            <pc:docMk/>
            <pc:sldMk cId="3881134319" sldId="470"/>
            <ac:spMk id="5" creationId="{374E6932-9DA3-A23B-CABF-3601A7D60BFE}"/>
          </ac:spMkLst>
        </pc:spChg>
        <pc:picChg chg="mod">
          <ac:chgData name="Angela De Rose" userId="afc338fe-27d2-425e-8538-cb07ceb40d9e" providerId="ADAL" clId="{72B611CD-ED9F-490B-A8C6-9E2908E1C827}" dt="2026-09-29T07:30:33.590" v="269" actId="1038"/>
          <ac:picMkLst>
            <pc:docMk/>
            <pc:sldMk cId="3881134319" sldId="470"/>
            <ac:picMk id="12" creationId="{1FA2C778-470E-7906-DC96-9B19BEF7ED9F}"/>
          </ac:picMkLst>
        </pc:picChg>
        <pc:picChg chg="mod">
          <ac:chgData name="Angela De Rose" userId="afc338fe-27d2-425e-8538-cb07ceb40d9e" providerId="ADAL" clId="{72B611CD-ED9F-490B-A8C6-9E2908E1C827}" dt="2026-09-29T07:30:33.590" v="269" actId="1038"/>
          <ac:picMkLst>
            <pc:docMk/>
            <pc:sldMk cId="3881134319" sldId="470"/>
            <ac:picMk id="14" creationId="{06DAB321-1D10-088C-1C21-E5CBE3C90F43}"/>
          </ac:picMkLst>
        </pc:picChg>
        <pc:picChg chg="mod">
          <ac:chgData name="Angela De Rose" userId="afc338fe-27d2-425e-8538-cb07ceb40d9e" providerId="ADAL" clId="{72B611CD-ED9F-490B-A8C6-9E2908E1C827}" dt="2026-09-29T07:30:33.590" v="269" actId="1038"/>
          <ac:picMkLst>
            <pc:docMk/>
            <pc:sldMk cId="3881134319" sldId="470"/>
            <ac:picMk id="16" creationId="{144DA193-9134-26A9-24E2-F7E525C675B6}"/>
          </ac:picMkLst>
        </pc:picChg>
        <pc:picChg chg="mod">
          <ac:chgData name="Angela De Rose" userId="afc338fe-27d2-425e-8538-cb07ceb40d9e" providerId="ADAL" clId="{72B611CD-ED9F-490B-A8C6-9E2908E1C827}" dt="2026-09-29T07:30:33.590" v="269" actId="1038"/>
          <ac:picMkLst>
            <pc:docMk/>
            <pc:sldMk cId="3881134319" sldId="470"/>
            <ac:picMk id="18" creationId="{F8975496-76B8-9B9A-B4E4-89DBE2BBFECF}"/>
          </ac:picMkLst>
        </pc:picChg>
      </pc:sldChg>
      <pc:sldChg chg="addSp delSp modSp add mod">
        <pc:chgData name="Angela De Rose" userId="afc338fe-27d2-425e-8538-cb07ceb40d9e" providerId="ADAL" clId="{72B611CD-ED9F-490B-A8C6-9E2908E1C827}" dt="2026-10-01T11:27:24.093" v="3897" actId="14100"/>
        <pc:sldMkLst>
          <pc:docMk/>
          <pc:sldMk cId="4252712865" sldId="471"/>
        </pc:sldMkLst>
        <pc:spChg chg="add mod">
          <ac:chgData name="Angela De Rose" userId="afc338fe-27d2-425e-8538-cb07ceb40d9e" providerId="ADAL" clId="{72B611CD-ED9F-490B-A8C6-9E2908E1C827}" dt="2026-10-01T08:06:08.447" v="3287" actId="1038"/>
          <ac:spMkLst>
            <pc:docMk/>
            <pc:sldMk cId="4252712865" sldId="471"/>
            <ac:spMk id="3" creationId="{C1E727C6-0EA7-197C-0868-C1A391A4A902}"/>
          </ac:spMkLst>
        </pc:spChg>
        <pc:spChg chg="mod">
          <ac:chgData name="Angela De Rose" userId="afc338fe-27d2-425e-8538-cb07ceb40d9e" providerId="ADAL" clId="{72B611CD-ED9F-490B-A8C6-9E2908E1C827}" dt="2026-10-01T11:23:53.932" v="3813" actId="947"/>
          <ac:spMkLst>
            <pc:docMk/>
            <pc:sldMk cId="4252712865" sldId="471"/>
            <ac:spMk id="4" creationId="{6B072AD8-AE8E-1DB4-1879-CAD19E2F0BE6}"/>
          </ac:spMkLst>
        </pc:spChg>
        <pc:spChg chg="add mod">
          <ac:chgData name="Angela De Rose" userId="afc338fe-27d2-425e-8538-cb07ceb40d9e" providerId="ADAL" clId="{72B611CD-ED9F-490B-A8C6-9E2908E1C827}" dt="2026-10-01T11:26:47.491" v="3885" actId="14100"/>
          <ac:spMkLst>
            <pc:docMk/>
            <pc:sldMk cId="4252712865" sldId="471"/>
            <ac:spMk id="7" creationId="{4A86007D-F9E1-1E29-3AC3-5F58E94650BA}"/>
          </ac:spMkLst>
        </pc:spChg>
        <pc:spChg chg="mod">
          <ac:chgData name="Angela De Rose" userId="afc338fe-27d2-425e-8538-cb07ceb40d9e" providerId="ADAL" clId="{72B611CD-ED9F-490B-A8C6-9E2908E1C827}" dt="2026-10-01T08:06:08.447" v="3287" actId="1038"/>
          <ac:spMkLst>
            <pc:docMk/>
            <pc:sldMk cId="4252712865" sldId="471"/>
            <ac:spMk id="10" creationId="{00651B77-09AD-097A-9B0C-F2218C0FCB81}"/>
          </ac:spMkLst>
        </pc:spChg>
        <pc:spChg chg="mod">
          <ac:chgData name="Angela De Rose" userId="afc338fe-27d2-425e-8538-cb07ceb40d9e" providerId="ADAL" clId="{72B611CD-ED9F-490B-A8C6-9E2908E1C827}" dt="2026-10-01T11:23:38.884" v="3809" actId="6549"/>
          <ac:spMkLst>
            <pc:docMk/>
            <pc:sldMk cId="4252712865" sldId="471"/>
            <ac:spMk id="12" creationId="{AFCC4E57-EB53-BC60-9E8F-28EDDB721092}"/>
          </ac:spMkLst>
        </pc:spChg>
        <pc:spChg chg="add mod">
          <ac:chgData name="Angela De Rose" userId="afc338fe-27d2-425e-8538-cb07ceb40d9e" providerId="ADAL" clId="{72B611CD-ED9F-490B-A8C6-9E2908E1C827}" dt="2026-10-01T08:06:08.447" v="3287" actId="1038"/>
          <ac:spMkLst>
            <pc:docMk/>
            <pc:sldMk cId="4252712865" sldId="471"/>
            <ac:spMk id="14" creationId="{11671E7F-3764-5750-0F2A-D279EB23EC93}"/>
          </ac:spMkLst>
        </pc:spChg>
        <pc:spChg chg="add mod">
          <ac:chgData name="Angela De Rose" userId="afc338fe-27d2-425e-8538-cb07ceb40d9e" providerId="ADAL" clId="{72B611CD-ED9F-490B-A8C6-9E2908E1C827}" dt="2026-10-01T08:06:08.447" v="3287" actId="1038"/>
          <ac:spMkLst>
            <pc:docMk/>
            <pc:sldMk cId="4252712865" sldId="471"/>
            <ac:spMk id="17" creationId="{1C00D13B-D7B3-CC6B-5F8E-5B2025E2AF1A}"/>
          </ac:spMkLst>
        </pc:spChg>
        <pc:picChg chg="mod">
          <ac:chgData name="Angela De Rose" userId="afc338fe-27d2-425e-8538-cb07ceb40d9e" providerId="ADAL" clId="{72B611CD-ED9F-490B-A8C6-9E2908E1C827}" dt="2026-10-01T08:06:08.447" v="3287" actId="1038"/>
          <ac:picMkLst>
            <pc:docMk/>
            <pc:sldMk cId="4252712865" sldId="471"/>
            <ac:picMk id="8" creationId="{7E58206B-3677-08B0-E0AD-83FAAFE54256}"/>
          </ac:picMkLst>
        </pc:picChg>
      </pc:sldChg>
      <pc:sldChg chg="modSp add mod">
        <pc:chgData name="Angela De Rose" userId="afc338fe-27d2-425e-8538-cb07ceb40d9e" providerId="ADAL" clId="{72B611CD-ED9F-490B-A8C6-9E2908E1C827}" dt="2026-10-01T08:59:22.893" v="3324" actId="113"/>
        <pc:sldMkLst>
          <pc:docMk/>
          <pc:sldMk cId="695156249" sldId="472"/>
        </pc:sldMkLst>
        <pc:spChg chg="mod">
          <ac:chgData name="Angela De Rose" userId="afc338fe-27d2-425e-8538-cb07ceb40d9e" providerId="ADAL" clId="{72B611CD-ED9F-490B-A8C6-9E2908E1C827}" dt="2026-10-01T07:38:57.462" v="2581" actId="6549"/>
          <ac:spMkLst>
            <pc:docMk/>
            <pc:sldMk cId="695156249" sldId="472"/>
            <ac:spMk id="4" creationId="{A21C84A4-9DE3-6291-BDE3-3B4ABA507E26}"/>
          </ac:spMkLst>
        </pc:spChg>
        <pc:spChg chg="mod">
          <ac:chgData name="Angela De Rose" userId="afc338fe-27d2-425e-8538-cb07ceb40d9e" providerId="ADAL" clId="{72B611CD-ED9F-490B-A8C6-9E2908E1C827}" dt="2026-10-01T08:59:22.893" v="3324" actId="113"/>
          <ac:spMkLst>
            <pc:docMk/>
            <pc:sldMk cId="695156249" sldId="472"/>
            <ac:spMk id="7" creationId="{FF5A7CA0-2C05-73CE-0124-3F451E962A40}"/>
          </ac:spMkLst>
        </pc:spChg>
      </pc:sldChg>
      <pc:sldChg chg="addSp delSp modSp add del mod modNotesTx">
        <pc:chgData name="Angela De Rose" userId="afc338fe-27d2-425e-8538-cb07ceb40d9e" providerId="ADAL" clId="{72B611CD-ED9F-490B-A8C6-9E2908E1C827}" dt="2026-10-01T10:14:35.632" v="3772" actId="207"/>
        <pc:sldMkLst>
          <pc:docMk/>
          <pc:sldMk cId="3176760560" sldId="474"/>
        </pc:sldMkLst>
        <pc:spChg chg="mod">
          <ac:chgData name="Angela De Rose" userId="afc338fe-27d2-425e-8538-cb07ceb40d9e" providerId="ADAL" clId="{72B611CD-ED9F-490B-A8C6-9E2908E1C827}" dt="2026-10-01T10:14:33.311" v="3771" actId="207"/>
          <ac:spMkLst>
            <pc:docMk/>
            <pc:sldMk cId="3176760560" sldId="474"/>
            <ac:spMk id="3" creationId="{156F0929-1F01-5AA4-688A-E9EE04C94B78}"/>
          </ac:spMkLst>
        </pc:spChg>
        <pc:spChg chg="mod">
          <ac:chgData name="Angela De Rose" userId="afc338fe-27d2-425e-8538-cb07ceb40d9e" providerId="ADAL" clId="{72B611CD-ED9F-490B-A8C6-9E2908E1C827}" dt="2026-10-01T07:12:13.467" v="2179" actId="20577"/>
          <ac:spMkLst>
            <pc:docMk/>
            <pc:sldMk cId="3176760560" sldId="474"/>
            <ac:spMk id="4" creationId="{D1FA6C7D-5A95-C053-CA9C-3E58BD6CB79B}"/>
          </ac:spMkLst>
        </pc:spChg>
        <pc:spChg chg="add mod">
          <ac:chgData name="Angela De Rose" userId="afc338fe-27d2-425e-8538-cb07ceb40d9e" providerId="ADAL" clId="{72B611CD-ED9F-490B-A8C6-9E2908E1C827}" dt="2026-10-01T07:12:03.434" v="2177"/>
          <ac:spMkLst>
            <pc:docMk/>
            <pc:sldMk cId="3176760560" sldId="474"/>
            <ac:spMk id="5" creationId="{FA70F965-1B38-4851-CE55-AD1FFF677CC5}"/>
          </ac:spMkLst>
        </pc:spChg>
        <pc:spChg chg="add mod">
          <ac:chgData name="Angela De Rose" userId="afc338fe-27d2-425e-8538-cb07ceb40d9e" providerId="ADAL" clId="{72B611CD-ED9F-490B-A8C6-9E2908E1C827}" dt="2026-10-01T10:14:35.632" v="3772" actId="207"/>
          <ac:spMkLst>
            <pc:docMk/>
            <pc:sldMk cId="3176760560" sldId="474"/>
            <ac:spMk id="6" creationId="{924E78DE-AE7F-AF22-1B5B-5E8F6826D955}"/>
          </ac:spMkLst>
        </pc:spChg>
        <pc:spChg chg="add mod">
          <ac:chgData name="Angela De Rose" userId="afc338fe-27d2-425e-8538-cb07ceb40d9e" providerId="ADAL" clId="{72B611CD-ED9F-490B-A8C6-9E2908E1C827}" dt="2026-10-01T07:37:38.688" v="2544" actId="403"/>
          <ac:spMkLst>
            <pc:docMk/>
            <pc:sldMk cId="3176760560" sldId="474"/>
            <ac:spMk id="8" creationId="{945BC759-B2C5-C5B7-1B3A-878C12256D06}"/>
          </ac:spMkLst>
        </pc:spChg>
        <pc:spChg chg="add mod">
          <ac:chgData name="Angela De Rose" userId="afc338fe-27d2-425e-8538-cb07ceb40d9e" providerId="ADAL" clId="{72B611CD-ED9F-490B-A8C6-9E2908E1C827}" dt="2026-10-01T07:37:41.943" v="2545" actId="403"/>
          <ac:spMkLst>
            <pc:docMk/>
            <pc:sldMk cId="3176760560" sldId="474"/>
            <ac:spMk id="9" creationId="{1C302174-91BB-178B-7C21-60974B6090CE}"/>
          </ac:spMkLst>
        </pc:spChg>
      </pc:sldChg>
      <pc:sldChg chg="addSp delSp modSp add mod">
        <pc:chgData name="Angela De Rose" userId="afc338fe-27d2-425e-8538-cb07ceb40d9e" providerId="ADAL" clId="{72B611CD-ED9F-490B-A8C6-9E2908E1C827}" dt="2026-10-01T11:56:33.299" v="4049" actId="555"/>
        <pc:sldMkLst>
          <pc:docMk/>
          <pc:sldMk cId="2869416819" sldId="475"/>
        </pc:sldMkLst>
        <pc:spChg chg="add mod">
          <ac:chgData name="Angela De Rose" userId="afc338fe-27d2-425e-8538-cb07ceb40d9e" providerId="ADAL" clId="{72B611CD-ED9F-490B-A8C6-9E2908E1C827}" dt="2026-09-30T07:38:04.669" v="1485" actId="1035"/>
          <ac:spMkLst>
            <pc:docMk/>
            <pc:sldMk cId="2869416819" sldId="475"/>
            <ac:spMk id="3" creationId="{C40ACECF-442C-5706-0670-5AF877615736}"/>
          </ac:spMkLst>
        </pc:spChg>
        <pc:spChg chg="mod">
          <ac:chgData name="Angela De Rose" userId="afc338fe-27d2-425e-8538-cb07ceb40d9e" providerId="ADAL" clId="{72B611CD-ED9F-490B-A8C6-9E2908E1C827}" dt="2026-10-01T11:54:14.110" v="4016" actId="20577"/>
          <ac:spMkLst>
            <pc:docMk/>
            <pc:sldMk cId="2869416819" sldId="475"/>
            <ac:spMk id="4" creationId="{FA164999-AD15-9EBF-55D4-93B08EFF6E17}"/>
          </ac:spMkLst>
        </pc:spChg>
        <pc:spChg chg="add mod ord">
          <ac:chgData name="Angela De Rose" userId="afc338fe-27d2-425e-8538-cb07ceb40d9e" providerId="ADAL" clId="{72B611CD-ED9F-490B-A8C6-9E2908E1C827}" dt="2026-09-30T07:46:59.904" v="1809" actId="1076"/>
          <ac:spMkLst>
            <pc:docMk/>
            <pc:sldMk cId="2869416819" sldId="475"/>
            <ac:spMk id="5" creationId="{2806BD8F-B29A-5289-0043-5285B47DF99B}"/>
          </ac:spMkLst>
        </pc:spChg>
        <pc:spChg chg="add mod ord">
          <ac:chgData name="Angela De Rose" userId="afc338fe-27d2-425e-8538-cb07ceb40d9e" providerId="ADAL" clId="{72B611CD-ED9F-490B-A8C6-9E2908E1C827}" dt="2026-09-30T07:47:36.423" v="1816" actId="1076"/>
          <ac:spMkLst>
            <pc:docMk/>
            <pc:sldMk cId="2869416819" sldId="475"/>
            <ac:spMk id="6" creationId="{C7036B5B-3D75-5A74-6B38-E462C8A7CC73}"/>
          </ac:spMkLst>
        </pc:spChg>
        <pc:spChg chg="add mod ord">
          <ac:chgData name="Angela De Rose" userId="afc338fe-27d2-425e-8538-cb07ceb40d9e" providerId="ADAL" clId="{72B611CD-ED9F-490B-A8C6-9E2908E1C827}" dt="2026-09-30T07:45:57.891" v="1782" actId="1076"/>
          <ac:spMkLst>
            <pc:docMk/>
            <pc:sldMk cId="2869416819" sldId="475"/>
            <ac:spMk id="7" creationId="{C8D143E8-4DE5-5963-DC89-4689431B225D}"/>
          </ac:spMkLst>
        </pc:spChg>
        <pc:spChg chg="add mod ord">
          <ac:chgData name="Angela De Rose" userId="afc338fe-27d2-425e-8538-cb07ceb40d9e" providerId="ADAL" clId="{72B611CD-ED9F-490B-A8C6-9E2908E1C827}" dt="2026-09-30T07:46:53.560" v="1808" actId="1076"/>
          <ac:spMkLst>
            <pc:docMk/>
            <pc:sldMk cId="2869416819" sldId="475"/>
            <ac:spMk id="8" creationId="{FC9D5567-3AAB-59A7-EA16-ABD1B294BD8C}"/>
          </ac:spMkLst>
        </pc:spChg>
        <pc:spChg chg="add mod">
          <ac:chgData name="Angela De Rose" userId="afc338fe-27d2-425e-8538-cb07ceb40d9e" providerId="ADAL" clId="{72B611CD-ED9F-490B-A8C6-9E2908E1C827}" dt="2026-09-30T07:46:32.496" v="1802" actId="1582"/>
          <ac:spMkLst>
            <pc:docMk/>
            <pc:sldMk cId="2869416819" sldId="475"/>
            <ac:spMk id="9" creationId="{F46D0DD8-74EE-DA56-06D0-E0181AB1891A}"/>
          </ac:spMkLst>
        </pc:spChg>
        <pc:spChg chg="add mod">
          <ac:chgData name="Angela De Rose" userId="afc338fe-27d2-425e-8538-cb07ceb40d9e" providerId="ADAL" clId="{72B611CD-ED9F-490B-A8C6-9E2908E1C827}" dt="2026-10-01T11:55:44.779" v="4027" actId="1038"/>
          <ac:spMkLst>
            <pc:docMk/>
            <pc:sldMk cId="2869416819" sldId="475"/>
            <ac:spMk id="10" creationId="{4625609E-4927-83DF-DC75-B7C880EA43BF}"/>
          </ac:spMkLst>
        </pc:spChg>
        <pc:spChg chg="add mod">
          <ac:chgData name="Angela De Rose" userId="afc338fe-27d2-425e-8538-cb07ceb40d9e" providerId="ADAL" clId="{72B611CD-ED9F-490B-A8C6-9E2908E1C827}" dt="2026-10-01T11:56:02.549" v="4046" actId="1037"/>
          <ac:spMkLst>
            <pc:docMk/>
            <pc:sldMk cId="2869416819" sldId="475"/>
            <ac:spMk id="11" creationId="{69F5739F-246F-357F-E4D1-6173F2A23E5A}"/>
          </ac:spMkLst>
        </pc:spChg>
        <pc:spChg chg="add mod">
          <ac:chgData name="Angela De Rose" userId="afc338fe-27d2-425e-8538-cb07ceb40d9e" providerId="ADAL" clId="{72B611CD-ED9F-490B-A8C6-9E2908E1C827}" dt="2026-09-30T07:34:34.378" v="1361" actId="207"/>
          <ac:spMkLst>
            <pc:docMk/>
            <pc:sldMk cId="2869416819" sldId="475"/>
            <ac:spMk id="12" creationId="{397D9C6A-7E9C-44B9-7DD9-986113FD791F}"/>
          </ac:spMkLst>
        </pc:spChg>
        <pc:spChg chg="add del mod">
          <ac:chgData name="Angela De Rose" userId="afc338fe-27d2-425e-8538-cb07ceb40d9e" providerId="ADAL" clId="{72B611CD-ED9F-490B-A8C6-9E2908E1C827}" dt="2026-10-01T11:55:57.227" v="4042" actId="465"/>
          <ac:spMkLst>
            <pc:docMk/>
            <pc:sldMk cId="2869416819" sldId="475"/>
            <ac:spMk id="13" creationId="{8A0125FF-6AAA-455E-5DC7-1C174E29F541}"/>
          </ac:spMkLst>
        </pc:spChg>
        <pc:spChg chg="add mod">
          <ac:chgData name="Angela De Rose" userId="afc338fe-27d2-425e-8538-cb07ceb40d9e" providerId="ADAL" clId="{72B611CD-ED9F-490B-A8C6-9E2908E1C827}" dt="2026-10-01T11:55:57.227" v="4042" actId="465"/>
          <ac:spMkLst>
            <pc:docMk/>
            <pc:sldMk cId="2869416819" sldId="475"/>
            <ac:spMk id="14" creationId="{A0782C99-B5AE-6E56-2F42-7F639382894F}"/>
          </ac:spMkLst>
        </pc:spChg>
        <pc:spChg chg="add mod">
          <ac:chgData name="Angela De Rose" userId="afc338fe-27d2-425e-8538-cb07ceb40d9e" providerId="ADAL" clId="{72B611CD-ED9F-490B-A8C6-9E2908E1C827}" dt="2026-09-30T07:36:25.388" v="1423" actId="121"/>
          <ac:spMkLst>
            <pc:docMk/>
            <pc:sldMk cId="2869416819" sldId="475"/>
            <ac:spMk id="15" creationId="{BDD7B0F3-90B0-9820-83A4-6358EB62C098}"/>
          </ac:spMkLst>
        </pc:spChg>
        <pc:spChg chg="add mod">
          <ac:chgData name="Angela De Rose" userId="afc338fe-27d2-425e-8538-cb07ceb40d9e" providerId="ADAL" clId="{72B611CD-ED9F-490B-A8C6-9E2908E1C827}" dt="2026-09-30T07:38:01.981" v="1477" actId="1076"/>
          <ac:spMkLst>
            <pc:docMk/>
            <pc:sldMk cId="2869416819" sldId="475"/>
            <ac:spMk id="16" creationId="{8029E58C-9453-D324-5EFA-A03C39415418}"/>
          </ac:spMkLst>
        </pc:spChg>
        <pc:spChg chg="add mod">
          <ac:chgData name="Angela De Rose" userId="afc338fe-27d2-425e-8538-cb07ceb40d9e" providerId="ADAL" clId="{72B611CD-ED9F-490B-A8C6-9E2908E1C827}" dt="2026-10-01T11:56:13.168" v="4047" actId="465"/>
          <ac:spMkLst>
            <pc:docMk/>
            <pc:sldMk cId="2869416819" sldId="475"/>
            <ac:spMk id="17" creationId="{E814903F-D727-5D19-A689-1E68C977395F}"/>
          </ac:spMkLst>
        </pc:spChg>
        <pc:spChg chg="add mod">
          <ac:chgData name="Angela De Rose" userId="afc338fe-27d2-425e-8538-cb07ceb40d9e" providerId="ADAL" clId="{72B611CD-ED9F-490B-A8C6-9E2908E1C827}" dt="2026-09-30T07:41:22.760" v="1631" actId="1076"/>
          <ac:spMkLst>
            <pc:docMk/>
            <pc:sldMk cId="2869416819" sldId="475"/>
            <ac:spMk id="18" creationId="{8A4DC8E4-4922-C029-9EFF-B35318A03491}"/>
          </ac:spMkLst>
        </pc:spChg>
        <pc:spChg chg="add mod">
          <ac:chgData name="Angela De Rose" userId="afc338fe-27d2-425e-8538-cb07ceb40d9e" providerId="ADAL" clId="{72B611CD-ED9F-490B-A8C6-9E2908E1C827}" dt="2026-09-30T07:38:34.012" v="1487" actId="1076"/>
          <ac:spMkLst>
            <pc:docMk/>
            <pc:sldMk cId="2869416819" sldId="475"/>
            <ac:spMk id="19" creationId="{3A4AF481-4636-6A4A-954A-FD822404CBFB}"/>
          </ac:spMkLst>
        </pc:spChg>
        <pc:spChg chg="add mod">
          <ac:chgData name="Angela De Rose" userId="afc338fe-27d2-425e-8538-cb07ceb40d9e" providerId="ADAL" clId="{72B611CD-ED9F-490B-A8C6-9E2908E1C827}" dt="2026-10-01T11:56:33.299" v="4049" actId="555"/>
          <ac:spMkLst>
            <pc:docMk/>
            <pc:sldMk cId="2869416819" sldId="475"/>
            <ac:spMk id="20" creationId="{A9AD294B-475B-F279-73B3-F840A381F23C}"/>
          </ac:spMkLst>
        </pc:spChg>
        <pc:spChg chg="add mod">
          <ac:chgData name="Angela De Rose" userId="afc338fe-27d2-425e-8538-cb07ceb40d9e" providerId="ADAL" clId="{72B611CD-ED9F-490B-A8C6-9E2908E1C827}" dt="2026-10-01T11:55:37.923" v="4026" actId="1035"/>
          <ac:spMkLst>
            <pc:docMk/>
            <pc:sldMk cId="2869416819" sldId="475"/>
            <ac:spMk id="21" creationId="{856F33B7-3689-ADF8-FFD3-D57AAAAE2F0F}"/>
          </ac:spMkLst>
        </pc:spChg>
        <pc:spChg chg="add mod">
          <ac:chgData name="Angela De Rose" userId="afc338fe-27d2-425e-8538-cb07ceb40d9e" providerId="ADAL" clId="{72B611CD-ED9F-490B-A8C6-9E2908E1C827}" dt="2026-10-01T11:55:37.923" v="4026" actId="1035"/>
          <ac:spMkLst>
            <pc:docMk/>
            <pc:sldMk cId="2869416819" sldId="475"/>
            <ac:spMk id="22" creationId="{A919BEE7-062C-EBF1-B74E-B9763721A427}"/>
          </ac:spMkLst>
        </pc:spChg>
        <pc:spChg chg="add mod">
          <ac:chgData name="Angela De Rose" userId="afc338fe-27d2-425e-8538-cb07ceb40d9e" providerId="ADAL" clId="{72B611CD-ED9F-490B-A8C6-9E2908E1C827}" dt="2026-10-01T11:55:37.923" v="4026" actId="1035"/>
          <ac:spMkLst>
            <pc:docMk/>
            <pc:sldMk cId="2869416819" sldId="475"/>
            <ac:spMk id="23" creationId="{936735F3-6A52-DA2C-479C-324143DE8316}"/>
          </ac:spMkLst>
        </pc:spChg>
        <pc:spChg chg="add mod">
          <ac:chgData name="Angela De Rose" userId="afc338fe-27d2-425e-8538-cb07ceb40d9e" providerId="ADAL" clId="{72B611CD-ED9F-490B-A8C6-9E2908E1C827}" dt="2026-09-30T07:42:08.064" v="1672" actId="1076"/>
          <ac:spMkLst>
            <pc:docMk/>
            <pc:sldMk cId="2869416819" sldId="475"/>
            <ac:spMk id="24" creationId="{E907B7DC-6B08-0DDD-AAEC-182B3C33A14B}"/>
          </ac:spMkLst>
        </pc:spChg>
        <pc:spChg chg="add mod">
          <ac:chgData name="Angela De Rose" userId="afc338fe-27d2-425e-8538-cb07ceb40d9e" providerId="ADAL" clId="{72B611CD-ED9F-490B-A8C6-9E2908E1C827}" dt="2026-10-01T11:56:25.590" v="4048" actId="465"/>
          <ac:spMkLst>
            <pc:docMk/>
            <pc:sldMk cId="2869416819" sldId="475"/>
            <ac:spMk id="25" creationId="{CC352C3F-4444-5186-CB6A-319710B8D193}"/>
          </ac:spMkLst>
        </pc:spChg>
        <pc:spChg chg="add mod">
          <ac:chgData name="Angela De Rose" userId="afc338fe-27d2-425e-8538-cb07ceb40d9e" providerId="ADAL" clId="{72B611CD-ED9F-490B-A8C6-9E2908E1C827}" dt="2026-10-01T11:56:25.590" v="4048" actId="465"/>
          <ac:spMkLst>
            <pc:docMk/>
            <pc:sldMk cId="2869416819" sldId="475"/>
            <ac:spMk id="26" creationId="{75077D38-3EC5-FE70-B558-B0B75EFDD55A}"/>
          </ac:spMkLst>
        </pc:spChg>
        <pc:spChg chg="add mod">
          <ac:chgData name="Angela De Rose" userId="afc338fe-27d2-425e-8538-cb07ceb40d9e" providerId="ADAL" clId="{72B611CD-ED9F-490B-A8C6-9E2908E1C827}" dt="2026-10-01T11:56:33.299" v="4049" actId="555"/>
          <ac:spMkLst>
            <pc:docMk/>
            <pc:sldMk cId="2869416819" sldId="475"/>
            <ac:spMk id="27" creationId="{B8EF0952-0016-D026-1D62-C9659BF25BB3}"/>
          </ac:spMkLst>
        </pc:spChg>
        <pc:spChg chg="add mod">
          <ac:chgData name="Angela De Rose" userId="afc338fe-27d2-425e-8538-cb07ceb40d9e" providerId="ADAL" clId="{72B611CD-ED9F-490B-A8C6-9E2908E1C827}" dt="2026-10-01T11:56:25.590" v="4048" actId="465"/>
          <ac:spMkLst>
            <pc:docMk/>
            <pc:sldMk cId="2869416819" sldId="475"/>
            <ac:spMk id="28" creationId="{FD1A8F91-E0F5-F4FE-8C06-5B92322181AF}"/>
          </ac:spMkLst>
        </pc:spChg>
        <pc:spChg chg="add mod">
          <ac:chgData name="Angela De Rose" userId="afc338fe-27d2-425e-8538-cb07ceb40d9e" providerId="ADAL" clId="{72B611CD-ED9F-490B-A8C6-9E2908E1C827}" dt="2026-09-30T07:46:43.418" v="1807" actId="1076"/>
          <ac:spMkLst>
            <pc:docMk/>
            <pc:sldMk cId="2869416819" sldId="475"/>
            <ac:spMk id="29" creationId="{A8E57F59-FA69-9C56-3C54-0F9D90D38F03}"/>
          </ac:spMkLst>
        </pc:spChg>
        <pc:spChg chg="add mod">
          <ac:chgData name="Angela De Rose" userId="afc338fe-27d2-425e-8538-cb07ceb40d9e" providerId="ADAL" clId="{72B611CD-ED9F-490B-A8C6-9E2908E1C827}" dt="2026-10-01T11:54:03.494" v="4014"/>
          <ac:spMkLst>
            <pc:docMk/>
            <pc:sldMk cId="2869416819" sldId="475"/>
            <ac:spMk id="30" creationId="{1BB338D1-C91E-9065-3252-AED9526BE5FD}"/>
          </ac:spMkLst>
        </pc:spChg>
      </pc:sldChg>
      <pc:sldChg chg="addSp delSp modSp mod">
        <pc:chgData name="Angela De Rose" userId="afc338fe-27d2-425e-8538-cb07ceb40d9e" providerId="ADAL" clId="{72B611CD-ED9F-490B-A8C6-9E2908E1C827}" dt="2026-10-01T09:42:43.770" v="3766" actId="14100"/>
        <pc:sldMkLst>
          <pc:docMk/>
          <pc:sldMk cId="181110726" sldId="477"/>
        </pc:sldMkLst>
        <pc:spChg chg="mod">
          <ac:chgData name="Angela De Rose" userId="afc338fe-27d2-425e-8538-cb07ceb40d9e" providerId="ADAL" clId="{72B611CD-ED9F-490B-A8C6-9E2908E1C827}" dt="2026-10-01T06:50:12.474" v="1874" actId="20577"/>
          <ac:spMkLst>
            <pc:docMk/>
            <pc:sldMk cId="181110726" sldId="477"/>
            <ac:spMk id="6" creationId="{AF881704-9456-03E3-33BA-9C337BA2AD8F}"/>
          </ac:spMkLst>
        </pc:spChg>
        <pc:spChg chg="mod">
          <ac:chgData name="Angela De Rose" userId="afc338fe-27d2-425e-8538-cb07ceb40d9e" providerId="ADAL" clId="{72B611CD-ED9F-490B-A8C6-9E2908E1C827}" dt="2026-10-01T09:37:39.738" v="3685" actId="947"/>
          <ac:spMkLst>
            <pc:docMk/>
            <pc:sldMk cId="181110726" sldId="477"/>
            <ac:spMk id="7" creationId="{7294B7C2-B12B-DD28-3004-3874CD2EC5AC}"/>
          </ac:spMkLst>
        </pc:spChg>
        <pc:spChg chg="add mod">
          <ac:chgData name="Angela De Rose" userId="afc338fe-27d2-425e-8538-cb07ceb40d9e" providerId="ADAL" clId="{72B611CD-ED9F-490B-A8C6-9E2908E1C827}" dt="2026-10-01T09:36:46.914" v="3683" actId="115"/>
          <ac:spMkLst>
            <pc:docMk/>
            <pc:sldMk cId="181110726" sldId="477"/>
            <ac:spMk id="9" creationId="{4D92ACC0-BE62-66BA-6EEC-07970BDA764A}"/>
          </ac:spMkLst>
        </pc:spChg>
        <pc:spChg chg="add mod">
          <ac:chgData name="Angela De Rose" userId="afc338fe-27d2-425e-8538-cb07ceb40d9e" providerId="ADAL" clId="{72B611CD-ED9F-490B-A8C6-9E2908E1C827}" dt="2026-10-01T09:42:43.770" v="3766" actId="14100"/>
          <ac:spMkLst>
            <pc:docMk/>
            <pc:sldMk cId="181110726" sldId="477"/>
            <ac:spMk id="12" creationId="{5C757FC7-7CD9-868B-4E6D-6AFD7A086E34}"/>
          </ac:spMkLst>
        </pc:spChg>
        <pc:picChg chg="add mod">
          <ac:chgData name="Angela De Rose" userId="afc338fe-27d2-425e-8538-cb07ceb40d9e" providerId="ADAL" clId="{72B611CD-ED9F-490B-A8C6-9E2908E1C827}" dt="2026-10-01T06:55:02.956" v="1916" actId="1035"/>
          <ac:picMkLst>
            <pc:docMk/>
            <pc:sldMk cId="181110726" sldId="477"/>
            <ac:picMk id="3" creationId="{D998CEBB-875E-8995-EECA-210F0FD40266}"/>
          </ac:picMkLst>
        </pc:picChg>
        <pc:picChg chg="add mod">
          <ac:chgData name="Angela De Rose" userId="afc338fe-27d2-425e-8538-cb07ceb40d9e" providerId="ADAL" clId="{72B611CD-ED9F-490B-A8C6-9E2908E1C827}" dt="2026-10-01T09:23:48.922" v="3516" actId="1076"/>
          <ac:picMkLst>
            <pc:docMk/>
            <pc:sldMk cId="181110726" sldId="477"/>
            <ac:picMk id="11" creationId="{3287E813-69A8-C8E7-9767-B4A25CFDEF86}"/>
          </ac:picMkLst>
        </pc:picChg>
      </pc:sldChg>
      <pc:sldChg chg="modSp mod">
        <pc:chgData name="Angela De Rose" userId="afc338fe-27d2-425e-8538-cb07ceb40d9e" providerId="ADAL" clId="{72B611CD-ED9F-490B-A8C6-9E2908E1C827}" dt="2026-10-01T06:44:48.312" v="1851" actId="20577"/>
        <pc:sldMkLst>
          <pc:docMk/>
          <pc:sldMk cId="3936488996" sldId="482"/>
        </pc:sldMkLst>
        <pc:spChg chg="mod">
          <ac:chgData name="Angela De Rose" userId="afc338fe-27d2-425e-8538-cb07ceb40d9e" providerId="ADAL" clId="{72B611CD-ED9F-490B-A8C6-9E2908E1C827}" dt="2026-10-01T06:44:48.312" v="1851" actId="20577"/>
          <ac:spMkLst>
            <pc:docMk/>
            <pc:sldMk cId="3936488996" sldId="482"/>
            <ac:spMk id="115" creationId="{7BF71C33-1D42-84F5-CF68-9D82D2C24456}"/>
          </ac:spMkLst>
        </pc:spChg>
      </pc:sldChg>
      <pc:sldChg chg="addSp delSp modSp add mod">
        <pc:chgData name="Angela De Rose" userId="afc338fe-27d2-425e-8538-cb07ceb40d9e" providerId="ADAL" clId="{72B611CD-ED9F-490B-A8C6-9E2908E1C827}" dt="2026-10-01T09:24:46.863" v="3528" actId="1076"/>
        <pc:sldMkLst>
          <pc:docMk/>
          <pc:sldMk cId="4039610820" sldId="489"/>
        </pc:sldMkLst>
        <pc:spChg chg="mod">
          <ac:chgData name="Angela De Rose" userId="afc338fe-27d2-425e-8538-cb07ceb40d9e" providerId="ADAL" clId="{72B611CD-ED9F-490B-A8C6-9E2908E1C827}" dt="2026-10-01T07:41:21.212" v="2724" actId="20577"/>
          <ac:spMkLst>
            <pc:docMk/>
            <pc:sldMk cId="4039610820" sldId="489"/>
            <ac:spMk id="3" creationId="{19EB2DF7-D5BE-743D-4877-1A7B174085F6}"/>
          </ac:spMkLst>
        </pc:spChg>
        <pc:spChg chg="mod">
          <ac:chgData name="Angela De Rose" userId="afc338fe-27d2-425e-8538-cb07ceb40d9e" providerId="ADAL" clId="{72B611CD-ED9F-490B-A8C6-9E2908E1C827}" dt="2026-10-01T07:40:14.292" v="2589" actId="20577"/>
          <ac:spMkLst>
            <pc:docMk/>
            <pc:sldMk cId="4039610820" sldId="489"/>
            <ac:spMk id="4" creationId="{F2CC5E1D-2BC5-F91D-7243-2A9B25F1ADF3}"/>
          </ac:spMkLst>
        </pc:spChg>
        <pc:picChg chg="add mod">
          <ac:chgData name="Angela De Rose" userId="afc338fe-27d2-425e-8538-cb07ceb40d9e" providerId="ADAL" clId="{72B611CD-ED9F-490B-A8C6-9E2908E1C827}" dt="2026-10-01T09:24:39.673" v="3524" actId="1076"/>
          <ac:picMkLst>
            <pc:docMk/>
            <pc:sldMk cId="4039610820" sldId="489"/>
            <ac:picMk id="8" creationId="{656D3B7F-6A62-5A2C-561C-D76A2F801266}"/>
          </ac:picMkLst>
        </pc:picChg>
        <pc:picChg chg="add mod">
          <ac:chgData name="Angela De Rose" userId="afc338fe-27d2-425e-8538-cb07ceb40d9e" providerId="ADAL" clId="{72B611CD-ED9F-490B-A8C6-9E2908E1C827}" dt="2026-10-01T09:24:46.863" v="3528" actId="1076"/>
          <ac:picMkLst>
            <pc:docMk/>
            <pc:sldMk cId="4039610820" sldId="489"/>
            <ac:picMk id="10" creationId="{146FAF0C-EF08-7C0A-3C3F-27F806335118}"/>
          </ac:picMkLst>
        </pc:picChg>
        <pc:picChg chg="add mod">
          <ac:chgData name="Angela De Rose" userId="afc338fe-27d2-425e-8538-cb07ceb40d9e" providerId="ADAL" clId="{72B611CD-ED9F-490B-A8C6-9E2908E1C827}" dt="2026-10-01T09:24:43.892" v="3526" actId="1076"/>
          <ac:picMkLst>
            <pc:docMk/>
            <pc:sldMk cId="4039610820" sldId="489"/>
            <ac:picMk id="13" creationId="{B3C706CB-2109-8FC8-8E12-C47482C04D67}"/>
          </ac:picMkLst>
        </pc:picChg>
        <pc:picChg chg="add mod">
          <ac:chgData name="Angela De Rose" userId="afc338fe-27d2-425e-8538-cb07ceb40d9e" providerId="ADAL" clId="{72B611CD-ED9F-490B-A8C6-9E2908E1C827}" dt="2026-10-01T09:24:35.572" v="3521" actId="14100"/>
          <ac:picMkLst>
            <pc:docMk/>
            <pc:sldMk cId="4039610820" sldId="489"/>
            <ac:picMk id="17" creationId="{B2AE8B97-FC3E-B246-A81B-3909F549906E}"/>
          </ac:picMkLst>
        </pc:picChg>
      </pc:sldChg>
      <pc:sldChg chg="modSp add mod">
        <pc:chgData name="Angela De Rose" userId="afc338fe-27d2-425e-8538-cb07ceb40d9e" providerId="ADAL" clId="{72B611CD-ED9F-490B-A8C6-9E2908E1C827}" dt="2026-10-01T09:04:49.851" v="3411" actId="20577"/>
        <pc:sldMkLst>
          <pc:docMk/>
          <pc:sldMk cId="2134787048" sldId="492"/>
        </pc:sldMkLst>
        <pc:spChg chg="mod">
          <ac:chgData name="Angela De Rose" userId="afc338fe-27d2-425e-8538-cb07ceb40d9e" providerId="ADAL" clId="{72B611CD-ED9F-490B-A8C6-9E2908E1C827}" dt="2026-10-01T09:04:49.851" v="3411" actId="20577"/>
          <ac:spMkLst>
            <pc:docMk/>
            <pc:sldMk cId="2134787048" sldId="492"/>
            <ac:spMk id="2" creationId="{3C372B85-4ED0-4199-7ED5-D70B19C6A9D9}"/>
          </ac:spMkLst>
        </pc:spChg>
      </pc:sldChg>
      <pc:sldChg chg="modSp add mod">
        <pc:chgData name="Angela De Rose" userId="afc338fe-27d2-425e-8538-cb07ceb40d9e" providerId="ADAL" clId="{72B611CD-ED9F-490B-A8C6-9E2908E1C827}" dt="2026-10-01T09:05:00.342" v="3414" actId="20577"/>
        <pc:sldMkLst>
          <pc:docMk/>
          <pc:sldMk cId="2251593229" sldId="493"/>
        </pc:sldMkLst>
        <pc:spChg chg="mod">
          <ac:chgData name="Angela De Rose" userId="afc338fe-27d2-425e-8538-cb07ceb40d9e" providerId="ADAL" clId="{72B611CD-ED9F-490B-A8C6-9E2908E1C827}" dt="2026-10-01T09:05:00.342" v="3414" actId="20577"/>
          <ac:spMkLst>
            <pc:docMk/>
            <pc:sldMk cId="2251593229" sldId="493"/>
            <ac:spMk id="2" creationId="{FA064E23-11CB-3B2C-175A-CCE12A49D5B9}"/>
          </ac:spMkLst>
        </pc:spChg>
      </pc:sldChg>
      <pc:sldChg chg="modSp add mod">
        <pc:chgData name="Angela De Rose" userId="afc338fe-27d2-425e-8538-cb07ceb40d9e" providerId="ADAL" clId="{72B611CD-ED9F-490B-A8C6-9E2908E1C827}" dt="2026-10-01T09:05:19.791" v="3417" actId="20577"/>
        <pc:sldMkLst>
          <pc:docMk/>
          <pc:sldMk cId="2003019774" sldId="494"/>
        </pc:sldMkLst>
        <pc:spChg chg="mod">
          <ac:chgData name="Angela De Rose" userId="afc338fe-27d2-425e-8538-cb07ceb40d9e" providerId="ADAL" clId="{72B611CD-ED9F-490B-A8C6-9E2908E1C827}" dt="2026-10-01T09:05:19.791" v="3417" actId="20577"/>
          <ac:spMkLst>
            <pc:docMk/>
            <pc:sldMk cId="2003019774" sldId="494"/>
            <ac:spMk id="2" creationId="{06EA3795-4C59-E4B6-A588-09C6FBA0A5D6}"/>
          </ac:spMkLst>
        </pc:spChg>
      </pc:sldChg>
      <pc:sldChg chg="modSp add mod">
        <pc:chgData name="Angela De Rose" userId="afc338fe-27d2-425e-8538-cb07ceb40d9e" providerId="ADAL" clId="{72B611CD-ED9F-490B-A8C6-9E2908E1C827}" dt="2026-10-01T09:05:27.047" v="3430" actId="20577"/>
        <pc:sldMkLst>
          <pc:docMk/>
          <pc:sldMk cId="4250904823" sldId="495"/>
        </pc:sldMkLst>
        <pc:spChg chg="mod">
          <ac:chgData name="Angela De Rose" userId="afc338fe-27d2-425e-8538-cb07ceb40d9e" providerId="ADAL" clId="{72B611CD-ED9F-490B-A8C6-9E2908E1C827}" dt="2026-10-01T09:05:27.047" v="3430" actId="20577"/>
          <ac:spMkLst>
            <pc:docMk/>
            <pc:sldMk cId="4250904823" sldId="495"/>
            <ac:spMk id="2" creationId="{80CF7088-4172-3228-B4F7-DA0B443211DF}"/>
          </ac:spMkLst>
        </pc:spChg>
      </pc:sldChg>
      <pc:sldChg chg="modSp add mod">
        <pc:chgData name="Angela De Rose" userId="afc338fe-27d2-425e-8538-cb07ceb40d9e" providerId="ADAL" clId="{72B611CD-ED9F-490B-A8C6-9E2908E1C827}" dt="2026-10-01T09:05:41.960" v="3443" actId="20577"/>
        <pc:sldMkLst>
          <pc:docMk/>
          <pc:sldMk cId="899635270" sldId="496"/>
        </pc:sldMkLst>
        <pc:spChg chg="mod">
          <ac:chgData name="Angela De Rose" userId="afc338fe-27d2-425e-8538-cb07ceb40d9e" providerId="ADAL" clId="{72B611CD-ED9F-490B-A8C6-9E2908E1C827}" dt="2026-10-01T09:05:41.960" v="3443" actId="20577"/>
          <ac:spMkLst>
            <pc:docMk/>
            <pc:sldMk cId="899635270" sldId="496"/>
            <ac:spMk id="2" creationId="{EC576674-D769-361C-5EDC-5FFDD8486EFD}"/>
          </ac:spMkLst>
        </pc:spChg>
      </pc:sldChg>
      <pc:sldChg chg="modSp add mod">
        <pc:chgData name="Angela De Rose" userId="afc338fe-27d2-425e-8538-cb07ceb40d9e" providerId="ADAL" clId="{72B611CD-ED9F-490B-A8C6-9E2908E1C827}" dt="2026-10-01T09:05:53.055" v="3463" actId="20577"/>
        <pc:sldMkLst>
          <pc:docMk/>
          <pc:sldMk cId="3602940356" sldId="497"/>
        </pc:sldMkLst>
        <pc:spChg chg="mod">
          <ac:chgData name="Angela De Rose" userId="afc338fe-27d2-425e-8538-cb07ceb40d9e" providerId="ADAL" clId="{72B611CD-ED9F-490B-A8C6-9E2908E1C827}" dt="2026-10-01T09:05:53.055" v="3463" actId="20577"/>
          <ac:spMkLst>
            <pc:docMk/>
            <pc:sldMk cId="3602940356" sldId="497"/>
            <ac:spMk id="2" creationId="{A15B5C7A-F6D2-B406-81D5-B435CA6F3854}"/>
          </ac:spMkLst>
        </pc:spChg>
      </pc:sldChg>
      <pc:sldChg chg="modSp add mod">
        <pc:chgData name="Angela De Rose" userId="afc338fe-27d2-425e-8538-cb07ceb40d9e" providerId="ADAL" clId="{72B611CD-ED9F-490B-A8C6-9E2908E1C827}" dt="2026-10-01T09:27:49.468" v="3619" actId="20577"/>
        <pc:sldMkLst>
          <pc:docMk/>
          <pc:sldMk cId="3529076777" sldId="498"/>
        </pc:sldMkLst>
        <pc:spChg chg="mod">
          <ac:chgData name="Angela De Rose" userId="afc338fe-27d2-425e-8538-cb07ceb40d9e" providerId="ADAL" clId="{72B611CD-ED9F-490B-A8C6-9E2908E1C827}" dt="2026-10-01T09:27:49.468" v="3619" actId="20577"/>
          <ac:spMkLst>
            <pc:docMk/>
            <pc:sldMk cId="3529076777" sldId="498"/>
            <ac:spMk id="6" creationId="{796D45F8-9CFC-87CD-1BA9-81EE2C29384A}"/>
          </ac:spMkLst>
        </pc:spChg>
      </pc:sldChg>
      <pc:sldChg chg="modSp add mod">
        <pc:chgData name="Angela De Rose" userId="afc338fe-27d2-425e-8538-cb07ceb40d9e" providerId="ADAL" clId="{72B611CD-ED9F-490B-A8C6-9E2908E1C827}" dt="2026-10-01T09:27:59.501" v="3622" actId="20577"/>
        <pc:sldMkLst>
          <pc:docMk/>
          <pc:sldMk cId="3673804736" sldId="499"/>
        </pc:sldMkLst>
        <pc:spChg chg="mod">
          <ac:chgData name="Angela De Rose" userId="afc338fe-27d2-425e-8538-cb07ceb40d9e" providerId="ADAL" clId="{72B611CD-ED9F-490B-A8C6-9E2908E1C827}" dt="2026-10-01T09:27:59.501" v="3622" actId="20577"/>
          <ac:spMkLst>
            <pc:docMk/>
            <pc:sldMk cId="3673804736" sldId="499"/>
            <ac:spMk id="6" creationId="{6EE23764-D78C-BBC4-EEBA-109A2C6E2B01}"/>
          </ac:spMkLst>
        </pc:spChg>
      </pc:sldChg>
    </pc:docChg>
  </pc:docChgLst>
  <pc:docChgLst>
    <pc:chgData name="Sarah Lauterwald" userId="7ad42de8-d19b-4f9c-8b8f-a65711733bef" providerId="ADAL" clId="{BAC7D301-0795-4BD5-A2CA-D71D8B69FF86}"/>
    <pc:docChg chg="undo custSel addSld delSld modSld">
      <pc:chgData name="Sarah Lauterwald" userId="7ad42de8-d19b-4f9c-8b8f-a65711733bef" providerId="ADAL" clId="{BAC7D301-0795-4BD5-A2CA-D71D8B69FF86}" dt="2026-09-25T14:25:17.970" v="231"/>
      <pc:docMkLst>
        <pc:docMk/>
      </pc:docMkLst>
      <pc:sldChg chg="add">
        <pc:chgData name="Sarah Lauterwald" userId="7ad42de8-d19b-4f9c-8b8f-a65711733bef" providerId="ADAL" clId="{BAC7D301-0795-4BD5-A2CA-D71D8B69FF86}" dt="2026-09-25T14:25:17.970" v="231"/>
        <pc:sldMkLst>
          <pc:docMk/>
          <pc:sldMk cId="112024841" sldId="428"/>
        </pc:sldMkLst>
      </pc:sldChg>
      <pc:sldChg chg="add">
        <pc:chgData name="Sarah Lauterwald" userId="7ad42de8-d19b-4f9c-8b8f-a65711733bef" providerId="ADAL" clId="{BAC7D301-0795-4BD5-A2CA-D71D8B69FF86}" dt="2026-09-25T14:25:17.970" v="231"/>
        <pc:sldMkLst>
          <pc:docMk/>
          <pc:sldMk cId="457798481" sldId="429"/>
        </pc:sldMkLst>
      </pc:sldChg>
      <pc:sldChg chg="add">
        <pc:chgData name="Sarah Lauterwald" userId="7ad42de8-d19b-4f9c-8b8f-a65711733bef" providerId="ADAL" clId="{BAC7D301-0795-4BD5-A2CA-D71D8B69FF86}" dt="2026-09-25T14:25:17.970" v="231"/>
        <pc:sldMkLst>
          <pc:docMk/>
          <pc:sldMk cId="636234510" sldId="430"/>
        </pc:sldMkLst>
      </pc:sldChg>
      <pc:sldChg chg="add">
        <pc:chgData name="Sarah Lauterwald" userId="7ad42de8-d19b-4f9c-8b8f-a65711733bef" providerId="ADAL" clId="{BAC7D301-0795-4BD5-A2CA-D71D8B69FF86}" dt="2026-09-25T14:25:17.970" v="231"/>
        <pc:sldMkLst>
          <pc:docMk/>
          <pc:sldMk cId="3230821779" sldId="431"/>
        </pc:sldMkLst>
      </pc:sldChg>
      <pc:sldChg chg="add">
        <pc:chgData name="Sarah Lauterwald" userId="7ad42de8-d19b-4f9c-8b8f-a65711733bef" providerId="ADAL" clId="{BAC7D301-0795-4BD5-A2CA-D71D8B69FF86}" dt="2026-09-25T14:25:17.970" v="231"/>
        <pc:sldMkLst>
          <pc:docMk/>
          <pc:sldMk cId="2874294223" sldId="432"/>
        </pc:sldMkLst>
      </pc:sldChg>
      <pc:sldChg chg="add">
        <pc:chgData name="Sarah Lauterwald" userId="7ad42de8-d19b-4f9c-8b8f-a65711733bef" providerId="ADAL" clId="{BAC7D301-0795-4BD5-A2CA-D71D8B69FF86}" dt="2026-09-25T14:25:17.970" v="231"/>
        <pc:sldMkLst>
          <pc:docMk/>
          <pc:sldMk cId="3308949837" sldId="433"/>
        </pc:sldMkLst>
      </pc:sldChg>
      <pc:sldChg chg="add">
        <pc:chgData name="Sarah Lauterwald" userId="7ad42de8-d19b-4f9c-8b8f-a65711733bef" providerId="ADAL" clId="{BAC7D301-0795-4BD5-A2CA-D71D8B69FF86}" dt="2026-09-25T14:25:17.970" v="231"/>
        <pc:sldMkLst>
          <pc:docMk/>
          <pc:sldMk cId="3248337720" sldId="434"/>
        </pc:sldMkLst>
      </pc:sldChg>
      <pc:sldChg chg="add">
        <pc:chgData name="Sarah Lauterwald" userId="7ad42de8-d19b-4f9c-8b8f-a65711733bef" providerId="ADAL" clId="{BAC7D301-0795-4BD5-A2CA-D71D8B69FF86}" dt="2026-09-25T14:25:17.970" v="231"/>
        <pc:sldMkLst>
          <pc:docMk/>
          <pc:sldMk cId="1336878343" sldId="435"/>
        </pc:sldMkLst>
      </pc:sldChg>
      <pc:sldChg chg="add">
        <pc:chgData name="Sarah Lauterwald" userId="7ad42de8-d19b-4f9c-8b8f-a65711733bef" providerId="ADAL" clId="{BAC7D301-0795-4BD5-A2CA-D71D8B69FF86}" dt="2026-09-25T14:25:17.970" v="231"/>
        <pc:sldMkLst>
          <pc:docMk/>
          <pc:sldMk cId="1003866147" sldId="436"/>
        </pc:sldMkLst>
      </pc:sldChg>
      <pc:sldChg chg="add">
        <pc:chgData name="Sarah Lauterwald" userId="7ad42de8-d19b-4f9c-8b8f-a65711733bef" providerId="ADAL" clId="{BAC7D301-0795-4BD5-A2CA-D71D8B69FF86}" dt="2026-09-25T14:25:17.970" v="231"/>
        <pc:sldMkLst>
          <pc:docMk/>
          <pc:sldMk cId="1241687372" sldId="437"/>
        </pc:sldMkLst>
      </pc:sldChg>
      <pc:sldChg chg="add">
        <pc:chgData name="Sarah Lauterwald" userId="7ad42de8-d19b-4f9c-8b8f-a65711733bef" providerId="ADAL" clId="{BAC7D301-0795-4BD5-A2CA-D71D8B69FF86}" dt="2026-09-25T14:25:17.970" v="231"/>
        <pc:sldMkLst>
          <pc:docMk/>
          <pc:sldMk cId="3978587022" sldId="438"/>
        </pc:sldMkLst>
      </pc:sldChg>
      <pc:sldChg chg="add">
        <pc:chgData name="Sarah Lauterwald" userId="7ad42de8-d19b-4f9c-8b8f-a65711733bef" providerId="ADAL" clId="{BAC7D301-0795-4BD5-A2CA-D71D8B69FF86}" dt="2026-09-25T14:25:17.970" v="231"/>
        <pc:sldMkLst>
          <pc:docMk/>
          <pc:sldMk cId="4278561295" sldId="439"/>
        </pc:sldMkLst>
      </pc:sldChg>
      <pc:sldChg chg="add">
        <pc:chgData name="Sarah Lauterwald" userId="7ad42de8-d19b-4f9c-8b8f-a65711733bef" providerId="ADAL" clId="{BAC7D301-0795-4BD5-A2CA-D71D8B69FF86}" dt="2026-09-25T14:25:17.970" v="231"/>
        <pc:sldMkLst>
          <pc:docMk/>
          <pc:sldMk cId="1119666552" sldId="440"/>
        </pc:sldMkLst>
      </pc:sldChg>
      <pc:sldChg chg="add">
        <pc:chgData name="Sarah Lauterwald" userId="7ad42de8-d19b-4f9c-8b8f-a65711733bef" providerId="ADAL" clId="{BAC7D301-0795-4BD5-A2CA-D71D8B69FF86}" dt="2026-09-25T14:25:17.970" v="231"/>
        <pc:sldMkLst>
          <pc:docMk/>
          <pc:sldMk cId="847788986" sldId="441"/>
        </pc:sldMkLst>
      </pc:sldChg>
      <pc:sldChg chg="add">
        <pc:chgData name="Sarah Lauterwald" userId="7ad42de8-d19b-4f9c-8b8f-a65711733bef" providerId="ADAL" clId="{BAC7D301-0795-4BD5-A2CA-D71D8B69FF86}" dt="2026-09-25T14:25:17.970" v="231"/>
        <pc:sldMkLst>
          <pc:docMk/>
          <pc:sldMk cId="2216559912" sldId="442"/>
        </pc:sldMkLst>
      </pc:sldChg>
      <pc:sldChg chg="add">
        <pc:chgData name="Sarah Lauterwald" userId="7ad42de8-d19b-4f9c-8b8f-a65711733bef" providerId="ADAL" clId="{BAC7D301-0795-4BD5-A2CA-D71D8B69FF86}" dt="2026-09-25T14:25:17.970" v="231"/>
        <pc:sldMkLst>
          <pc:docMk/>
          <pc:sldMk cId="2316343006" sldId="443"/>
        </pc:sldMkLst>
      </pc:sldChg>
    </pc:docChg>
  </pc:docChgLst>
  <pc:docChgLst>
    <pc:chgData name="Nele Kelchtermans" userId="64f5d8d6-959a-435d-aee8-593db2306600" providerId="ADAL" clId="{ED883751-8F3C-4137-ABE9-D58A63379E61}"/>
    <pc:docChg chg="modSld sldOrd">
      <pc:chgData name="Nele Kelchtermans" userId="64f5d8d6-959a-435d-aee8-593db2306600" providerId="ADAL" clId="{ED883751-8F3C-4137-ABE9-D58A63379E61}" dt="2026-10-06T07:37:02.898" v="1"/>
      <pc:docMkLst>
        <pc:docMk/>
      </pc:docMkLst>
      <pc:sldChg chg="ord">
        <pc:chgData name="Nele Kelchtermans" userId="64f5d8d6-959a-435d-aee8-593db2306600" providerId="ADAL" clId="{ED883751-8F3C-4137-ABE9-D58A63379E61}" dt="2026-10-06T07:37:02.898" v="1"/>
        <pc:sldMkLst>
          <pc:docMk/>
          <pc:sldMk cId="3936488996" sldId="482"/>
        </pc:sldMkLst>
      </pc:sldChg>
    </pc:docChg>
  </pc:docChgLst>
  <pc:docChgLst>
    <pc:chgData name="Eduard WAGNER" userId="S::eduard.wagner_izm.fraunhofer.de#ext#@vitoresearch.onmicrosoft.com::99878f93-28c9-4bdb-b0ad-ea6d2466397d" providerId="AD" clId="Web-{8B4B40ED-3DD9-C544-28E8-8F6A9FB0568C}"/>
    <pc:docChg chg="modSld">
      <pc:chgData name="Eduard WAGNER" userId="S::eduard.wagner_izm.fraunhofer.de#ext#@vitoresearch.onmicrosoft.com::99878f93-28c9-4bdb-b0ad-ea6d2466397d" providerId="AD" clId="Web-{8B4B40ED-3DD9-C544-28E8-8F6A9FB0568C}" dt="2026-09-17T08:54:33.088" v="1"/>
      <pc:docMkLst>
        <pc:docMk/>
      </pc:docMkLst>
      <pc:sldChg chg="modSp">
        <pc:chgData name="Eduard WAGNER" userId="S::eduard.wagner_izm.fraunhofer.de#ext#@vitoresearch.onmicrosoft.com::99878f93-28c9-4bdb-b0ad-ea6d2466397d" providerId="AD" clId="Web-{8B4B40ED-3DD9-C544-28E8-8F6A9FB0568C}" dt="2026-09-17T08:54:33.088" v="1"/>
        <pc:sldMkLst>
          <pc:docMk/>
          <pc:sldMk cId="915448351" sldId="373"/>
        </pc:sldMkLst>
      </pc:sldChg>
    </pc:docChg>
  </pc:docChgLst>
  <pc:docChgLst>
    <pc:chgData name="Finn Goodall" userId="fb630f6a-d89c-4c15-bdba-5dd89f3e71e1" providerId="ADAL" clId="{6B619F87-D6A4-437F-A653-AD4BEF276B8E}"/>
    <pc:docChg chg="undo redo custSel addSld modSld sldOrd">
      <pc:chgData name="Finn Goodall" userId="fb630f6a-d89c-4c15-bdba-5dd89f3e71e1" providerId="ADAL" clId="{6B619F87-D6A4-437F-A653-AD4BEF276B8E}" dt="2026-10-01T13:05:26.350" v="837" actId="20577"/>
      <pc:docMkLst>
        <pc:docMk/>
      </pc:docMkLst>
      <pc:sldChg chg="modSp mod">
        <pc:chgData name="Finn Goodall" userId="fb630f6a-d89c-4c15-bdba-5dd89f3e71e1" providerId="ADAL" clId="{6B619F87-D6A4-437F-A653-AD4BEF276B8E}" dt="2026-10-01T13:05:26.350" v="837" actId="20577"/>
        <pc:sldMkLst>
          <pc:docMk/>
          <pc:sldMk cId="3048032593" sldId="420"/>
        </pc:sldMkLst>
        <pc:spChg chg="mod">
          <ac:chgData name="Finn Goodall" userId="fb630f6a-d89c-4c15-bdba-5dd89f3e71e1" providerId="ADAL" clId="{6B619F87-D6A4-437F-A653-AD4BEF276B8E}" dt="2026-10-01T13:05:26.350" v="837" actId="20577"/>
          <ac:spMkLst>
            <pc:docMk/>
            <pc:sldMk cId="3048032593" sldId="420"/>
            <ac:spMk id="10" creationId="{036F85BB-48A9-CD7B-AB93-5BD679FFB199}"/>
          </ac:spMkLst>
        </pc:spChg>
      </pc:sldChg>
      <pc:sldChg chg="addSp delSp modSp mod">
        <pc:chgData name="Finn Goodall" userId="fb630f6a-d89c-4c15-bdba-5dd89f3e71e1" providerId="ADAL" clId="{6B619F87-D6A4-437F-A653-AD4BEF276B8E}" dt="2026-09-30T13:24:11.678" v="735" actId="164"/>
        <pc:sldMkLst>
          <pc:docMk/>
          <pc:sldMk cId="1534922551" sldId="462"/>
        </pc:sldMkLst>
        <pc:spChg chg="mod">
          <ac:chgData name="Finn Goodall" userId="fb630f6a-d89c-4c15-bdba-5dd89f3e71e1" providerId="ADAL" clId="{6B619F87-D6A4-437F-A653-AD4BEF276B8E}" dt="2026-09-30T12:18:40.294" v="337" actId="14100"/>
          <ac:spMkLst>
            <pc:docMk/>
            <pc:sldMk cId="1534922551" sldId="462"/>
            <ac:spMk id="2" creationId="{308FE321-F8BA-FE1F-5511-E15E82D4983E}"/>
          </ac:spMkLst>
        </pc:spChg>
        <pc:spChg chg="mod">
          <ac:chgData name="Finn Goodall" userId="fb630f6a-d89c-4c15-bdba-5dd89f3e71e1" providerId="ADAL" clId="{6B619F87-D6A4-437F-A653-AD4BEF276B8E}" dt="2026-09-30T11:49:55.037" v="254" actId="20577"/>
          <ac:spMkLst>
            <pc:docMk/>
            <pc:sldMk cId="1534922551" sldId="462"/>
            <ac:spMk id="4" creationId="{27765782-9E65-0BF7-0340-E09E991B415F}"/>
          </ac:spMkLst>
        </pc:spChg>
        <pc:spChg chg="add mod">
          <ac:chgData name="Finn Goodall" userId="fb630f6a-d89c-4c15-bdba-5dd89f3e71e1" providerId="ADAL" clId="{6B619F87-D6A4-437F-A653-AD4BEF276B8E}" dt="2026-09-30T13:24:05.446" v="729" actId="1076"/>
          <ac:spMkLst>
            <pc:docMk/>
            <pc:sldMk cId="1534922551" sldId="462"/>
            <ac:spMk id="6" creationId="{082CA92C-D009-05C8-49F5-90F649A63A4B}"/>
          </ac:spMkLst>
        </pc:spChg>
        <pc:spChg chg="add mod">
          <ac:chgData name="Finn Goodall" userId="fb630f6a-d89c-4c15-bdba-5dd89f3e71e1" providerId="ADAL" clId="{6B619F87-D6A4-437F-A653-AD4BEF276B8E}" dt="2026-09-30T13:24:05.446" v="729" actId="1076"/>
          <ac:spMkLst>
            <pc:docMk/>
            <pc:sldMk cId="1534922551" sldId="462"/>
            <ac:spMk id="8" creationId="{68F78425-E192-1C51-ACA7-1AA68253D45C}"/>
          </ac:spMkLst>
        </pc:spChg>
        <pc:spChg chg="add mod">
          <ac:chgData name="Finn Goodall" userId="fb630f6a-d89c-4c15-bdba-5dd89f3e71e1" providerId="ADAL" clId="{6B619F87-D6A4-437F-A653-AD4BEF276B8E}" dt="2026-09-30T13:24:05.446" v="729" actId="1076"/>
          <ac:spMkLst>
            <pc:docMk/>
            <pc:sldMk cId="1534922551" sldId="462"/>
            <ac:spMk id="10" creationId="{73853956-63D8-7250-309F-8BCF5249E9C2}"/>
          </ac:spMkLst>
        </pc:spChg>
        <pc:spChg chg="add mod">
          <ac:chgData name="Finn Goodall" userId="fb630f6a-d89c-4c15-bdba-5dd89f3e71e1" providerId="ADAL" clId="{6B619F87-D6A4-437F-A653-AD4BEF276B8E}" dt="2026-09-30T13:24:05.817" v="730" actId="1076"/>
          <ac:spMkLst>
            <pc:docMk/>
            <pc:sldMk cId="1534922551" sldId="462"/>
            <ac:spMk id="12" creationId="{A30527D0-5673-AD78-25C1-4DFA958C813A}"/>
          </ac:spMkLst>
        </pc:spChg>
        <pc:spChg chg="add mod">
          <ac:chgData name="Finn Goodall" userId="fb630f6a-d89c-4c15-bdba-5dd89f3e71e1" providerId="ADAL" clId="{6B619F87-D6A4-437F-A653-AD4BEF276B8E}" dt="2026-09-30T13:24:05.817" v="730" actId="1076"/>
          <ac:spMkLst>
            <pc:docMk/>
            <pc:sldMk cId="1534922551" sldId="462"/>
            <ac:spMk id="14" creationId="{8FD999F2-9418-E6AE-ED64-523C225D22B1}"/>
          </ac:spMkLst>
        </pc:spChg>
        <pc:spChg chg="add mod">
          <ac:chgData name="Finn Goodall" userId="fb630f6a-d89c-4c15-bdba-5dd89f3e71e1" providerId="ADAL" clId="{6B619F87-D6A4-437F-A653-AD4BEF276B8E}" dt="2026-09-30T12:17:24.333" v="309" actId="1076"/>
          <ac:spMkLst>
            <pc:docMk/>
            <pc:sldMk cId="1534922551" sldId="462"/>
            <ac:spMk id="16" creationId="{927F9ABC-F793-BF10-6EC7-6443C35AA7EA}"/>
          </ac:spMkLst>
        </pc:spChg>
        <pc:spChg chg="mod">
          <ac:chgData name="Finn Goodall" userId="fb630f6a-d89c-4c15-bdba-5dd89f3e71e1" providerId="ADAL" clId="{6B619F87-D6A4-437F-A653-AD4BEF276B8E}" dt="2026-09-30T12:17:24.333" v="309" actId="1076"/>
          <ac:spMkLst>
            <pc:docMk/>
            <pc:sldMk cId="1534922551" sldId="462"/>
            <ac:spMk id="20" creationId="{50B2DB45-9EEA-DBCE-0C5D-DBF025D4CF26}"/>
          </ac:spMkLst>
        </pc:spChg>
        <pc:spChg chg="add mod">
          <ac:chgData name="Finn Goodall" userId="fb630f6a-d89c-4c15-bdba-5dd89f3e71e1" providerId="ADAL" clId="{6B619F87-D6A4-437F-A653-AD4BEF276B8E}" dt="2026-09-30T12:27:19.268" v="395" actId="20577"/>
          <ac:spMkLst>
            <pc:docMk/>
            <pc:sldMk cId="1534922551" sldId="462"/>
            <ac:spMk id="24" creationId="{D8F440D7-ED18-17AA-AD77-4B6C690B2C6F}"/>
          </ac:spMkLst>
        </pc:spChg>
        <pc:spChg chg="add mod">
          <ac:chgData name="Finn Goodall" userId="fb630f6a-d89c-4c15-bdba-5dd89f3e71e1" providerId="ADAL" clId="{6B619F87-D6A4-437F-A653-AD4BEF276B8E}" dt="2026-09-30T13:24:05.069" v="728" actId="403"/>
          <ac:spMkLst>
            <pc:docMk/>
            <pc:sldMk cId="1534922551" sldId="462"/>
            <ac:spMk id="32" creationId="{A02E6180-B7AC-40B2-32D0-D927D3F49418}"/>
          </ac:spMkLst>
        </pc:spChg>
        <pc:spChg chg="add mod">
          <ac:chgData name="Finn Goodall" userId="fb630f6a-d89c-4c15-bdba-5dd89f3e71e1" providerId="ADAL" clId="{6B619F87-D6A4-437F-A653-AD4BEF276B8E}" dt="2026-09-30T13:24:02.280" v="721" actId="14100"/>
          <ac:spMkLst>
            <pc:docMk/>
            <pc:sldMk cId="1534922551" sldId="462"/>
            <ac:spMk id="34" creationId="{92709540-E0A2-9AC5-6D8C-093339D9B3C3}"/>
          </ac:spMkLst>
        </pc:spChg>
        <pc:spChg chg="add mod ord">
          <ac:chgData name="Finn Goodall" userId="fb630f6a-d89c-4c15-bdba-5dd89f3e71e1" providerId="ADAL" clId="{6B619F87-D6A4-437F-A653-AD4BEF276B8E}" dt="2026-09-30T13:24:05.817" v="730" actId="1076"/>
          <ac:spMkLst>
            <pc:docMk/>
            <pc:sldMk cId="1534922551" sldId="462"/>
            <ac:spMk id="38" creationId="{4798B5C6-886B-271F-316A-5F5B4B9E11B7}"/>
          </ac:spMkLst>
        </pc:spChg>
        <pc:graphicFrameChg chg="mod">
          <ac:chgData name="Finn Goodall" userId="fb630f6a-d89c-4c15-bdba-5dd89f3e71e1" providerId="ADAL" clId="{6B619F87-D6A4-437F-A653-AD4BEF276B8E}" dt="2026-09-30T12:17:24.333" v="309" actId="1076"/>
          <ac:graphicFrameMkLst>
            <pc:docMk/>
            <pc:sldMk cId="1534922551" sldId="462"/>
            <ac:graphicFrameMk id="18" creationId="{1A8C6FBE-25F1-ECB6-F1C3-594C9FB1B8F9}"/>
          </ac:graphicFrameMkLst>
        </pc:graphicFrameChg>
        <pc:graphicFrameChg chg="mod">
          <ac:chgData name="Finn Goodall" userId="fb630f6a-d89c-4c15-bdba-5dd89f3e71e1" providerId="ADAL" clId="{6B619F87-D6A4-437F-A653-AD4BEF276B8E}" dt="2026-09-30T12:17:24.333" v="309" actId="1076"/>
          <ac:graphicFrameMkLst>
            <pc:docMk/>
            <pc:sldMk cId="1534922551" sldId="462"/>
            <ac:graphicFrameMk id="22" creationId="{1CCBA5D3-FADA-5449-B657-61A17E528267}"/>
          </ac:graphicFrameMkLst>
        </pc:graphicFrameChg>
        <pc:graphicFrameChg chg="mod">
          <ac:chgData name="Finn Goodall" userId="fb630f6a-d89c-4c15-bdba-5dd89f3e71e1" providerId="ADAL" clId="{6B619F87-D6A4-437F-A653-AD4BEF276B8E}" dt="2026-09-30T12:17:24.333" v="309" actId="1076"/>
          <ac:graphicFrameMkLst>
            <pc:docMk/>
            <pc:sldMk cId="1534922551" sldId="462"/>
            <ac:graphicFrameMk id="26" creationId="{EFA43056-B13D-ACC7-2871-21E677B6ECC8}"/>
          </ac:graphicFrameMkLst>
        </pc:graphicFrameChg>
        <pc:picChg chg="mod ord">
          <ac:chgData name="Finn Goodall" userId="fb630f6a-d89c-4c15-bdba-5dd89f3e71e1" providerId="ADAL" clId="{6B619F87-D6A4-437F-A653-AD4BEF276B8E}" dt="2026-09-30T13:24:04.661" v="727" actId="1076"/>
          <ac:picMkLst>
            <pc:docMk/>
            <pc:sldMk cId="1534922551" sldId="462"/>
            <ac:picMk id="36" creationId="{AD4CF043-9143-AEF3-F9BA-D7F7E7E694C7}"/>
          </ac:picMkLst>
        </pc:picChg>
      </pc:sldChg>
      <pc:sldChg chg="addSp delSp modSp add mod ord">
        <pc:chgData name="Finn Goodall" userId="fb630f6a-d89c-4c15-bdba-5dd89f3e71e1" providerId="ADAL" clId="{6B619F87-D6A4-437F-A653-AD4BEF276B8E}" dt="2026-09-30T13:24:09.166" v="734" actId="14100"/>
        <pc:sldMkLst>
          <pc:docMk/>
          <pc:sldMk cId="1540643151" sldId="478"/>
        </pc:sldMkLst>
        <pc:spChg chg="mod">
          <ac:chgData name="Finn Goodall" userId="fb630f6a-d89c-4c15-bdba-5dd89f3e71e1" providerId="ADAL" clId="{6B619F87-D6A4-437F-A653-AD4BEF276B8E}" dt="2026-09-30T11:42:07.627" v="119" actId="20577"/>
          <ac:spMkLst>
            <pc:docMk/>
            <pc:sldMk cId="1540643151" sldId="478"/>
            <ac:spMk id="4" creationId="{A1AFBD34-B0F9-050A-3488-A3B7736B97DC}"/>
          </ac:spMkLst>
        </pc:spChg>
        <pc:spChg chg="add mod">
          <ac:chgData name="Finn Goodall" userId="fb630f6a-d89c-4c15-bdba-5dd89f3e71e1" providerId="ADAL" clId="{6B619F87-D6A4-437F-A653-AD4BEF276B8E}" dt="2026-09-30T11:51:30.488" v="280" actId="20577"/>
          <ac:spMkLst>
            <pc:docMk/>
            <pc:sldMk cId="1540643151" sldId="478"/>
            <ac:spMk id="13" creationId="{2CBE69B4-30A9-08BF-5065-162DAD707E77}"/>
          </ac:spMkLst>
        </pc:spChg>
        <pc:spChg chg="add mod">
          <ac:chgData name="Finn Goodall" userId="fb630f6a-d89c-4c15-bdba-5dd89f3e71e1" providerId="ADAL" clId="{6B619F87-D6A4-437F-A653-AD4BEF276B8E}" dt="2026-09-30T11:51:37.082" v="287" actId="20577"/>
          <ac:spMkLst>
            <pc:docMk/>
            <pc:sldMk cId="1540643151" sldId="478"/>
            <ac:spMk id="15" creationId="{72A5477C-A0D6-8851-F0B2-E40469A45377}"/>
          </ac:spMkLst>
        </pc:spChg>
        <pc:spChg chg="add mod">
          <ac:chgData name="Finn Goodall" userId="fb630f6a-d89c-4c15-bdba-5dd89f3e71e1" providerId="ADAL" clId="{6B619F87-D6A4-437F-A653-AD4BEF276B8E}" dt="2026-09-30T11:48:16.819" v="215" actId="1076"/>
          <ac:spMkLst>
            <pc:docMk/>
            <pc:sldMk cId="1540643151" sldId="478"/>
            <ac:spMk id="18" creationId="{1A09C8D1-09EE-B3D2-319B-BD1B5465A54D}"/>
          </ac:spMkLst>
        </pc:spChg>
        <pc:spChg chg="add mod">
          <ac:chgData name="Finn Goodall" userId="fb630f6a-d89c-4c15-bdba-5dd89f3e71e1" providerId="ADAL" clId="{6B619F87-D6A4-437F-A653-AD4BEF276B8E}" dt="2026-09-30T11:48:16.819" v="215" actId="1076"/>
          <ac:spMkLst>
            <pc:docMk/>
            <pc:sldMk cId="1540643151" sldId="478"/>
            <ac:spMk id="20" creationId="{CB1EED66-A413-6DE9-A796-8EADD80C277E}"/>
          </ac:spMkLst>
        </pc:spChg>
        <pc:spChg chg="add mod">
          <ac:chgData name="Finn Goodall" userId="fb630f6a-d89c-4c15-bdba-5dd89f3e71e1" providerId="ADAL" clId="{6B619F87-D6A4-437F-A653-AD4BEF276B8E}" dt="2026-09-30T11:48:16.819" v="215" actId="1076"/>
          <ac:spMkLst>
            <pc:docMk/>
            <pc:sldMk cId="1540643151" sldId="478"/>
            <ac:spMk id="22" creationId="{896AF143-AD38-7B9D-1A6A-FC408E7A3EEB}"/>
          </ac:spMkLst>
        </pc:spChg>
        <pc:spChg chg="add mod">
          <ac:chgData name="Finn Goodall" userId="fb630f6a-d89c-4c15-bdba-5dd89f3e71e1" providerId="ADAL" clId="{6B619F87-D6A4-437F-A653-AD4BEF276B8E}" dt="2026-09-30T11:48:16.819" v="215" actId="1076"/>
          <ac:spMkLst>
            <pc:docMk/>
            <pc:sldMk cId="1540643151" sldId="478"/>
            <ac:spMk id="24" creationId="{C7F158DB-3532-FC87-5808-33ED4F888F01}"/>
          </ac:spMkLst>
        </pc:spChg>
        <pc:spChg chg="add mod">
          <ac:chgData name="Finn Goodall" userId="fb630f6a-d89c-4c15-bdba-5dd89f3e71e1" providerId="ADAL" clId="{6B619F87-D6A4-437F-A653-AD4BEF276B8E}" dt="2026-09-30T11:48:16.819" v="215" actId="1076"/>
          <ac:spMkLst>
            <pc:docMk/>
            <pc:sldMk cId="1540643151" sldId="478"/>
            <ac:spMk id="26" creationId="{60BD953F-9B96-41D5-1C2A-F07C40F447B8}"/>
          </ac:spMkLst>
        </pc:spChg>
        <pc:spChg chg="add mod">
          <ac:chgData name="Finn Goodall" userId="fb630f6a-d89c-4c15-bdba-5dd89f3e71e1" providerId="ADAL" clId="{6B619F87-D6A4-437F-A653-AD4BEF276B8E}" dt="2026-09-30T11:48:16.819" v="215" actId="1076"/>
          <ac:spMkLst>
            <pc:docMk/>
            <pc:sldMk cId="1540643151" sldId="478"/>
            <ac:spMk id="28" creationId="{9C883042-D2D0-4A83-1B8A-F70F87B0693C}"/>
          </ac:spMkLst>
        </pc:spChg>
        <pc:spChg chg="add mod">
          <ac:chgData name="Finn Goodall" userId="fb630f6a-d89c-4c15-bdba-5dd89f3e71e1" providerId="ADAL" clId="{6B619F87-D6A4-437F-A653-AD4BEF276B8E}" dt="2026-09-30T11:48:16.819" v="215" actId="1076"/>
          <ac:spMkLst>
            <pc:docMk/>
            <pc:sldMk cId="1540643151" sldId="478"/>
            <ac:spMk id="30" creationId="{2446C656-29D4-8BB1-D4DA-663E9584CB6E}"/>
          </ac:spMkLst>
        </pc:spChg>
        <pc:spChg chg="add mod">
          <ac:chgData name="Finn Goodall" userId="fb630f6a-d89c-4c15-bdba-5dd89f3e71e1" providerId="ADAL" clId="{6B619F87-D6A4-437F-A653-AD4BEF276B8E}" dt="2026-09-30T11:48:16.819" v="215" actId="1076"/>
          <ac:spMkLst>
            <pc:docMk/>
            <pc:sldMk cId="1540643151" sldId="478"/>
            <ac:spMk id="32" creationId="{D9260923-ADE5-B19D-ABA7-06FD437B7AF4}"/>
          </ac:spMkLst>
        </pc:spChg>
        <pc:spChg chg="add mod">
          <ac:chgData name="Finn Goodall" userId="fb630f6a-d89c-4c15-bdba-5dd89f3e71e1" providerId="ADAL" clId="{6B619F87-D6A4-437F-A653-AD4BEF276B8E}" dt="2026-09-30T11:47:29.775" v="207" actId="1076"/>
          <ac:spMkLst>
            <pc:docMk/>
            <pc:sldMk cId="1540643151" sldId="478"/>
            <ac:spMk id="34" creationId="{7E4257A8-7658-8E3F-F9D7-DC223908B097}"/>
          </ac:spMkLst>
        </pc:spChg>
        <pc:spChg chg="add mod">
          <ac:chgData name="Finn Goodall" userId="fb630f6a-d89c-4c15-bdba-5dd89f3e71e1" providerId="ADAL" clId="{6B619F87-D6A4-437F-A653-AD4BEF276B8E}" dt="2026-09-30T13:24:09.166" v="734" actId="14100"/>
          <ac:spMkLst>
            <pc:docMk/>
            <pc:sldMk cId="1540643151" sldId="478"/>
            <ac:spMk id="36" creationId="{E7E063E2-3F9D-8580-A297-0A6705798100}"/>
          </ac:spMkLst>
        </pc:spChg>
        <pc:graphicFrameChg chg="add mod modGraphic">
          <ac:chgData name="Finn Goodall" userId="fb630f6a-d89c-4c15-bdba-5dd89f3e71e1" providerId="ADAL" clId="{6B619F87-D6A4-437F-A653-AD4BEF276B8E}" dt="2026-09-30T11:47:34.346" v="208" actId="1076"/>
          <ac:graphicFrameMkLst>
            <pc:docMk/>
            <pc:sldMk cId="1540643151" sldId="478"/>
            <ac:graphicFrameMk id="14" creationId="{370E4764-4505-86D8-88FD-71D9B30FF5F0}"/>
          </ac:graphicFrameMkLst>
        </pc:graphicFrameChg>
        <pc:graphicFrameChg chg="add mod modGraphic">
          <ac:chgData name="Finn Goodall" userId="fb630f6a-d89c-4c15-bdba-5dd89f3e71e1" providerId="ADAL" clId="{6B619F87-D6A4-437F-A653-AD4BEF276B8E}" dt="2026-09-30T11:47:34.346" v="208" actId="1076"/>
          <ac:graphicFrameMkLst>
            <pc:docMk/>
            <pc:sldMk cId="1540643151" sldId="478"/>
            <ac:graphicFrameMk id="16" creationId="{E1A680AA-8E18-B7AC-668F-593DF163BD10}"/>
          </ac:graphicFrameMkLst>
        </pc:graphicFrameChg>
      </pc:sldChg>
      <pc:sldChg chg="addSp delSp modSp add mod">
        <pc:chgData name="Finn Goodall" userId="fb630f6a-d89c-4c15-bdba-5dd89f3e71e1" providerId="ADAL" clId="{6B619F87-D6A4-437F-A653-AD4BEF276B8E}" dt="2026-09-30T13:25:00.930" v="741" actId="14100"/>
        <pc:sldMkLst>
          <pc:docMk/>
          <pc:sldMk cId="1344102674" sldId="479"/>
        </pc:sldMkLst>
        <pc:spChg chg="mod">
          <ac:chgData name="Finn Goodall" userId="fb630f6a-d89c-4c15-bdba-5dd89f3e71e1" providerId="ADAL" clId="{6B619F87-D6A4-437F-A653-AD4BEF276B8E}" dt="2026-09-30T11:32:33.065" v="42" actId="20577"/>
          <ac:spMkLst>
            <pc:docMk/>
            <pc:sldMk cId="1344102674" sldId="479"/>
            <ac:spMk id="4" creationId="{75E0BC67-847A-329F-7088-F4793199FBDF}"/>
          </ac:spMkLst>
        </pc:spChg>
        <pc:spChg chg="mod">
          <ac:chgData name="Finn Goodall" userId="fb630f6a-d89c-4c15-bdba-5dd89f3e71e1" providerId="ADAL" clId="{6B619F87-D6A4-437F-A653-AD4BEF276B8E}" dt="2026-09-30T13:24:27.219" v="737" actId="1076"/>
          <ac:spMkLst>
            <pc:docMk/>
            <pc:sldMk cId="1344102674" sldId="479"/>
            <ac:spMk id="6" creationId="{DE710DAB-C60A-69DB-D56A-43D23D4D1898}"/>
          </ac:spMkLst>
        </pc:spChg>
        <pc:spChg chg="mod">
          <ac:chgData name="Finn Goodall" userId="fb630f6a-d89c-4c15-bdba-5dd89f3e71e1" providerId="ADAL" clId="{6B619F87-D6A4-437F-A653-AD4BEF276B8E}" dt="2026-09-30T13:24:27.219" v="737" actId="1076"/>
          <ac:spMkLst>
            <pc:docMk/>
            <pc:sldMk cId="1344102674" sldId="479"/>
            <ac:spMk id="8" creationId="{9A1ED572-F3C9-ADFF-774D-A39E08963754}"/>
          </ac:spMkLst>
        </pc:spChg>
        <pc:spChg chg="mod">
          <ac:chgData name="Finn Goodall" userId="fb630f6a-d89c-4c15-bdba-5dd89f3e71e1" providerId="ADAL" clId="{6B619F87-D6A4-437F-A653-AD4BEF276B8E}" dt="2026-09-30T13:24:27.219" v="737" actId="1076"/>
          <ac:spMkLst>
            <pc:docMk/>
            <pc:sldMk cId="1344102674" sldId="479"/>
            <ac:spMk id="10" creationId="{2D2833E7-687E-7904-825C-15359EEBCA05}"/>
          </ac:spMkLst>
        </pc:spChg>
        <pc:spChg chg="mod">
          <ac:chgData name="Finn Goodall" userId="fb630f6a-d89c-4c15-bdba-5dd89f3e71e1" providerId="ADAL" clId="{6B619F87-D6A4-437F-A653-AD4BEF276B8E}" dt="2026-09-30T13:24:27.219" v="737" actId="1076"/>
          <ac:spMkLst>
            <pc:docMk/>
            <pc:sldMk cId="1344102674" sldId="479"/>
            <ac:spMk id="12" creationId="{5E131267-4675-D078-9583-7B40FC5250CC}"/>
          </ac:spMkLst>
        </pc:spChg>
        <pc:spChg chg="mod">
          <ac:chgData name="Finn Goodall" userId="fb630f6a-d89c-4c15-bdba-5dd89f3e71e1" providerId="ADAL" clId="{6B619F87-D6A4-437F-A653-AD4BEF276B8E}" dt="2026-09-30T13:24:22.277" v="736" actId="1076"/>
          <ac:spMkLst>
            <pc:docMk/>
            <pc:sldMk cId="1344102674" sldId="479"/>
            <ac:spMk id="14" creationId="{D69D08E2-C336-8C86-6A8B-9E746CB5374F}"/>
          </ac:spMkLst>
        </pc:spChg>
        <pc:spChg chg="add mod">
          <ac:chgData name="Finn Goodall" userId="fb630f6a-d89c-4c15-bdba-5dd89f3e71e1" providerId="ADAL" clId="{6B619F87-D6A4-437F-A653-AD4BEF276B8E}" dt="2026-09-30T13:24:22.277" v="736" actId="1076"/>
          <ac:spMkLst>
            <pc:docMk/>
            <pc:sldMk cId="1344102674" sldId="479"/>
            <ac:spMk id="16" creationId="{79619F65-56DB-D6F7-9B63-599649E843F6}"/>
          </ac:spMkLst>
        </pc:spChg>
        <pc:spChg chg="mod">
          <ac:chgData name="Finn Goodall" userId="fb630f6a-d89c-4c15-bdba-5dd89f3e71e1" providerId="ADAL" clId="{6B619F87-D6A4-437F-A653-AD4BEF276B8E}" dt="2026-09-30T12:42:50.423" v="431" actId="27636"/>
          <ac:spMkLst>
            <pc:docMk/>
            <pc:sldMk cId="1344102674" sldId="479"/>
            <ac:spMk id="18" creationId="{1D0267AC-1100-8C87-E10C-56C5B7EC3EBD}"/>
          </ac:spMkLst>
        </pc:spChg>
        <pc:spChg chg="mod">
          <ac:chgData name="Finn Goodall" userId="fb630f6a-d89c-4c15-bdba-5dd89f3e71e1" providerId="ADAL" clId="{6B619F87-D6A4-437F-A653-AD4BEF276B8E}" dt="2026-09-30T13:24:33.658" v="738" actId="1076"/>
          <ac:spMkLst>
            <pc:docMk/>
            <pc:sldMk cId="1344102674" sldId="479"/>
            <ac:spMk id="20" creationId="{5921B14D-2D90-39B8-C6ED-1750193DCA77}"/>
          </ac:spMkLst>
        </pc:spChg>
        <pc:spChg chg="mod">
          <ac:chgData name="Finn Goodall" userId="fb630f6a-d89c-4c15-bdba-5dd89f3e71e1" providerId="ADAL" clId="{6B619F87-D6A4-437F-A653-AD4BEF276B8E}" dt="2026-09-30T13:24:33.658" v="738" actId="1076"/>
          <ac:spMkLst>
            <pc:docMk/>
            <pc:sldMk cId="1344102674" sldId="479"/>
            <ac:spMk id="24" creationId="{4FCB12B1-563E-696A-28BD-F1F5E0E70C45}"/>
          </ac:spMkLst>
        </pc:spChg>
        <pc:spChg chg="mod">
          <ac:chgData name="Finn Goodall" userId="fb630f6a-d89c-4c15-bdba-5dd89f3e71e1" providerId="ADAL" clId="{6B619F87-D6A4-437F-A653-AD4BEF276B8E}" dt="2026-09-30T13:24:51.962" v="740" actId="403"/>
          <ac:spMkLst>
            <pc:docMk/>
            <pc:sldMk cId="1344102674" sldId="479"/>
            <ac:spMk id="26" creationId="{479EDB7E-E822-BB9A-8873-A5A6F4DAAD50}"/>
          </ac:spMkLst>
        </pc:spChg>
        <pc:spChg chg="add mod">
          <ac:chgData name="Finn Goodall" userId="fb630f6a-d89c-4c15-bdba-5dd89f3e71e1" providerId="ADAL" clId="{6B619F87-D6A4-437F-A653-AD4BEF276B8E}" dt="2026-09-30T13:24:51.962" v="740" actId="403"/>
          <ac:spMkLst>
            <pc:docMk/>
            <pc:sldMk cId="1344102674" sldId="479"/>
            <ac:spMk id="28" creationId="{97DF3EA4-61D5-5722-0CF0-FC64F63A42C9}"/>
          </ac:spMkLst>
        </pc:spChg>
        <pc:spChg chg="mod">
          <ac:chgData name="Finn Goodall" userId="fb630f6a-d89c-4c15-bdba-5dd89f3e71e1" providerId="ADAL" clId="{6B619F87-D6A4-437F-A653-AD4BEF276B8E}" dt="2026-09-30T13:24:33.658" v="738" actId="1076"/>
          <ac:spMkLst>
            <pc:docMk/>
            <pc:sldMk cId="1344102674" sldId="479"/>
            <ac:spMk id="30" creationId="{4AC15E63-C963-F9E2-49FC-C08153F6F546}"/>
          </ac:spMkLst>
        </pc:spChg>
        <pc:spChg chg="mod">
          <ac:chgData name="Finn Goodall" userId="fb630f6a-d89c-4c15-bdba-5dd89f3e71e1" providerId="ADAL" clId="{6B619F87-D6A4-437F-A653-AD4BEF276B8E}" dt="2026-09-30T13:24:51.962" v="740" actId="403"/>
          <ac:spMkLst>
            <pc:docMk/>
            <pc:sldMk cId="1344102674" sldId="479"/>
            <ac:spMk id="32" creationId="{10FEC878-F994-F6FD-8F7C-F35A1A64305A}"/>
          </ac:spMkLst>
        </pc:spChg>
        <pc:spChg chg="add mod">
          <ac:chgData name="Finn Goodall" userId="fb630f6a-d89c-4c15-bdba-5dd89f3e71e1" providerId="ADAL" clId="{6B619F87-D6A4-437F-A653-AD4BEF276B8E}" dt="2026-09-30T13:24:51.962" v="740" actId="403"/>
          <ac:spMkLst>
            <pc:docMk/>
            <pc:sldMk cId="1344102674" sldId="479"/>
            <ac:spMk id="34" creationId="{E3996A15-3A2D-F424-95BE-9211A8A7ED9B}"/>
          </ac:spMkLst>
        </pc:spChg>
        <pc:spChg chg="mod">
          <ac:chgData name="Finn Goodall" userId="fb630f6a-d89c-4c15-bdba-5dd89f3e71e1" providerId="ADAL" clId="{6B619F87-D6A4-437F-A653-AD4BEF276B8E}" dt="2026-09-30T13:24:33.658" v="738" actId="1076"/>
          <ac:spMkLst>
            <pc:docMk/>
            <pc:sldMk cId="1344102674" sldId="479"/>
            <ac:spMk id="36" creationId="{6FF3D420-0FBB-AF6F-9401-D0E011CBACC1}"/>
          </ac:spMkLst>
        </pc:spChg>
        <pc:spChg chg="add mod">
          <ac:chgData name="Finn Goodall" userId="fb630f6a-d89c-4c15-bdba-5dd89f3e71e1" providerId="ADAL" clId="{6B619F87-D6A4-437F-A653-AD4BEF276B8E}" dt="2026-09-30T13:24:51.962" v="740" actId="403"/>
          <ac:spMkLst>
            <pc:docMk/>
            <pc:sldMk cId="1344102674" sldId="479"/>
            <ac:spMk id="46" creationId="{E7F4AFEE-8A6C-404D-1EE0-FA617BBC0676}"/>
          </ac:spMkLst>
        </pc:spChg>
        <pc:spChg chg="mod">
          <ac:chgData name="Finn Goodall" userId="fb630f6a-d89c-4c15-bdba-5dd89f3e71e1" providerId="ADAL" clId="{6B619F87-D6A4-437F-A653-AD4BEF276B8E}" dt="2026-09-30T13:24:33.658" v="738" actId="1076"/>
          <ac:spMkLst>
            <pc:docMk/>
            <pc:sldMk cId="1344102674" sldId="479"/>
            <ac:spMk id="48" creationId="{9943EA0B-F344-E4C9-D2F7-347E55345549}"/>
          </ac:spMkLst>
        </pc:spChg>
        <pc:spChg chg="add mod">
          <ac:chgData name="Finn Goodall" userId="fb630f6a-d89c-4c15-bdba-5dd89f3e71e1" providerId="ADAL" clId="{6B619F87-D6A4-437F-A653-AD4BEF276B8E}" dt="2026-09-30T13:24:33.658" v="738" actId="1076"/>
          <ac:spMkLst>
            <pc:docMk/>
            <pc:sldMk cId="1344102674" sldId="479"/>
            <ac:spMk id="54" creationId="{260483A8-3678-9CDD-5E39-0294E59FE5D9}"/>
          </ac:spMkLst>
        </pc:spChg>
        <pc:spChg chg="mod">
          <ac:chgData name="Finn Goodall" userId="fb630f6a-d89c-4c15-bdba-5dd89f3e71e1" providerId="ADAL" clId="{6B619F87-D6A4-437F-A653-AD4BEF276B8E}" dt="2026-09-30T13:24:51.962" v="740" actId="403"/>
          <ac:spMkLst>
            <pc:docMk/>
            <pc:sldMk cId="1344102674" sldId="479"/>
            <ac:spMk id="56" creationId="{03C82630-026C-4412-8135-3F9681D9086A}"/>
          </ac:spMkLst>
        </pc:spChg>
        <pc:spChg chg="add mod">
          <ac:chgData name="Finn Goodall" userId="fb630f6a-d89c-4c15-bdba-5dd89f3e71e1" providerId="ADAL" clId="{6B619F87-D6A4-437F-A653-AD4BEF276B8E}" dt="2026-09-30T13:24:51.962" v="740" actId="403"/>
          <ac:spMkLst>
            <pc:docMk/>
            <pc:sldMk cId="1344102674" sldId="479"/>
            <ac:spMk id="58" creationId="{9E3A30BA-127D-2AB5-AB6F-13EDB9ED4334}"/>
          </ac:spMkLst>
        </pc:spChg>
        <pc:spChg chg="mod">
          <ac:chgData name="Finn Goodall" userId="fb630f6a-d89c-4c15-bdba-5dd89f3e71e1" providerId="ADAL" clId="{6B619F87-D6A4-437F-A653-AD4BEF276B8E}" dt="2026-09-30T13:24:33.658" v="738" actId="1076"/>
          <ac:spMkLst>
            <pc:docMk/>
            <pc:sldMk cId="1344102674" sldId="479"/>
            <ac:spMk id="60" creationId="{5BB3DBA5-9BC3-D964-A327-F93903807362}"/>
          </ac:spMkLst>
        </pc:spChg>
        <pc:spChg chg="mod">
          <ac:chgData name="Finn Goodall" userId="fb630f6a-d89c-4c15-bdba-5dd89f3e71e1" providerId="ADAL" clId="{6B619F87-D6A4-437F-A653-AD4BEF276B8E}" dt="2026-09-30T12:48:33.488" v="509" actId="1076"/>
          <ac:spMkLst>
            <pc:docMk/>
            <pc:sldMk cId="1344102674" sldId="479"/>
            <ac:spMk id="70" creationId="{EF97A8A0-02DB-756E-EF82-6B5B2CF477B6}"/>
          </ac:spMkLst>
        </pc:spChg>
        <pc:spChg chg="mod">
          <ac:chgData name="Finn Goodall" userId="fb630f6a-d89c-4c15-bdba-5dd89f3e71e1" providerId="ADAL" clId="{6B619F87-D6A4-437F-A653-AD4BEF276B8E}" dt="2026-09-30T12:42:50.423" v="432" actId="27636"/>
          <ac:spMkLst>
            <pc:docMk/>
            <pc:sldMk cId="1344102674" sldId="479"/>
            <ac:spMk id="72" creationId="{BE70DBE3-F6C8-4857-EEA2-E5441516EFEF}"/>
          </ac:spMkLst>
        </pc:spChg>
        <pc:spChg chg="add mod">
          <ac:chgData name="Finn Goodall" userId="fb630f6a-d89c-4c15-bdba-5dd89f3e71e1" providerId="ADAL" clId="{6B619F87-D6A4-437F-A653-AD4BEF276B8E}" dt="2026-09-30T13:24:51.962" v="740" actId="403"/>
          <ac:spMkLst>
            <pc:docMk/>
            <pc:sldMk cId="1344102674" sldId="479"/>
            <ac:spMk id="78" creationId="{8A269DB6-4B73-1707-BBE5-E70327B1BD48}"/>
          </ac:spMkLst>
        </pc:spChg>
        <pc:spChg chg="mod">
          <ac:chgData name="Finn Goodall" userId="fb630f6a-d89c-4c15-bdba-5dd89f3e71e1" providerId="ADAL" clId="{6B619F87-D6A4-437F-A653-AD4BEF276B8E}" dt="2026-09-30T13:24:33.658" v="738" actId="1076"/>
          <ac:spMkLst>
            <pc:docMk/>
            <pc:sldMk cId="1344102674" sldId="479"/>
            <ac:spMk id="80" creationId="{B501DEC5-A4F5-55FE-7D79-D28D535E4A96}"/>
          </ac:spMkLst>
        </pc:spChg>
        <pc:spChg chg="add mod">
          <ac:chgData name="Finn Goodall" userId="fb630f6a-d89c-4c15-bdba-5dd89f3e71e1" providerId="ADAL" clId="{6B619F87-D6A4-437F-A653-AD4BEF276B8E}" dt="2026-09-30T13:24:51.962" v="740" actId="403"/>
          <ac:spMkLst>
            <pc:docMk/>
            <pc:sldMk cId="1344102674" sldId="479"/>
            <ac:spMk id="86" creationId="{303A02E3-5931-414B-8D3B-D2CF5D01F73F}"/>
          </ac:spMkLst>
        </pc:spChg>
        <pc:spChg chg="add mod">
          <ac:chgData name="Finn Goodall" userId="fb630f6a-d89c-4c15-bdba-5dd89f3e71e1" providerId="ADAL" clId="{6B619F87-D6A4-437F-A653-AD4BEF276B8E}" dt="2026-09-30T13:24:51.962" v="740" actId="403"/>
          <ac:spMkLst>
            <pc:docMk/>
            <pc:sldMk cId="1344102674" sldId="479"/>
            <ac:spMk id="88" creationId="{513FB52D-E6A7-3573-2C74-23F915B43002}"/>
          </ac:spMkLst>
        </pc:spChg>
        <pc:spChg chg="add mod">
          <ac:chgData name="Finn Goodall" userId="fb630f6a-d89c-4c15-bdba-5dd89f3e71e1" providerId="ADAL" clId="{6B619F87-D6A4-437F-A653-AD4BEF276B8E}" dt="2026-09-30T13:25:00.930" v="741" actId="14100"/>
          <ac:spMkLst>
            <pc:docMk/>
            <pc:sldMk cId="1344102674" sldId="479"/>
            <ac:spMk id="95" creationId="{C1BFEDB4-7D9C-F893-240E-0A9B47BCC601}"/>
          </ac:spMkLst>
        </pc:spChg>
      </pc:sldChg>
      <pc:sldChg chg="addSp delSp modSp add mod">
        <pc:chgData name="Finn Goodall" userId="fb630f6a-d89c-4c15-bdba-5dd89f3e71e1" providerId="ADAL" clId="{6B619F87-D6A4-437F-A653-AD4BEF276B8E}" dt="2026-09-30T13:21:34.837" v="697" actId="11530"/>
        <pc:sldMkLst>
          <pc:docMk/>
          <pc:sldMk cId="2240617672" sldId="480"/>
        </pc:sldMkLst>
        <pc:spChg chg="mod">
          <ac:chgData name="Finn Goodall" userId="fb630f6a-d89c-4c15-bdba-5dd89f3e71e1" providerId="ADAL" clId="{6B619F87-D6A4-437F-A653-AD4BEF276B8E}" dt="2026-09-30T11:34:33.771" v="73" actId="20577"/>
          <ac:spMkLst>
            <pc:docMk/>
            <pc:sldMk cId="2240617672" sldId="480"/>
            <ac:spMk id="4" creationId="{51291C0C-7038-CC4F-56C3-3A8BE99250D9}"/>
          </ac:spMkLst>
        </pc:spChg>
        <pc:spChg chg="add mod">
          <ac:chgData name="Finn Goodall" userId="fb630f6a-d89c-4c15-bdba-5dd89f3e71e1" providerId="ADAL" clId="{6B619F87-D6A4-437F-A653-AD4BEF276B8E}" dt="2026-09-30T13:13:33.258" v="611" actId="1076"/>
          <ac:spMkLst>
            <pc:docMk/>
            <pc:sldMk cId="2240617672" sldId="480"/>
            <ac:spMk id="30" creationId="{9F515E94-5F00-A835-5EC1-1900363E5F94}"/>
          </ac:spMkLst>
        </pc:spChg>
        <pc:spChg chg="add mod">
          <ac:chgData name="Finn Goodall" userId="fb630f6a-d89c-4c15-bdba-5dd89f3e71e1" providerId="ADAL" clId="{6B619F87-D6A4-437F-A653-AD4BEF276B8E}" dt="2026-09-30T13:13:33.258" v="611" actId="1076"/>
          <ac:spMkLst>
            <pc:docMk/>
            <pc:sldMk cId="2240617672" sldId="480"/>
            <ac:spMk id="34" creationId="{17F42DAC-AE06-D4F9-AF8D-D818BCF6BB90}"/>
          </ac:spMkLst>
        </pc:spChg>
        <pc:spChg chg="add mod">
          <ac:chgData name="Finn Goodall" userId="fb630f6a-d89c-4c15-bdba-5dd89f3e71e1" providerId="ADAL" clId="{6B619F87-D6A4-437F-A653-AD4BEF276B8E}" dt="2026-09-30T13:17:07.895" v="663" actId="1076"/>
          <ac:spMkLst>
            <pc:docMk/>
            <pc:sldMk cId="2240617672" sldId="480"/>
            <ac:spMk id="38" creationId="{F9115AA5-44AC-2922-DD22-32CB62F889FB}"/>
          </ac:spMkLst>
        </pc:spChg>
        <pc:spChg chg="add mod">
          <ac:chgData name="Finn Goodall" userId="fb630f6a-d89c-4c15-bdba-5dd89f3e71e1" providerId="ADAL" clId="{6B619F87-D6A4-437F-A653-AD4BEF276B8E}" dt="2026-09-30T13:21:34.837" v="697" actId="11530"/>
          <ac:spMkLst>
            <pc:docMk/>
            <pc:sldMk cId="2240617672" sldId="480"/>
            <ac:spMk id="50" creationId="{C2FBDE1E-F24C-36AA-8B22-8FDC648D1C7D}"/>
          </ac:spMkLst>
        </pc:spChg>
        <pc:graphicFrameChg chg="mod modGraphic">
          <ac:chgData name="Finn Goodall" userId="fb630f6a-d89c-4c15-bdba-5dd89f3e71e1" providerId="ADAL" clId="{6B619F87-D6A4-437F-A653-AD4BEF276B8E}" dt="2026-09-30T13:13:33.258" v="611" actId="1076"/>
          <ac:graphicFrameMkLst>
            <pc:docMk/>
            <pc:sldMk cId="2240617672" sldId="480"/>
            <ac:graphicFrameMk id="32" creationId="{4502311F-8805-55F6-48C6-1E404AB475F1}"/>
          </ac:graphicFrameMkLst>
        </pc:graphicFrameChg>
        <pc:graphicFrameChg chg="mod modGraphic">
          <ac:chgData name="Finn Goodall" userId="fb630f6a-d89c-4c15-bdba-5dd89f3e71e1" providerId="ADAL" clId="{6B619F87-D6A4-437F-A653-AD4BEF276B8E}" dt="2026-09-30T13:13:33.258" v="611" actId="1076"/>
          <ac:graphicFrameMkLst>
            <pc:docMk/>
            <pc:sldMk cId="2240617672" sldId="480"/>
            <ac:graphicFrameMk id="36" creationId="{8344A36E-C94D-2702-73F0-AE37C542C4AA}"/>
          </ac:graphicFrameMkLst>
        </pc:graphicFrameChg>
        <pc:picChg chg="add mod">
          <ac:chgData name="Finn Goodall" userId="fb630f6a-d89c-4c15-bdba-5dd89f3e71e1" providerId="ADAL" clId="{6B619F87-D6A4-437F-A653-AD4BEF276B8E}" dt="2026-09-30T13:17:03.565" v="662" actId="1076"/>
          <ac:picMkLst>
            <pc:docMk/>
            <pc:sldMk cId="2240617672" sldId="480"/>
            <ac:picMk id="53" creationId="{6E198722-0D9A-48D7-65F6-CA27341D6F59}"/>
          </ac:picMkLst>
        </pc:picChg>
      </pc:sldChg>
      <pc:sldChg chg="addSp delSp modSp add mod">
        <pc:chgData name="Finn Goodall" userId="fb630f6a-d89c-4c15-bdba-5dd89f3e71e1" providerId="ADAL" clId="{6B619F87-D6A4-437F-A653-AD4BEF276B8E}" dt="2026-09-30T14:47:08.163" v="835" actId="404"/>
        <pc:sldMkLst>
          <pc:docMk/>
          <pc:sldMk cId="3458970812" sldId="481"/>
        </pc:sldMkLst>
        <pc:spChg chg="mod">
          <ac:chgData name="Finn Goodall" userId="fb630f6a-d89c-4c15-bdba-5dd89f3e71e1" providerId="ADAL" clId="{6B619F87-D6A4-437F-A653-AD4BEF276B8E}" dt="2026-09-30T13:22:29.981" v="703" actId="14100"/>
          <ac:spMkLst>
            <pc:docMk/>
            <pc:sldMk cId="3458970812" sldId="481"/>
            <ac:spMk id="4" creationId="{65B6755D-F13E-46CF-C47D-0EDDA815E22F}"/>
          </ac:spMkLst>
        </pc:spChg>
        <pc:spChg chg="add mod">
          <ac:chgData name="Finn Goodall" userId="fb630f6a-d89c-4c15-bdba-5dd89f3e71e1" providerId="ADAL" clId="{6B619F87-D6A4-437F-A653-AD4BEF276B8E}" dt="2026-09-30T13:45:08.928" v="785" actId="1076"/>
          <ac:spMkLst>
            <pc:docMk/>
            <pc:sldMk cId="3458970812" sldId="481"/>
            <ac:spMk id="6" creationId="{5AB2B85B-30E7-743F-130A-B77722219771}"/>
          </ac:spMkLst>
        </pc:spChg>
        <pc:spChg chg="add mod">
          <ac:chgData name="Finn Goodall" userId="fb630f6a-d89c-4c15-bdba-5dd89f3e71e1" providerId="ADAL" clId="{6B619F87-D6A4-437F-A653-AD4BEF276B8E}" dt="2026-09-30T13:44:59.184" v="783" actId="1076"/>
          <ac:spMkLst>
            <pc:docMk/>
            <pc:sldMk cId="3458970812" sldId="481"/>
            <ac:spMk id="10" creationId="{E24AFC02-98B4-721F-0C72-228C4BE996BB}"/>
          </ac:spMkLst>
        </pc:spChg>
        <pc:spChg chg="add mod">
          <ac:chgData name="Finn Goodall" userId="fb630f6a-d89c-4c15-bdba-5dd89f3e71e1" providerId="ADAL" clId="{6B619F87-D6A4-437F-A653-AD4BEF276B8E}" dt="2026-09-30T13:43:46.561" v="766" actId="21"/>
          <ac:spMkLst>
            <pc:docMk/>
            <pc:sldMk cId="3458970812" sldId="481"/>
            <ac:spMk id="22" creationId="{57BD897E-6386-FF59-1630-F2155C4077D5}"/>
          </ac:spMkLst>
        </pc:spChg>
        <pc:spChg chg="add mod">
          <ac:chgData name="Finn Goodall" userId="fb630f6a-d89c-4c15-bdba-5dd89f3e71e1" providerId="ADAL" clId="{6B619F87-D6A4-437F-A653-AD4BEF276B8E}" dt="2026-09-30T13:43:50.495" v="768" actId="21"/>
          <ac:spMkLst>
            <pc:docMk/>
            <pc:sldMk cId="3458970812" sldId="481"/>
            <ac:spMk id="24" creationId="{8CD98A6E-D502-927B-5A0B-4B19D1556F66}"/>
          </ac:spMkLst>
        </pc:spChg>
        <pc:spChg chg="add mod">
          <ac:chgData name="Finn Goodall" userId="fb630f6a-d89c-4c15-bdba-5dd89f3e71e1" providerId="ADAL" clId="{6B619F87-D6A4-437F-A653-AD4BEF276B8E}" dt="2026-09-30T13:42:26.279" v="744" actId="1076"/>
          <ac:spMkLst>
            <pc:docMk/>
            <pc:sldMk cId="3458970812" sldId="481"/>
            <ac:spMk id="26" creationId="{F2AC2FB0-DB35-CAA3-CF10-298E42F6849F}"/>
          </ac:spMkLst>
        </pc:spChg>
        <pc:spChg chg="add mod">
          <ac:chgData name="Finn Goodall" userId="fb630f6a-d89c-4c15-bdba-5dd89f3e71e1" providerId="ADAL" clId="{6B619F87-D6A4-437F-A653-AD4BEF276B8E}" dt="2026-09-30T13:42:33.242" v="745" actId="1076"/>
          <ac:spMkLst>
            <pc:docMk/>
            <pc:sldMk cId="3458970812" sldId="481"/>
            <ac:spMk id="30" creationId="{8CF4BE46-5870-ACE5-A5AB-EAED535F03FA}"/>
          </ac:spMkLst>
        </pc:spChg>
        <pc:spChg chg="mod">
          <ac:chgData name="Finn Goodall" userId="fb630f6a-d89c-4c15-bdba-5dd89f3e71e1" providerId="ADAL" clId="{6B619F87-D6A4-437F-A653-AD4BEF276B8E}" dt="2026-09-30T13:42:26.279" v="744" actId="1076"/>
          <ac:spMkLst>
            <pc:docMk/>
            <pc:sldMk cId="3458970812" sldId="481"/>
            <ac:spMk id="34" creationId="{5D6B6A84-9C10-3203-07F9-DA8AF8F094D8}"/>
          </ac:spMkLst>
        </pc:spChg>
      </pc:sldChg>
      <pc:sldChg chg="addSp delSp modSp add mod">
        <pc:chgData name="Finn Goodall" userId="fb630f6a-d89c-4c15-bdba-5dd89f3e71e1" providerId="ADAL" clId="{6B619F87-D6A4-437F-A653-AD4BEF276B8E}" dt="2026-09-30T14:03:13.860" v="832" actId="403"/>
        <pc:sldMkLst>
          <pc:docMk/>
          <pc:sldMk cId="3929169254" sldId="488"/>
        </pc:sldMkLst>
        <pc:spChg chg="mod">
          <ac:chgData name="Finn Goodall" userId="fb630f6a-d89c-4c15-bdba-5dd89f3e71e1" providerId="ADAL" clId="{6B619F87-D6A4-437F-A653-AD4BEF276B8E}" dt="2026-09-30T13:22:35.056" v="705" actId="14100"/>
          <ac:spMkLst>
            <pc:docMk/>
            <pc:sldMk cId="3929169254" sldId="488"/>
            <ac:spMk id="4" creationId="{C81E08E2-39FA-BB0D-B56E-B7F4BDBDB518}"/>
          </ac:spMkLst>
        </pc:spChg>
        <pc:spChg chg="add mod">
          <ac:chgData name="Finn Goodall" userId="fb630f6a-d89c-4c15-bdba-5dd89f3e71e1" providerId="ADAL" clId="{6B619F87-D6A4-437F-A653-AD4BEF276B8E}" dt="2026-09-30T14:01:28.231" v="808" actId="1076"/>
          <ac:spMkLst>
            <pc:docMk/>
            <pc:sldMk cId="3929169254" sldId="488"/>
            <ac:spMk id="30" creationId="{98164821-FE83-864C-A0DB-32CD45814088}"/>
          </ac:spMkLst>
        </pc:spChg>
        <pc:spChg chg="add mod">
          <ac:chgData name="Finn Goodall" userId="fb630f6a-d89c-4c15-bdba-5dd89f3e71e1" providerId="ADAL" clId="{6B619F87-D6A4-437F-A653-AD4BEF276B8E}" dt="2026-09-30T14:01:28.231" v="808" actId="1076"/>
          <ac:spMkLst>
            <pc:docMk/>
            <pc:sldMk cId="3929169254" sldId="488"/>
            <ac:spMk id="34" creationId="{6F7F3C7C-105B-E051-EC42-D64CA5E137FF}"/>
          </ac:spMkLst>
        </pc:spChg>
        <pc:spChg chg="add mod">
          <ac:chgData name="Finn Goodall" userId="fb630f6a-d89c-4c15-bdba-5dd89f3e71e1" providerId="ADAL" clId="{6B619F87-D6A4-437F-A653-AD4BEF276B8E}" dt="2026-09-30T14:02:28.326" v="823" actId="1076"/>
          <ac:spMkLst>
            <pc:docMk/>
            <pc:sldMk cId="3929169254" sldId="488"/>
            <ac:spMk id="38" creationId="{FBB9ECEF-5FF5-4CB7-2913-BD78DAC9FFA7}"/>
          </ac:spMkLst>
        </pc:spChg>
        <pc:spChg chg="add mod">
          <ac:chgData name="Finn Goodall" userId="fb630f6a-d89c-4c15-bdba-5dd89f3e71e1" providerId="ADAL" clId="{6B619F87-D6A4-437F-A653-AD4BEF276B8E}" dt="2026-09-30T14:01:22.083" v="807" actId="1076"/>
          <ac:spMkLst>
            <pc:docMk/>
            <pc:sldMk cId="3929169254" sldId="488"/>
            <ac:spMk id="50" creationId="{E2117933-C2BC-6D73-D519-23FE562AB043}"/>
          </ac:spMkLst>
        </pc:spChg>
        <pc:graphicFrameChg chg="mod modGraphic">
          <ac:chgData name="Finn Goodall" userId="fb630f6a-d89c-4c15-bdba-5dd89f3e71e1" providerId="ADAL" clId="{6B619F87-D6A4-437F-A653-AD4BEF276B8E}" dt="2026-09-30T14:03:09.084" v="830" actId="403"/>
          <ac:graphicFrameMkLst>
            <pc:docMk/>
            <pc:sldMk cId="3929169254" sldId="488"/>
            <ac:graphicFrameMk id="32" creationId="{2BEB7868-D92E-3A3B-F298-9C3F3C76AF6B}"/>
          </ac:graphicFrameMkLst>
        </pc:graphicFrameChg>
        <pc:graphicFrameChg chg="mod modGraphic">
          <ac:chgData name="Finn Goodall" userId="fb630f6a-d89c-4c15-bdba-5dd89f3e71e1" providerId="ADAL" clId="{6B619F87-D6A4-437F-A653-AD4BEF276B8E}" dt="2026-09-30T14:03:13.860" v="832" actId="403"/>
          <ac:graphicFrameMkLst>
            <pc:docMk/>
            <pc:sldMk cId="3929169254" sldId="488"/>
            <ac:graphicFrameMk id="36" creationId="{8D61216E-DBF9-E12A-484E-F09E7EE76C43}"/>
          </ac:graphicFrameMkLst>
        </pc:graphicFrameChg>
      </pc:sldChg>
    </pc:docChg>
  </pc:docChgLst>
  <pc:docChgLst>
    <pc:chgData name="Daniel Hinchliffe" userId="S::d.hinchliffe_oeko.de#ext#@vitoresearch.onmicrosoft.com::b74e88b0-2312-4a6e-87ee-6b6d1d846345" providerId="AD" clId="Web-{5CCA449E-39F7-17B1-6976-B802FC023007}"/>
    <pc:docChg chg="modSld">
      <pc:chgData name="Daniel Hinchliffe" userId="S::d.hinchliffe_oeko.de#ext#@vitoresearch.onmicrosoft.com::b74e88b0-2312-4a6e-87ee-6b6d1d846345" providerId="AD" clId="Web-{5CCA449E-39F7-17B1-6976-B802FC023007}" dt="2026-10-06T05:14:58.044" v="287"/>
      <pc:docMkLst>
        <pc:docMk/>
      </pc:docMkLst>
      <pc:sldChg chg="modSp">
        <pc:chgData name="Daniel Hinchliffe" userId="S::d.hinchliffe_oeko.de#ext#@vitoresearch.onmicrosoft.com::b74e88b0-2312-4a6e-87ee-6b6d1d846345" providerId="AD" clId="Web-{5CCA449E-39F7-17B1-6976-B802FC023007}" dt="2026-10-06T04:59:44.812" v="12"/>
        <pc:sldMkLst>
          <pc:docMk/>
          <pc:sldMk cId="1873419030" sldId="379"/>
        </pc:sldMkLst>
        <pc:spChg chg="mod">
          <ac:chgData name="Daniel Hinchliffe" userId="S::d.hinchliffe_oeko.de#ext#@vitoresearch.onmicrosoft.com::b74e88b0-2312-4a6e-87ee-6b6d1d846345" providerId="AD" clId="Web-{5CCA449E-39F7-17B1-6976-B802FC023007}" dt="2026-10-06T04:59:44.812" v="12"/>
          <ac:spMkLst>
            <pc:docMk/>
            <pc:sldMk cId="1873419030" sldId="379"/>
            <ac:spMk id="5" creationId="{F4D26EDC-88D5-A9FC-5CBF-D95EFC433221}"/>
          </ac:spMkLst>
        </pc:spChg>
      </pc:sldChg>
      <pc:sldChg chg="modSp">
        <pc:chgData name="Daniel Hinchliffe" userId="S::d.hinchliffe_oeko.de#ext#@vitoresearch.onmicrosoft.com::b74e88b0-2312-4a6e-87ee-6b6d1d846345" providerId="AD" clId="Web-{5CCA449E-39F7-17B1-6976-B802FC023007}" dt="2026-10-06T05:02:08.702" v="56" actId="20577"/>
        <pc:sldMkLst>
          <pc:docMk/>
          <pc:sldMk cId="3671964708" sldId="412"/>
        </pc:sldMkLst>
        <pc:spChg chg="mod">
          <ac:chgData name="Daniel Hinchliffe" userId="S::d.hinchliffe_oeko.de#ext#@vitoresearch.onmicrosoft.com::b74e88b0-2312-4a6e-87ee-6b6d1d846345" providerId="AD" clId="Web-{5CCA449E-39F7-17B1-6976-B802FC023007}" dt="2026-10-06T05:02:08.702" v="56" actId="20577"/>
          <ac:spMkLst>
            <pc:docMk/>
            <pc:sldMk cId="3671964708" sldId="412"/>
            <ac:spMk id="3" creationId="{0DB65035-7650-51DA-3DBF-D4EBFC4EA8EA}"/>
          </ac:spMkLst>
        </pc:spChg>
        <pc:spChg chg="mod">
          <ac:chgData name="Daniel Hinchliffe" userId="S::d.hinchliffe_oeko.de#ext#@vitoresearch.onmicrosoft.com::b74e88b0-2312-4a6e-87ee-6b6d1d846345" providerId="AD" clId="Web-{5CCA449E-39F7-17B1-6976-B802FC023007}" dt="2026-10-06T05:01:38.718" v="22" actId="14100"/>
          <ac:spMkLst>
            <pc:docMk/>
            <pc:sldMk cId="3671964708" sldId="412"/>
            <ac:spMk id="5" creationId="{BCE253D8-7BCC-5EF5-0D58-0A6FB5842AE9}"/>
          </ac:spMkLst>
        </pc:spChg>
      </pc:sldChg>
      <pc:sldChg chg="mod modShow">
        <pc:chgData name="Daniel Hinchliffe" userId="S::d.hinchliffe_oeko.de#ext#@vitoresearch.onmicrosoft.com::b74e88b0-2312-4a6e-87ee-6b6d1d846345" providerId="AD" clId="Web-{5CCA449E-39F7-17B1-6976-B802FC023007}" dt="2026-10-06T05:12:56.466" v="285"/>
        <pc:sldMkLst>
          <pc:docMk/>
          <pc:sldMk cId="2216559912" sldId="442"/>
        </pc:sldMkLst>
      </pc:sldChg>
      <pc:sldChg chg="mod modShow">
        <pc:chgData name="Daniel Hinchliffe" userId="S::d.hinchliffe_oeko.de#ext#@vitoresearch.onmicrosoft.com::b74e88b0-2312-4a6e-87ee-6b6d1d846345" providerId="AD" clId="Web-{5CCA449E-39F7-17B1-6976-B802FC023007}" dt="2026-10-06T05:13:48.294" v="286"/>
        <pc:sldMkLst>
          <pc:docMk/>
          <pc:sldMk cId="2570041098" sldId="455"/>
        </pc:sldMkLst>
      </pc:sldChg>
      <pc:sldChg chg="modSp">
        <pc:chgData name="Daniel Hinchliffe" userId="S::d.hinchliffe_oeko.de#ext#@vitoresearch.onmicrosoft.com::b74e88b0-2312-4a6e-87ee-6b6d1d846345" providerId="AD" clId="Web-{5CCA449E-39F7-17B1-6976-B802FC023007}" dt="2026-10-06T05:01:15.218" v="21" actId="20577"/>
        <pc:sldMkLst>
          <pc:docMk/>
          <pc:sldMk cId="3365531164" sldId="467"/>
        </pc:sldMkLst>
        <pc:spChg chg="mod">
          <ac:chgData name="Daniel Hinchliffe" userId="S::d.hinchliffe_oeko.de#ext#@vitoresearch.onmicrosoft.com::b74e88b0-2312-4a6e-87ee-6b6d1d846345" providerId="AD" clId="Web-{5CCA449E-39F7-17B1-6976-B802FC023007}" dt="2026-10-06T05:01:10.515" v="20" actId="20577"/>
          <ac:spMkLst>
            <pc:docMk/>
            <pc:sldMk cId="3365531164" sldId="467"/>
            <ac:spMk id="15" creationId="{CD73CB82-DAC1-FC1F-6D7B-5E0DE1A1BB44}"/>
          </ac:spMkLst>
        </pc:spChg>
        <pc:spChg chg="mod">
          <ac:chgData name="Daniel Hinchliffe" userId="S::d.hinchliffe_oeko.de#ext#@vitoresearch.onmicrosoft.com::b74e88b0-2312-4a6e-87ee-6b6d1d846345" providerId="AD" clId="Web-{5CCA449E-39F7-17B1-6976-B802FC023007}" dt="2026-10-06T05:01:15.218" v="21" actId="20577"/>
          <ac:spMkLst>
            <pc:docMk/>
            <pc:sldMk cId="3365531164" sldId="467"/>
            <ac:spMk id="18" creationId="{19BA60ED-B53F-2AC3-86FC-023C94B97A4E}"/>
          </ac:spMkLst>
        </pc:spChg>
      </pc:sldChg>
      <pc:sldChg chg="modSp">
        <pc:chgData name="Daniel Hinchliffe" userId="S::d.hinchliffe_oeko.de#ext#@vitoresearch.onmicrosoft.com::b74e88b0-2312-4a6e-87ee-6b6d1d846345" providerId="AD" clId="Web-{5CCA449E-39F7-17B1-6976-B802FC023007}" dt="2026-10-06T05:03:27.468" v="127" actId="20577"/>
        <pc:sldMkLst>
          <pc:docMk/>
          <pc:sldMk cId="1061503189" sldId="468"/>
        </pc:sldMkLst>
        <pc:spChg chg="mod">
          <ac:chgData name="Daniel Hinchliffe" userId="S::d.hinchliffe_oeko.de#ext#@vitoresearch.onmicrosoft.com::b74e88b0-2312-4a6e-87ee-6b6d1d846345" providerId="AD" clId="Web-{5CCA449E-39F7-17B1-6976-B802FC023007}" dt="2026-10-06T05:03:27.468" v="127" actId="20577"/>
          <ac:spMkLst>
            <pc:docMk/>
            <pc:sldMk cId="1061503189" sldId="468"/>
            <ac:spMk id="5" creationId="{28CA02E5-2706-69C1-69CE-B18B748AF0EE}"/>
          </ac:spMkLst>
        </pc:spChg>
      </pc:sldChg>
      <pc:sldChg chg="modSp">
        <pc:chgData name="Daniel Hinchliffe" userId="S::d.hinchliffe_oeko.de#ext#@vitoresearch.onmicrosoft.com::b74e88b0-2312-4a6e-87ee-6b6d1d846345" providerId="AD" clId="Web-{5CCA449E-39F7-17B1-6976-B802FC023007}" dt="2026-10-06T05:02:55.061" v="70" actId="20577"/>
        <pc:sldMkLst>
          <pc:docMk/>
          <pc:sldMk cId="3389780467" sldId="469"/>
        </pc:sldMkLst>
        <pc:spChg chg="mod">
          <ac:chgData name="Daniel Hinchliffe" userId="S::d.hinchliffe_oeko.de#ext#@vitoresearch.onmicrosoft.com::b74e88b0-2312-4a6e-87ee-6b6d1d846345" providerId="AD" clId="Web-{5CCA449E-39F7-17B1-6976-B802FC023007}" dt="2026-10-06T05:02:55.061" v="70" actId="20577"/>
          <ac:spMkLst>
            <pc:docMk/>
            <pc:sldMk cId="3389780467" sldId="469"/>
            <ac:spMk id="5" creationId="{1464FF1A-A608-10DA-06CF-CE0E4FA0706A}"/>
          </ac:spMkLst>
        </pc:spChg>
      </pc:sldChg>
      <pc:sldChg chg="modSp">
        <pc:chgData name="Daniel Hinchliffe" userId="S::d.hinchliffe_oeko.de#ext#@vitoresearch.onmicrosoft.com::b74e88b0-2312-4a6e-87ee-6b6d1d846345" providerId="AD" clId="Web-{5CCA449E-39F7-17B1-6976-B802FC023007}" dt="2026-10-06T05:03:38.561" v="128" actId="20577"/>
        <pc:sldMkLst>
          <pc:docMk/>
          <pc:sldMk cId="3881134319" sldId="470"/>
        </pc:sldMkLst>
        <pc:spChg chg="mod">
          <ac:chgData name="Daniel Hinchliffe" userId="S::d.hinchliffe_oeko.de#ext#@vitoresearch.onmicrosoft.com::b74e88b0-2312-4a6e-87ee-6b6d1d846345" providerId="AD" clId="Web-{5CCA449E-39F7-17B1-6976-B802FC023007}" dt="2026-10-06T05:03:38.561" v="128" actId="20577"/>
          <ac:spMkLst>
            <pc:docMk/>
            <pc:sldMk cId="3881134319" sldId="470"/>
            <ac:spMk id="5" creationId="{374E6932-9DA3-A23B-CABF-3601A7D60BFE}"/>
          </ac:spMkLst>
        </pc:spChg>
      </pc:sldChg>
      <pc:sldChg chg="addSp delSp modSp addAnim delAnim">
        <pc:chgData name="Daniel Hinchliffe" userId="S::d.hinchliffe_oeko.de#ext#@vitoresearch.onmicrosoft.com::b74e88b0-2312-4a6e-87ee-6b6d1d846345" providerId="AD" clId="Web-{5CCA449E-39F7-17B1-6976-B802FC023007}" dt="2026-10-06T05:06:59.748" v="284"/>
        <pc:sldMkLst>
          <pc:docMk/>
          <pc:sldMk cId="4252712865" sldId="471"/>
        </pc:sldMkLst>
        <pc:spChg chg="add del mod">
          <ac:chgData name="Daniel Hinchliffe" userId="S::d.hinchliffe_oeko.de#ext#@vitoresearch.onmicrosoft.com::b74e88b0-2312-4a6e-87ee-6b6d1d846345" providerId="AD" clId="Web-{5CCA449E-39F7-17B1-6976-B802FC023007}" dt="2026-10-06T05:06:59.748" v="284"/>
          <ac:spMkLst>
            <pc:docMk/>
            <pc:sldMk cId="4252712865" sldId="471"/>
            <ac:spMk id="5" creationId="{E4BA5DB8-AD4F-1872-01D9-CEAAE4C6267A}"/>
          </ac:spMkLst>
        </pc:spChg>
        <pc:spChg chg="del">
          <ac:chgData name="Daniel Hinchliffe" userId="S::d.hinchliffe_oeko.de#ext#@vitoresearch.onmicrosoft.com::b74e88b0-2312-4a6e-87ee-6b6d1d846345" providerId="AD" clId="Web-{5CCA449E-39F7-17B1-6976-B802FC023007}" dt="2026-10-06T05:04:50.249" v="136"/>
          <ac:spMkLst>
            <pc:docMk/>
            <pc:sldMk cId="4252712865" sldId="471"/>
            <ac:spMk id="6" creationId="{E2CF89AB-CC5D-44D8-DF79-DDFC8C466617}"/>
          </ac:spMkLst>
        </pc:spChg>
      </pc:sldChg>
      <pc:sldChg chg="modSp">
        <pc:chgData name="Daniel Hinchliffe" userId="S::d.hinchliffe_oeko.de#ext#@vitoresearch.onmicrosoft.com::b74e88b0-2312-4a6e-87ee-6b6d1d846345" providerId="AD" clId="Web-{5CCA449E-39F7-17B1-6976-B802FC023007}" dt="2026-10-06T05:00:36.890" v="18"/>
        <pc:sldMkLst>
          <pc:docMk/>
          <pc:sldMk cId="3176760560" sldId="474"/>
        </pc:sldMkLst>
        <pc:spChg chg="mod">
          <ac:chgData name="Daniel Hinchliffe" userId="S::d.hinchliffe_oeko.de#ext#@vitoresearch.onmicrosoft.com::b74e88b0-2312-4a6e-87ee-6b6d1d846345" providerId="AD" clId="Web-{5CCA449E-39F7-17B1-6976-B802FC023007}" dt="2026-10-06T05:00:36.890" v="18"/>
          <ac:spMkLst>
            <pc:docMk/>
            <pc:sldMk cId="3176760560" sldId="474"/>
            <ac:spMk id="6" creationId="{924E78DE-AE7F-AF22-1B5B-5E8F6826D955}"/>
          </ac:spMkLst>
        </pc:spChg>
      </pc:sldChg>
      <pc:sldChg chg="modSp">
        <pc:chgData name="Daniel Hinchliffe" userId="S::d.hinchliffe_oeko.de#ext#@vitoresearch.onmicrosoft.com::b74e88b0-2312-4a6e-87ee-6b6d1d846345" providerId="AD" clId="Web-{5CCA449E-39F7-17B1-6976-B802FC023007}" dt="2026-10-06T05:03:44.577" v="134" actId="20577"/>
        <pc:sldMkLst>
          <pc:docMk/>
          <pc:sldMk cId="4039610820" sldId="489"/>
        </pc:sldMkLst>
        <pc:spChg chg="mod">
          <ac:chgData name="Daniel Hinchliffe" userId="S::d.hinchliffe_oeko.de#ext#@vitoresearch.onmicrosoft.com::b74e88b0-2312-4a6e-87ee-6b6d1d846345" providerId="AD" clId="Web-{5CCA449E-39F7-17B1-6976-B802FC023007}" dt="2026-10-06T05:03:44.577" v="134" actId="20577"/>
          <ac:spMkLst>
            <pc:docMk/>
            <pc:sldMk cId="4039610820" sldId="489"/>
            <ac:spMk id="5" creationId="{E27984EF-93AF-4BF8-70C0-4006715D8BFC}"/>
          </ac:spMkLst>
        </pc:spChg>
      </pc:sldChg>
      <pc:sldChg chg="addSp modSp">
        <pc:chgData name="Daniel Hinchliffe" userId="S::d.hinchliffe_oeko.de#ext#@vitoresearch.onmicrosoft.com::b74e88b0-2312-4a6e-87ee-6b6d1d846345" providerId="AD" clId="Web-{5CCA449E-39F7-17B1-6976-B802FC023007}" dt="2026-10-06T04:58:50.046" v="3" actId="1076"/>
        <pc:sldMkLst>
          <pc:docMk/>
          <pc:sldMk cId="1893703358" sldId="6213"/>
        </pc:sldMkLst>
        <pc:spChg chg="add mod">
          <ac:chgData name="Daniel Hinchliffe" userId="S::d.hinchliffe_oeko.de#ext#@vitoresearch.onmicrosoft.com::b74e88b0-2312-4a6e-87ee-6b6d1d846345" providerId="AD" clId="Web-{5CCA449E-39F7-17B1-6976-B802FC023007}" dt="2026-10-06T04:58:50.046" v="3" actId="1076"/>
          <ac:spMkLst>
            <pc:docMk/>
            <pc:sldMk cId="1893703358" sldId="6213"/>
            <ac:spMk id="8" creationId="{42415516-9833-76A7-C4F9-8A727335A926}"/>
          </ac:spMkLst>
        </pc:spChg>
      </pc:sldChg>
      <pc:sldChg chg="delSp">
        <pc:chgData name="Daniel Hinchliffe" userId="S::d.hinchliffe_oeko.de#ext#@vitoresearch.onmicrosoft.com::b74e88b0-2312-4a6e-87ee-6b6d1d846345" providerId="AD" clId="Web-{5CCA449E-39F7-17B1-6976-B802FC023007}" dt="2026-10-06T05:14:58.044" v="287"/>
        <pc:sldMkLst>
          <pc:docMk/>
          <pc:sldMk cId="2503797714" sldId="6442"/>
        </pc:sldMkLst>
        <pc:picChg chg="del">
          <ac:chgData name="Daniel Hinchliffe" userId="S::d.hinchliffe_oeko.de#ext#@vitoresearch.onmicrosoft.com::b74e88b0-2312-4a6e-87ee-6b6d1d846345" providerId="AD" clId="Web-{5CCA449E-39F7-17B1-6976-B802FC023007}" dt="2026-10-06T05:14:58.044" v="287"/>
          <ac:picMkLst>
            <pc:docMk/>
            <pc:sldMk cId="2503797714" sldId="6442"/>
            <ac:picMk id="5" creationId="{32E84F9B-872A-34C5-09F5-A14B45F347AD}"/>
          </ac:picMkLst>
        </pc:picChg>
      </pc:sldChg>
    </pc:docChg>
  </pc:docChgLst>
  <pc:docChgLst>
    <pc:chgData name="Daniel Hinchliffe" userId="S::d.hinchliffe_oeko.de#ext#@vitoresearch.onmicrosoft.com::b74e88b0-2312-4a6e-87ee-6b6d1d846345" providerId="AD" clId="Web-{75083F8C-0FFC-5769-31CE-1C3436BEB266}"/>
    <pc:docChg chg="addSld delSld modSld">
      <pc:chgData name="Daniel Hinchliffe" userId="S::d.hinchliffe_oeko.de#ext#@vitoresearch.onmicrosoft.com::b74e88b0-2312-4a6e-87ee-6b6d1d846345" providerId="AD" clId="Web-{75083F8C-0FFC-5769-31CE-1C3436BEB266}" dt="2026-10-05T07:13:16.404" v="50" actId="20577"/>
      <pc:docMkLst>
        <pc:docMk/>
      </pc:docMkLst>
      <pc:sldChg chg="modSp">
        <pc:chgData name="Daniel Hinchliffe" userId="S::d.hinchliffe_oeko.de#ext#@vitoresearch.onmicrosoft.com::b74e88b0-2312-4a6e-87ee-6b6d1d846345" providerId="AD" clId="Web-{75083F8C-0FFC-5769-31CE-1C3436BEB266}" dt="2026-10-05T07:03:44.534" v="28" actId="20577"/>
        <pc:sldMkLst>
          <pc:docMk/>
          <pc:sldMk cId="3176760560" sldId="474"/>
        </pc:sldMkLst>
        <pc:spChg chg="mod">
          <ac:chgData name="Daniel Hinchliffe" userId="S::d.hinchliffe_oeko.de#ext#@vitoresearch.onmicrosoft.com::b74e88b0-2312-4a6e-87ee-6b6d1d846345" providerId="AD" clId="Web-{75083F8C-0FFC-5769-31CE-1C3436BEB266}" dt="2026-10-05T07:03:44.534" v="28" actId="20577"/>
          <ac:spMkLst>
            <pc:docMk/>
            <pc:sldMk cId="3176760560" sldId="474"/>
            <ac:spMk id="3" creationId="{156F0929-1F01-5AA4-688A-E9EE04C94B78}"/>
          </ac:spMkLst>
        </pc:spChg>
      </pc:sldChg>
      <pc:sldChg chg="addSp delSp modSp new del">
        <pc:chgData name="Daniel Hinchliffe" userId="S::d.hinchliffe_oeko.de#ext#@vitoresearch.onmicrosoft.com::b74e88b0-2312-4a6e-87ee-6b6d1d846345" providerId="AD" clId="Web-{75083F8C-0FFC-5769-31CE-1C3436BEB266}" dt="2026-10-05T07:12:16.339" v="40"/>
        <pc:sldMkLst>
          <pc:docMk/>
          <pc:sldMk cId="2014012080" sldId="6457"/>
        </pc:sldMkLst>
        <pc:spChg chg="del">
          <ac:chgData name="Daniel Hinchliffe" userId="S::d.hinchliffe_oeko.de#ext#@vitoresearch.onmicrosoft.com::b74e88b0-2312-4a6e-87ee-6b6d1d846345" providerId="AD" clId="Web-{75083F8C-0FFC-5769-31CE-1C3436BEB266}" dt="2026-10-05T07:07:50.577" v="33"/>
          <ac:spMkLst>
            <pc:docMk/>
            <pc:sldMk cId="2014012080" sldId="6457"/>
            <ac:spMk id="2" creationId="{0356CED4-2887-FB21-B446-92363C18A9BB}"/>
          </ac:spMkLst>
        </pc:spChg>
        <pc:spChg chg="del">
          <ac:chgData name="Daniel Hinchliffe" userId="S::d.hinchliffe_oeko.de#ext#@vitoresearch.onmicrosoft.com::b74e88b0-2312-4a6e-87ee-6b6d1d846345" providerId="AD" clId="Web-{75083F8C-0FFC-5769-31CE-1C3436BEB266}" dt="2026-10-05T07:07:56.046" v="34"/>
          <ac:spMkLst>
            <pc:docMk/>
            <pc:sldMk cId="2014012080" sldId="6457"/>
            <ac:spMk id="3" creationId="{6AA9D994-1CEC-D772-EC94-D5780D1B3676}"/>
          </ac:spMkLst>
        </pc:spChg>
        <pc:graphicFrameChg chg="add del mod modGraphic">
          <ac:chgData name="Daniel Hinchliffe" userId="S::d.hinchliffe_oeko.de#ext#@vitoresearch.onmicrosoft.com::b74e88b0-2312-4a6e-87ee-6b6d1d846345" providerId="AD" clId="Web-{75083F8C-0FFC-5769-31CE-1C3436BEB266}" dt="2026-10-05T07:11:22.040" v="38"/>
          <ac:graphicFrameMkLst>
            <pc:docMk/>
            <pc:sldMk cId="2014012080" sldId="6457"/>
            <ac:graphicFrameMk id="5" creationId="{C6CD9210-1F8E-C008-56F2-74AC5B716CD2}"/>
          </ac:graphicFrameMkLst>
        </pc:graphicFrameChg>
      </pc:sldChg>
      <pc:sldChg chg="addSp delSp modSp add mod modClrScheme chgLayout">
        <pc:chgData name="Daniel Hinchliffe" userId="S::d.hinchliffe_oeko.de#ext#@vitoresearch.onmicrosoft.com::b74e88b0-2312-4a6e-87ee-6b6d1d846345" providerId="AD" clId="Web-{75083F8C-0FFC-5769-31CE-1C3436BEB266}" dt="2026-10-05T07:13:16.404" v="50" actId="20577"/>
        <pc:sldMkLst>
          <pc:docMk/>
          <pc:sldMk cId="3282602871" sldId="6458"/>
        </pc:sldMkLst>
        <pc:spChg chg="mod ord">
          <ac:chgData name="Daniel Hinchliffe" userId="S::d.hinchliffe_oeko.de#ext#@vitoresearch.onmicrosoft.com::b74e88b0-2312-4a6e-87ee-6b6d1d846345" providerId="AD" clId="Web-{75083F8C-0FFC-5769-31CE-1C3436BEB266}" dt="2026-10-05T07:12:32.246" v="41"/>
          <ac:spMkLst>
            <pc:docMk/>
            <pc:sldMk cId="3282602871" sldId="6458"/>
            <ac:spMk id="2" creationId="{00000000-0000-0000-0000-000000000000}"/>
          </ac:spMkLst>
        </pc:spChg>
        <pc:spChg chg="mod ord">
          <ac:chgData name="Daniel Hinchliffe" userId="S::d.hinchliffe_oeko.de#ext#@vitoresearch.onmicrosoft.com::b74e88b0-2312-4a6e-87ee-6b6d1d846345" providerId="AD" clId="Web-{75083F8C-0FFC-5769-31CE-1C3436BEB266}" dt="2026-10-05T07:13:16.404" v="50" actId="20577"/>
          <ac:spMkLst>
            <pc:docMk/>
            <pc:sldMk cId="3282602871" sldId="6458"/>
            <ac:spMk id="3" creationId="{00000000-0000-0000-0000-000000000000}"/>
          </ac:spMkLst>
        </pc:spChg>
        <pc:spChg chg="add del mod ord">
          <ac:chgData name="Daniel Hinchliffe" userId="S::d.hinchliffe_oeko.de#ext#@vitoresearch.onmicrosoft.com::b74e88b0-2312-4a6e-87ee-6b6d1d846345" providerId="AD" clId="Web-{75083F8C-0FFC-5769-31CE-1C3436BEB266}" dt="2026-10-05T07:12:52.607" v="44"/>
          <ac:spMkLst>
            <pc:docMk/>
            <pc:sldMk cId="3282602871" sldId="6458"/>
            <ac:spMk id="14" creationId="{FF4E02A8-38FF-2BE4-BF0E-4A8142E9C3B2}"/>
          </ac:spMkLst>
        </pc:spChg>
        <pc:spChg chg="mod ord">
          <ac:chgData name="Daniel Hinchliffe" userId="S::d.hinchliffe_oeko.de#ext#@vitoresearch.onmicrosoft.com::b74e88b0-2312-4a6e-87ee-6b6d1d846345" providerId="AD" clId="Web-{75083F8C-0FFC-5769-31CE-1C3436BEB266}" dt="2026-10-05T07:12:32.246" v="41"/>
          <ac:spMkLst>
            <pc:docMk/>
            <pc:sldMk cId="3282602871" sldId="6458"/>
            <ac:spMk id="25" creationId="{00000000-0000-0000-0000-000000000000}"/>
          </ac:spMkLst>
        </pc:spChg>
        <pc:graphicFrameChg chg="add del">
          <ac:chgData name="Daniel Hinchliffe" userId="S::d.hinchliffe_oeko.de#ext#@vitoresearch.onmicrosoft.com::b74e88b0-2312-4a6e-87ee-6b6d1d846345" providerId="AD" clId="Web-{75083F8C-0FFC-5769-31CE-1C3436BEB266}" dt="2026-10-05T07:12:44.997" v="43"/>
          <ac:graphicFrameMkLst>
            <pc:docMk/>
            <pc:sldMk cId="3282602871" sldId="6458"/>
            <ac:graphicFrameMk id="4" creationId="{00000000-0000-0000-0000-000000000000}"/>
          </ac:graphicFrameMkLst>
        </pc:graphicFrameChg>
      </pc:sldChg>
    </pc:docChg>
  </pc:docChgLst>
  <pc:docChgLst>
    <pc:chgData name="Corina Haita-Falah" userId="e9b06351-9837-4ca6-9c6a-1b01cc18cda2" providerId="ADAL" clId="{95EB71E0-FB07-42CC-873D-A69350F76FE7}"/>
    <pc:docChg chg="undo redo custSel addSld delSld modSld sldOrd">
      <pc:chgData name="Corina Haita-Falah" userId="e9b06351-9837-4ca6-9c6a-1b01cc18cda2" providerId="ADAL" clId="{95EB71E0-FB07-42CC-873D-A69350F76FE7}" dt="2026-10-06T07:38:08.908" v="14071" actId="20577"/>
      <pc:docMkLst>
        <pc:docMk/>
      </pc:docMkLst>
      <pc:sldChg chg="addSp modSp mod">
        <pc:chgData name="Corina Haita-Falah" userId="e9b06351-9837-4ca6-9c6a-1b01cc18cda2" providerId="ADAL" clId="{95EB71E0-FB07-42CC-873D-A69350F76FE7}" dt="2026-09-30T09:25:30.544" v="12105" actId="1076"/>
        <pc:sldMkLst>
          <pc:docMk/>
          <pc:sldMk cId="3733567412" sldId="341"/>
        </pc:sldMkLst>
        <pc:spChg chg="mod">
          <ac:chgData name="Corina Haita-Falah" userId="e9b06351-9837-4ca6-9c6a-1b01cc18cda2" providerId="ADAL" clId="{95EB71E0-FB07-42CC-873D-A69350F76FE7}" dt="2026-09-28T11:05:39.309" v="4574" actId="164"/>
          <ac:spMkLst>
            <pc:docMk/>
            <pc:sldMk cId="3733567412" sldId="341"/>
            <ac:spMk id="14" creationId="{DE34270F-A9D1-180E-0B8F-410280C47BD5}"/>
          </ac:spMkLst>
        </pc:spChg>
        <pc:spChg chg="mod">
          <ac:chgData name="Corina Haita-Falah" userId="e9b06351-9837-4ca6-9c6a-1b01cc18cda2" providerId="ADAL" clId="{95EB71E0-FB07-42CC-873D-A69350F76FE7}" dt="2026-09-28T11:05:56.725" v="4579" actId="164"/>
          <ac:spMkLst>
            <pc:docMk/>
            <pc:sldMk cId="3733567412" sldId="341"/>
            <ac:spMk id="19" creationId="{4E0899FC-1B7A-1C02-0DBC-87E2B18966C6}"/>
          </ac:spMkLst>
        </pc:spChg>
        <pc:spChg chg="mod">
          <ac:chgData name="Corina Haita-Falah" userId="e9b06351-9837-4ca6-9c6a-1b01cc18cda2" providerId="ADAL" clId="{95EB71E0-FB07-42CC-873D-A69350F76FE7}" dt="2026-09-28T11:05:49.592" v="4577" actId="164"/>
          <ac:spMkLst>
            <pc:docMk/>
            <pc:sldMk cId="3733567412" sldId="341"/>
            <ac:spMk id="36" creationId="{8F5610D1-4DBB-AF3C-C34C-4E24D8FBD8B3}"/>
          </ac:spMkLst>
        </pc:spChg>
        <pc:grpChg chg="add mod">
          <ac:chgData name="Corina Haita-Falah" userId="e9b06351-9837-4ca6-9c6a-1b01cc18cda2" providerId="ADAL" clId="{95EB71E0-FB07-42CC-873D-A69350F76FE7}" dt="2026-09-28T11:05:39.309" v="4574" actId="164"/>
          <ac:grpSpMkLst>
            <pc:docMk/>
            <pc:sldMk cId="3733567412" sldId="341"/>
            <ac:grpSpMk id="3" creationId="{B4DFBD39-0F1A-0FA9-DB6A-714A42CE531E}"/>
          </ac:grpSpMkLst>
        </pc:grpChg>
        <pc:grpChg chg="mod">
          <ac:chgData name="Corina Haita-Falah" userId="e9b06351-9837-4ca6-9c6a-1b01cc18cda2" providerId="ADAL" clId="{95EB71E0-FB07-42CC-873D-A69350F76FE7}" dt="2026-09-28T11:05:18.247" v="4570" actId="14100"/>
          <ac:grpSpMkLst>
            <pc:docMk/>
            <pc:sldMk cId="3733567412" sldId="341"/>
            <ac:grpSpMk id="5" creationId="{220BFFD8-7DAD-5802-6A0D-697360BB6502}"/>
          </ac:grpSpMkLst>
        </pc:grpChg>
        <pc:grpChg chg="add mod">
          <ac:chgData name="Corina Haita-Falah" userId="e9b06351-9837-4ca6-9c6a-1b01cc18cda2" providerId="ADAL" clId="{95EB71E0-FB07-42CC-873D-A69350F76FE7}" dt="2026-09-28T11:05:51.782" v="4578" actId="1076"/>
          <ac:grpSpMkLst>
            <pc:docMk/>
            <pc:sldMk cId="3733567412" sldId="341"/>
            <ac:grpSpMk id="17" creationId="{66569F64-8ED6-7A1B-DA0C-5C54F9897F06}"/>
          </ac:grpSpMkLst>
        </pc:grpChg>
        <pc:grpChg chg="add mod">
          <ac:chgData name="Corina Haita-Falah" userId="e9b06351-9837-4ca6-9c6a-1b01cc18cda2" providerId="ADAL" clId="{95EB71E0-FB07-42CC-873D-A69350F76FE7}" dt="2026-09-30T09:25:30.544" v="12105" actId="1076"/>
          <ac:grpSpMkLst>
            <pc:docMk/>
            <pc:sldMk cId="3733567412" sldId="341"/>
            <ac:grpSpMk id="20" creationId="{1D5C528C-72C8-EE43-15B8-2EF9F39A9156}"/>
          </ac:grpSpMkLst>
        </pc:grpChg>
        <pc:grpChg chg="mod">
          <ac:chgData name="Corina Haita-Falah" userId="e9b06351-9837-4ca6-9c6a-1b01cc18cda2" providerId="ADAL" clId="{95EB71E0-FB07-42CC-873D-A69350F76FE7}" dt="2026-09-28T11:05:31.862" v="4573" actId="1076"/>
          <ac:grpSpMkLst>
            <pc:docMk/>
            <pc:sldMk cId="3733567412" sldId="341"/>
            <ac:grpSpMk id="33" creationId="{EC490651-4BCE-9A0B-1AB2-41A11714AD46}"/>
          </ac:grpSpMkLst>
        </pc:grpChg>
        <pc:picChg chg="mod">
          <ac:chgData name="Corina Haita-Falah" userId="e9b06351-9837-4ca6-9c6a-1b01cc18cda2" providerId="ADAL" clId="{95EB71E0-FB07-42CC-873D-A69350F76FE7}" dt="2026-09-28T11:05:39.309" v="4574" actId="164"/>
          <ac:picMkLst>
            <pc:docMk/>
            <pc:sldMk cId="3733567412" sldId="341"/>
            <ac:picMk id="7" creationId="{9766E4DD-4178-D650-3F3D-A587C1443ECA}"/>
          </ac:picMkLst>
        </pc:picChg>
        <pc:picChg chg="mod">
          <ac:chgData name="Corina Haita-Falah" userId="e9b06351-9837-4ca6-9c6a-1b01cc18cda2" providerId="ADAL" clId="{95EB71E0-FB07-42CC-873D-A69350F76FE7}" dt="2026-09-28T11:05:49.592" v="4577" actId="164"/>
          <ac:picMkLst>
            <pc:docMk/>
            <pc:sldMk cId="3733567412" sldId="341"/>
            <ac:picMk id="8" creationId="{A6F9D606-A516-D703-6BDF-BAFC14B4A9CD}"/>
          </ac:picMkLst>
        </pc:picChg>
        <pc:picChg chg="mod">
          <ac:chgData name="Corina Haita-Falah" userId="e9b06351-9837-4ca6-9c6a-1b01cc18cda2" providerId="ADAL" clId="{95EB71E0-FB07-42CC-873D-A69350F76FE7}" dt="2026-09-28T11:05:56.725" v="4579" actId="164"/>
          <ac:picMkLst>
            <pc:docMk/>
            <pc:sldMk cId="3733567412" sldId="341"/>
            <ac:picMk id="13" creationId="{D418A243-2C16-A8B6-7310-B52284BF625F}"/>
          </ac:picMkLst>
        </pc:picChg>
      </pc:sldChg>
      <pc:sldChg chg="addSp delSp modSp add mod modShow modNotesTx">
        <pc:chgData name="Corina Haita-Falah" userId="e9b06351-9837-4ca6-9c6a-1b01cc18cda2" providerId="ADAL" clId="{95EB71E0-FB07-42CC-873D-A69350F76FE7}" dt="2026-10-01T12:08:39.623" v="13159" actId="114"/>
        <pc:sldMkLst>
          <pc:docMk/>
          <pc:sldMk cId="3048032593" sldId="420"/>
        </pc:sldMkLst>
        <pc:spChg chg="mod">
          <ac:chgData name="Corina Haita-Falah" userId="e9b06351-9837-4ca6-9c6a-1b01cc18cda2" providerId="ADAL" clId="{95EB71E0-FB07-42CC-873D-A69350F76FE7}" dt="2026-10-01T12:08:39.623" v="13159" actId="114"/>
          <ac:spMkLst>
            <pc:docMk/>
            <pc:sldMk cId="3048032593" sldId="420"/>
            <ac:spMk id="2" creationId="{AC745D05-47D9-280E-35A3-3F1A8E2E9B51}"/>
          </ac:spMkLst>
        </pc:spChg>
        <pc:spChg chg="mod">
          <ac:chgData name="Corina Haita-Falah" userId="e9b06351-9837-4ca6-9c6a-1b01cc18cda2" providerId="ADAL" clId="{95EB71E0-FB07-42CC-873D-A69350F76FE7}" dt="2026-09-29T17:02:45.157" v="10182" actId="20577"/>
          <ac:spMkLst>
            <pc:docMk/>
            <pc:sldMk cId="3048032593" sldId="420"/>
            <ac:spMk id="110" creationId="{D5E87908-BE67-74DC-D626-BB29D21BB17C}"/>
          </ac:spMkLst>
        </pc:spChg>
        <pc:spChg chg="mod">
          <ac:chgData name="Corina Haita-Falah" userId="e9b06351-9837-4ca6-9c6a-1b01cc18cda2" providerId="ADAL" clId="{95EB71E0-FB07-42CC-873D-A69350F76FE7}" dt="2026-09-29T16:36:42.616" v="9677" actId="207"/>
          <ac:spMkLst>
            <pc:docMk/>
            <pc:sldMk cId="3048032593" sldId="420"/>
            <ac:spMk id="135" creationId="{A480EEA9-98E0-3AAB-1199-3B829B5F7C97}"/>
          </ac:spMkLst>
        </pc:spChg>
        <pc:spChg chg="mod">
          <ac:chgData name="Corina Haita-Falah" userId="e9b06351-9837-4ca6-9c6a-1b01cc18cda2" providerId="ADAL" clId="{95EB71E0-FB07-42CC-873D-A69350F76FE7}" dt="2026-09-29T16:36:46.326" v="9678" actId="207"/>
          <ac:spMkLst>
            <pc:docMk/>
            <pc:sldMk cId="3048032593" sldId="420"/>
            <ac:spMk id="139" creationId="{0A3280E1-8A0D-6504-FA8A-8004DDBCAA16}"/>
          </ac:spMkLst>
        </pc:spChg>
        <pc:spChg chg="mod">
          <ac:chgData name="Corina Haita-Falah" userId="e9b06351-9837-4ca6-9c6a-1b01cc18cda2" providerId="ADAL" clId="{95EB71E0-FB07-42CC-873D-A69350F76FE7}" dt="2026-09-29T16:37:59.569" v="9683" actId="207"/>
          <ac:spMkLst>
            <pc:docMk/>
            <pc:sldMk cId="3048032593" sldId="420"/>
            <ac:spMk id="143" creationId="{2877F1EA-AD4F-CC60-20C8-F54D5274C84F}"/>
          </ac:spMkLst>
        </pc:spChg>
        <pc:spChg chg="mod">
          <ac:chgData name="Corina Haita-Falah" userId="e9b06351-9837-4ca6-9c6a-1b01cc18cda2" providerId="ADAL" clId="{95EB71E0-FB07-42CC-873D-A69350F76FE7}" dt="2026-09-29T16:38:03.696" v="9684" actId="207"/>
          <ac:spMkLst>
            <pc:docMk/>
            <pc:sldMk cId="3048032593" sldId="420"/>
            <ac:spMk id="147" creationId="{97D38EA3-683D-2FD6-3F41-3E53724CA3C4}"/>
          </ac:spMkLst>
        </pc:spChg>
        <pc:spChg chg="mod">
          <ac:chgData name="Corina Haita-Falah" userId="e9b06351-9837-4ca6-9c6a-1b01cc18cda2" providerId="ADAL" clId="{95EB71E0-FB07-42CC-873D-A69350F76FE7}" dt="2026-09-29T16:37:31.430" v="9682" actId="207"/>
          <ac:spMkLst>
            <pc:docMk/>
            <pc:sldMk cId="3048032593" sldId="420"/>
            <ac:spMk id="155" creationId="{5DBBF97E-C70E-CE9D-4FED-3C57AA04F0E6}"/>
          </ac:spMkLst>
        </pc:spChg>
        <pc:grpChg chg="mod">
          <ac:chgData name="Corina Haita-Falah" userId="e9b06351-9837-4ca6-9c6a-1b01cc18cda2" providerId="ADAL" clId="{95EB71E0-FB07-42CC-873D-A69350F76FE7}" dt="2026-09-28T15:02:49.572" v="5537" actId="1076"/>
          <ac:grpSpMkLst>
            <pc:docMk/>
            <pc:sldMk cId="3048032593" sldId="420"/>
            <ac:grpSpMk id="3" creationId="{324C3FCD-AE99-2BC8-F5D2-EC3D2A98B053}"/>
          </ac:grpSpMkLst>
        </pc:grpChg>
      </pc:sldChg>
      <pc:sldChg chg="addSp delSp modSp add mod modNotesTx">
        <pc:chgData name="Corina Haita-Falah" userId="e9b06351-9837-4ca6-9c6a-1b01cc18cda2" providerId="ADAL" clId="{95EB71E0-FB07-42CC-873D-A69350F76FE7}" dt="2026-10-05T14:02:38.446" v="14016" actId="113"/>
        <pc:sldMkLst>
          <pc:docMk/>
          <pc:sldMk cId="2826021852" sldId="446"/>
        </pc:sldMkLst>
        <pc:spChg chg="mod">
          <ac:chgData name="Corina Haita-Falah" userId="e9b06351-9837-4ca6-9c6a-1b01cc18cda2" providerId="ADAL" clId="{95EB71E0-FB07-42CC-873D-A69350F76FE7}" dt="2026-10-01T13:19:02.528" v="13591" actId="1076"/>
          <ac:spMkLst>
            <pc:docMk/>
            <pc:sldMk cId="2826021852" sldId="446"/>
            <ac:spMk id="2" creationId="{18573A03-70F4-9C86-47C0-9342B0BF99E2}"/>
          </ac:spMkLst>
        </pc:spChg>
        <pc:spChg chg="mod">
          <ac:chgData name="Corina Haita-Falah" userId="e9b06351-9837-4ca6-9c6a-1b01cc18cda2" providerId="ADAL" clId="{95EB71E0-FB07-42CC-873D-A69350F76FE7}" dt="2026-10-01T13:19:07.104" v="13592" actId="1076"/>
          <ac:spMkLst>
            <pc:docMk/>
            <pc:sldMk cId="2826021852" sldId="446"/>
            <ac:spMk id="4" creationId="{A80D5FC4-9231-D8A5-70CD-379501CDE663}"/>
          </ac:spMkLst>
        </pc:spChg>
        <pc:spChg chg="mod ord topLvl">
          <ac:chgData name="Corina Haita-Falah" userId="e9b06351-9837-4ca6-9c6a-1b01cc18cda2" providerId="ADAL" clId="{95EB71E0-FB07-42CC-873D-A69350F76FE7}" dt="2026-09-28T14:42:00.330" v="5240" actId="164"/>
          <ac:spMkLst>
            <pc:docMk/>
            <pc:sldMk cId="2826021852" sldId="446"/>
            <ac:spMk id="18" creationId="{F6B3B077-E58A-C0FE-E86C-9D5CED67B5EF}"/>
          </ac:spMkLst>
        </pc:spChg>
        <pc:spChg chg="mod ord topLvl">
          <ac:chgData name="Corina Haita-Falah" userId="e9b06351-9837-4ca6-9c6a-1b01cc18cda2" providerId="ADAL" clId="{95EB71E0-FB07-42CC-873D-A69350F76FE7}" dt="2026-09-28T17:49:03.814" v="7492" actId="1076"/>
          <ac:spMkLst>
            <pc:docMk/>
            <pc:sldMk cId="2826021852" sldId="446"/>
            <ac:spMk id="21" creationId="{56DC8AC7-A17C-A2E3-C9CF-343C0422B0D7}"/>
          </ac:spMkLst>
        </pc:spChg>
        <pc:spChg chg="add mod">
          <ac:chgData name="Corina Haita-Falah" userId="e9b06351-9837-4ca6-9c6a-1b01cc18cda2" providerId="ADAL" clId="{95EB71E0-FB07-42CC-873D-A69350F76FE7}" dt="2026-09-28T15:24:42.114" v="5969" actId="14100"/>
          <ac:spMkLst>
            <pc:docMk/>
            <pc:sldMk cId="2826021852" sldId="446"/>
            <ac:spMk id="27" creationId="{683705E5-6C8E-5E31-A691-3D8B37622AC0}"/>
          </ac:spMkLst>
        </pc:spChg>
        <pc:spChg chg="add mod topLvl">
          <ac:chgData name="Corina Haita-Falah" userId="e9b06351-9837-4ca6-9c6a-1b01cc18cda2" providerId="ADAL" clId="{95EB71E0-FB07-42CC-873D-A69350F76FE7}" dt="2026-09-28T17:49:27.135" v="7497" actId="1076"/>
          <ac:spMkLst>
            <pc:docMk/>
            <pc:sldMk cId="2826021852" sldId="446"/>
            <ac:spMk id="31" creationId="{D0D137E9-FC4B-7928-716D-A48B08093459}"/>
          </ac:spMkLst>
        </pc:spChg>
        <pc:spChg chg="mod">
          <ac:chgData name="Corina Haita-Falah" userId="e9b06351-9837-4ca6-9c6a-1b01cc18cda2" providerId="ADAL" clId="{95EB71E0-FB07-42CC-873D-A69350F76FE7}" dt="2026-09-29T09:17:18.741" v="8237" actId="207"/>
          <ac:spMkLst>
            <pc:docMk/>
            <pc:sldMk cId="2826021852" sldId="446"/>
            <ac:spMk id="33" creationId="{9335E787-5248-F84A-7D22-985B1FF29148}"/>
          </ac:spMkLst>
        </pc:spChg>
        <pc:spChg chg="mod">
          <ac:chgData name="Corina Haita-Falah" userId="e9b06351-9837-4ca6-9c6a-1b01cc18cda2" providerId="ADAL" clId="{95EB71E0-FB07-42CC-873D-A69350F76FE7}" dt="2026-09-29T09:17:30.655" v="8238" actId="207"/>
          <ac:spMkLst>
            <pc:docMk/>
            <pc:sldMk cId="2826021852" sldId="446"/>
            <ac:spMk id="34" creationId="{A8CBE7D6-1BEB-6BF6-DAF6-57B5DA973587}"/>
          </ac:spMkLst>
        </pc:spChg>
        <pc:spChg chg="mod">
          <ac:chgData name="Corina Haita-Falah" userId="e9b06351-9837-4ca6-9c6a-1b01cc18cda2" providerId="ADAL" clId="{95EB71E0-FB07-42CC-873D-A69350F76FE7}" dt="2026-09-29T09:17:16.274" v="8236" actId="207"/>
          <ac:spMkLst>
            <pc:docMk/>
            <pc:sldMk cId="2826021852" sldId="446"/>
            <ac:spMk id="35" creationId="{54F72B2D-8AB3-2C89-459F-B2F06F29209E}"/>
          </ac:spMkLst>
        </pc:spChg>
        <pc:spChg chg="mod">
          <ac:chgData name="Corina Haita-Falah" userId="e9b06351-9837-4ca6-9c6a-1b01cc18cda2" providerId="ADAL" clId="{95EB71E0-FB07-42CC-873D-A69350F76FE7}" dt="2026-09-28T14:32:46.946" v="5149" actId="14100"/>
          <ac:spMkLst>
            <pc:docMk/>
            <pc:sldMk cId="2826021852" sldId="446"/>
            <ac:spMk id="36" creationId="{5D3B2E88-3819-89E2-880A-DA899E6506D1}"/>
          </ac:spMkLst>
        </pc:spChg>
        <pc:spChg chg="add mod ord topLvl">
          <ac:chgData name="Corina Haita-Falah" userId="e9b06351-9837-4ca6-9c6a-1b01cc18cda2" providerId="ADAL" clId="{95EB71E0-FB07-42CC-873D-A69350F76FE7}" dt="2026-09-29T09:17:05.634" v="8235" actId="207"/>
          <ac:spMkLst>
            <pc:docMk/>
            <pc:sldMk cId="2826021852" sldId="446"/>
            <ac:spMk id="41" creationId="{37B3FF3F-23D0-33B1-6F41-34699D5AB6BE}"/>
          </ac:spMkLst>
        </pc:spChg>
        <pc:spChg chg="add mod">
          <ac:chgData name="Corina Haita-Falah" userId="e9b06351-9837-4ca6-9c6a-1b01cc18cda2" providerId="ADAL" clId="{95EB71E0-FB07-42CC-873D-A69350F76FE7}" dt="2026-09-29T09:16:39.706" v="8232" actId="207"/>
          <ac:spMkLst>
            <pc:docMk/>
            <pc:sldMk cId="2826021852" sldId="446"/>
            <ac:spMk id="47" creationId="{8009A853-25A0-4B0C-6B10-94CD94BE25A3}"/>
          </ac:spMkLst>
        </pc:spChg>
        <pc:spChg chg="add mod ord topLvl">
          <ac:chgData name="Corina Haita-Falah" userId="e9b06351-9837-4ca6-9c6a-1b01cc18cda2" providerId="ADAL" clId="{95EB71E0-FB07-42CC-873D-A69350F76FE7}" dt="2026-09-28T14:59:41.407" v="5509" actId="164"/>
          <ac:spMkLst>
            <pc:docMk/>
            <pc:sldMk cId="2826021852" sldId="446"/>
            <ac:spMk id="54" creationId="{5EA4E44B-9099-4EC2-18C4-404E4425136D}"/>
          </ac:spMkLst>
        </pc:spChg>
        <pc:spChg chg="add mod">
          <ac:chgData name="Corina Haita-Falah" userId="e9b06351-9837-4ca6-9c6a-1b01cc18cda2" providerId="ADAL" clId="{95EB71E0-FB07-42CC-873D-A69350F76FE7}" dt="2026-09-28T17:45:53.320" v="7467" actId="12"/>
          <ac:spMkLst>
            <pc:docMk/>
            <pc:sldMk cId="2826021852" sldId="446"/>
            <ac:spMk id="58" creationId="{1B97EECB-6B02-5194-611B-C6C89941706B}"/>
          </ac:spMkLst>
        </pc:spChg>
        <pc:spChg chg="add mod">
          <ac:chgData name="Corina Haita-Falah" userId="e9b06351-9837-4ca6-9c6a-1b01cc18cda2" providerId="ADAL" clId="{95EB71E0-FB07-42CC-873D-A69350F76FE7}" dt="2026-09-28T17:46:34.620" v="7468" actId="12"/>
          <ac:spMkLst>
            <pc:docMk/>
            <pc:sldMk cId="2826021852" sldId="446"/>
            <ac:spMk id="70" creationId="{E9408003-1956-97FF-C3E7-EEE1E5D775E1}"/>
          </ac:spMkLst>
        </pc:spChg>
        <pc:grpChg chg="add mod">
          <ac:chgData name="Corina Haita-Falah" userId="e9b06351-9837-4ca6-9c6a-1b01cc18cda2" providerId="ADAL" clId="{95EB71E0-FB07-42CC-873D-A69350F76FE7}" dt="2026-09-28T14:34:52.711" v="5166" actId="164"/>
          <ac:grpSpMkLst>
            <pc:docMk/>
            <pc:sldMk cId="2826021852" sldId="446"/>
            <ac:grpSpMk id="32" creationId="{6C133383-628E-F84F-5FC8-8770AD0BEFAF}"/>
          </ac:grpSpMkLst>
        </pc:grpChg>
        <pc:grpChg chg="add mod">
          <ac:chgData name="Corina Haita-Falah" userId="e9b06351-9837-4ca6-9c6a-1b01cc18cda2" providerId="ADAL" clId="{95EB71E0-FB07-42CC-873D-A69350F76FE7}" dt="2026-10-01T14:14:56.141" v="13856" actId="14100"/>
          <ac:grpSpMkLst>
            <pc:docMk/>
            <pc:sldMk cId="2826021852" sldId="446"/>
            <ac:grpSpMk id="37" creationId="{33E56A17-775B-1A1C-636A-8ACA360071FA}"/>
          </ac:grpSpMkLst>
        </pc:grpChg>
        <pc:grpChg chg="add mod">
          <ac:chgData name="Corina Haita-Falah" userId="e9b06351-9837-4ca6-9c6a-1b01cc18cda2" providerId="ADAL" clId="{95EB71E0-FB07-42CC-873D-A69350F76FE7}" dt="2026-09-28T14:42:15.136" v="5244" actId="164"/>
          <ac:grpSpMkLst>
            <pc:docMk/>
            <pc:sldMk cId="2826021852" sldId="446"/>
            <ac:grpSpMk id="49" creationId="{34C08D03-03CD-2686-FEA7-B128C22683F7}"/>
          </ac:grpSpMkLst>
        </pc:grpChg>
        <pc:grpChg chg="add mod ord">
          <ac:chgData name="Corina Haita-Falah" userId="e9b06351-9837-4ca6-9c6a-1b01cc18cda2" providerId="ADAL" clId="{95EB71E0-FB07-42CC-873D-A69350F76FE7}" dt="2026-09-28T14:42:49.752" v="5252" actId="164"/>
          <ac:grpSpMkLst>
            <pc:docMk/>
            <pc:sldMk cId="2826021852" sldId="446"/>
            <ac:grpSpMk id="50" creationId="{2A7F90F3-BBC9-61CA-0AC7-02ECE18012F1}"/>
          </ac:grpSpMkLst>
        </pc:grpChg>
        <pc:grpChg chg="add mod">
          <ac:chgData name="Corina Haita-Falah" userId="e9b06351-9837-4ca6-9c6a-1b01cc18cda2" providerId="ADAL" clId="{95EB71E0-FB07-42CC-873D-A69350F76FE7}" dt="2026-09-28T17:49:06.318" v="7493" actId="14100"/>
          <ac:grpSpMkLst>
            <pc:docMk/>
            <pc:sldMk cId="2826021852" sldId="446"/>
            <ac:grpSpMk id="51" creationId="{DACD5817-4D4B-FB19-8A06-19232EE80406}"/>
          </ac:grpSpMkLst>
        </pc:grpChg>
        <pc:grpChg chg="add mod">
          <ac:chgData name="Corina Haita-Falah" userId="e9b06351-9837-4ca6-9c6a-1b01cc18cda2" providerId="ADAL" clId="{95EB71E0-FB07-42CC-873D-A69350F76FE7}" dt="2026-09-28T16:30:11.952" v="6080" actId="1076"/>
          <ac:grpSpMkLst>
            <pc:docMk/>
            <pc:sldMk cId="2826021852" sldId="446"/>
            <ac:grpSpMk id="66" creationId="{78040132-2634-F876-55B0-940E05DF5CD6}"/>
          </ac:grpSpMkLst>
        </pc:grpChg>
        <pc:graphicFrameChg chg="add mod modGraphic">
          <ac:chgData name="Corina Haita-Falah" userId="e9b06351-9837-4ca6-9c6a-1b01cc18cda2" providerId="ADAL" clId="{95EB71E0-FB07-42CC-873D-A69350F76FE7}" dt="2026-10-01T14:15:13.887" v="13858" actId="20577"/>
          <ac:graphicFrameMkLst>
            <pc:docMk/>
            <pc:sldMk cId="2826021852" sldId="446"/>
            <ac:graphicFrameMk id="73" creationId="{A650882F-83B2-816E-798F-2F1ADC095753}"/>
          </ac:graphicFrameMkLst>
        </pc:graphicFrameChg>
        <pc:picChg chg="add mod">
          <ac:chgData name="Corina Haita-Falah" userId="e9b06351-9837-4ca6-9c6a-1b01cc18cda2" providerId="ADAL" clId="{95EB71E0-FB07-42CC-873D-A69350F76FE7}" dt="2026-09-28T14:34:52.711" v="5166" actId="164"/>
          <ac:picMkLst>
            <pc:docMk/>
            <pc:sldMk cId="2826021852" sldId="446"/>
            <ac:picMk id="25" creationId="{B5A2665C-B5C9-BE7C-51B5-5D5FAC733480}"/>
          </ac:picMkLst>
        </pc:picChg>
        <pc:picChg chg="add mod topLvl">
          <ac:chgData name="Corina Haita-Falah" userId="e9b06351-9837-4ca6-9c6a-1b01cc18cda2" providerId="ADAL" clId="{95EB71E0-FB07-42CC-873D-A69350F76FE7}" dt="2026-09-28T14:59:41.407" v="5509" actId="164"/>
          <ac:picMkLst>
            <pc:docMk/>
            <pc:sldMk cId="2826021852" sldId="446"/>
            <ac:picMk id="60" creationId="{B873B9AE-D485-208E-4660-8847DF03BB98}"/>
          </ac:picMkLst>
        </pc:picChg>
      </pc:sldChg>
      <pc:sldChg chg="addSp delSp modSp add mod ord">
        <pc:chgData name="Corina Haita-Falah" userId="e9b06351-9837-4ca6-9c6a-1b01cc18cda2" providerId="ADAL" clId="{95EB71E0-FB07-42CC-873D-A69350F76FE7}" dt="2026-10-01T13:07:43.834" v="13515" actId="20577"/>
        <pc:sldMkLst>
          <pc:docMk/>
          <pc:sldMk cId="252992975" sldId="459"/>
        </pc:sldMkLst>
        <pc:spChg chg="mod">
          <ac:chgData name="Corina Haita-Falah" userId="e9b06351-9837-4ca6-9c6a-1b01cc18cda2" providerId="ADAL" clId="{95EB71E0-FB07-42CC-873D-A69350F76FE7}" dt="2026-10-01T12:09:09.851" v="13164" actId="114"/>
          <ac:spMkLst>
            <pc:docMk/>
            <pc:sldMk cId="252992975" sldId="459"/>
            <ac:spMk id="2" creationId="{CC59761B-C02C-5CAB-5474-E9AB14BFCA19}"/>
          </ac:spMkLst>
        </pc:spChg>
        <pc:spChg chg="mod">
          <ac:chgData name="Corina Haita-Falah" userId="e9b06351-9837-4ca6-9c6a-1b01cc18cda2" providerId="ADAL" clId="{95EB71E0-FB07-42CC-873D-A69350F76FE7}" dt="2026-09-28T16:22:52.844" v="6033" actId="1076"/>
          <ac:spMkLst>
            <pc:docMk/>
            <pc:sldMk cId="252992975" sldId="459"/>
            <ac:spMk id="4" creationId="{B44CF937-0F21-34A3-3D1C-E01E428ED6E1}"/>
          </ac:spMkLst>
        </pc:spChg>
        <pc:spChg chg="mod">
          <ac:chgData name="Corina Haita-Falah" userId="e9b06351-9837-4ca6-9c6a-1b01cc18cda2" providerId="ADAL" clId="{95EB71E0-FB07-42CC-873D-A69350F76FE7}" dt="2026-09-28T17:24:34.306" v="7015" actId="1076"/>
          <ac:spMkLst>
            <pc:docMk/>
            <pc:sldMk cId="252992975" sldId="459"/>
            <ac:spMk id="9" creationId="{D1404BBE-05BA-49D6-A7ED-0F69C91FDCA1}"/>
          </ac:spMkLst>
        </pc:spChg>
        <pc:spChg chg="mod">
          <ac:chgData name="Corina Haita-Falah" userId="e9b06351-9837-4ca6-9c6a-1b01cc18cda2" providerId="ADAL" clId="{95EB71E0-FB07-42CC-873D-A69350F76FE7}" dt="2026-09-28T16:49:20.324" v="6259" actId="14100"/>
          <ac:spMkLst>
            <pc:docMk/>
            <pc:sldMk cId="252992975" sldId="459"/>
            <ac:spMk id="10" creationId="{8AB0AD55-3E67-4D7B-29A8-217E9C1BBA1A}"/>
          </ac:spMkLst>
        </pc:spChg>
        <pc:spChg chg="add mod">
          <ac:chgData name="Corina Haita-Falah" userId="e9b06351-9837-4ca6-9c6a-1b01cc18cda2" providerId="ADAL" clId="{95EB71E0-FB07-42CC-873D-A69350F76FE7}" dt="2026-10-01T08:32:42.937" v="12722" actId="1076"/>
          <ac:spMkLst>
            <pc:docMk/>
            <pc:sldMk cId="252992975" sldId="459"/>
            <ac:spMk id="13" creationId="{304C811A-C777-7FAC-2DB5-38DF6D42503A}"/>
          </ac:spMkLst>
        </pc:spChg>
        <pc:spChg chg="add mod">
          <ac:chgData name="Corina Haita-Falah" userId="e9b06351-9837-4ca6-9c6a-1b01cc18cda2" providerId="ADAL" clId="{95EB71E0-FB07-42CC-873D-A69350F76FE7}" dt="2026-10-01T08:32:47.247" v="12723" actId="1076"/>
          <ac:spMkLst>
            <pc:docMk/>
            <pc:sldMk cId="252992975" sldId="459"/>
            <ac:spMk id="15" creationId="{8C3D7BC5-CB6A-AB95-19F1-1B5B88BA781F}"/>
          </ac:spMkLst>
        </pc:spChg>
        <pc:spChg chg="add mod">
          <ac:chgData name="Corina Haita-Falah" userId="e9b06351-9837-4ca6-9c6a-1b01cc18cda2" providerId="ADAL" clId="{95EB71E0-FB07-42CC-873D-A69350F76FE7}" dt="2026-09-29T15:57:51.416" v="9666" actId="1076"/>
          <ac:spMkLst>
            <pc:docMk/>
            <pc:sldMk cId="252992975" sldId="459"/>
            <ac:spMk id="17" creationId="{B58E31D0-24FC-6DE2-1223-8E4589A636EC}"/>
          </ac:spMkLst>
        </pc:spChg>
        <pc:spChg chg="mod">
          <ac:chgData name="Corina Haita-Falah" userId="e9b06351-9837-4ca6-9c6a-1b01cc18cda2" providerId="ADAL" clId="{95EB71E0-FB07-42CC-873D-A69350F76FE7}" dt="2026-09-29T15:56:08.525" v="9635" actId="1076"/>
          <ac:spMkLst>
            <pc:docMk/>
            <pc:sldMk cId="252992975" sldId="459"/>
            <ac:spMk id="24" creationId="{19141CA3-E7C1-C377-FA8F-3BAFD49E1E80}"/>
          </ac:spMkLst>
        </pc:spChg>
        <pc:spChg chg="mod">
          <ac:chgData name="Corina Haita-Falah" userId="e9b06351-9837-4ca6-9c6a-1b01cc18cda2" providerId="ADAL" clId="{95EB71E0-FB07-42CC-873D-A69350F76FE7}" dt="2026-10-01T08:55:19.596" v="12741" actId="1076"/>
          <ac:spMkLst>
            <pc:docMk/>
            <pc:sldMk cId="252992975" sldId="459"/>
            <ac:spMk id="25" creationId="{987D2592-A5B6-4542-924B-AF39E895A3D6}"/>
          </ac:spMkLst>
        </pc:spChg>
        <pc:spChg chg="mod">
          <ac:chgData name="Corina Haita-Falah" userId="e9b06351-9837-4ca6-9c6a-1b01cc18cda2" providerId="ADAL" clId="{95EB71E0-FB07-42CC-873D-A69350F76FE7}" dt="2026-09-28T17:15:43.043" v="6689"/>
          <ac:spMkLst>
            <pc:docMk/>
            <pc:sldMk cId="252992975" sldId="459"/>
            <ac:spMk id="29" creationId="{0B46A862-7AAD-C26C-7709-58DA59CBB448}"/>
          </ac:spMkLst>
        </pc:spChg>
        <pc:spChg chg="mod">
          <ac:chgData name="Corina Haita-Falah" userId="e9b06351-9837-4ca6-9c6a-1b01cc18cda2" providerId="ADAL" clId="{95EB71E0-FB07-42CC-873D-A69350F76FE7}" dt="2026-09-28T17:15:43.043" v="6689"/>
          <ac:spMkLst>
            <pc:docMk/>
            <pc:sldMk cId="252992975" sldId="459"/>
            <ac:spMk id="30" creationId="{CDECF951-68DA-3DFA-1AE3-ACB03F16F3B5}"/>
          </ac:spMkLst>
        </pc:spChg>
        <pc:spChg chg="add mod">
          <ac:chgData name="Corina Haita-Falah" userId="e9b06351-9837-4ca6-9c6a-1b01cc18cda2" providerId="ADAL" clId="{95EB71E0-FB07-42CC-873D-A69350F76FE7}" dt="2026-09-28T17:27:50.162" v="7039" actId="164"/>
          <ac:spMkLst>
            <pc:docMk/>
            <pc:sldMk cId="252992975" sldId="459"/>
            <ac:spMk id="32" creationId="{5783AFBD-7576-4C3C-A58D-74DF0EA52F72}"/>
          </ac:spMkLst>
        </pc:spChg>
        <pc:spChg chg="add mod">
          <ac:chgData name="Corina Haita-Falah" userId="e9b06351-9837-4ca6-9c6a-1b01cc18cda2" providerId="ADAL" clId="{95EB71E0-FB07-42CC-873D-A69350F76FE7}" dt="2026-10-01T13:07:43.834" v="13515" actId="20577"/>
          <ac:spMkLst>
            <pc:docMk/>
            <pc:sldMk cId="252992975" sldId="459"/>
            <ac:spMk id="34" creationId="{04B8A9CB-FB87-9A0E-0F98-1BA10C5E34FD}"/>
          </ac:spMkLst>
        </pc:spChg>
        <pc:grpChg chg="mod topLvl">
          <ac:chgData name="Corina Haita-Falah" userId="e9b06351-9837-4ca6-9c6a-1b01cc18cda2" providerId="ADAL" clId="{95EB71E0-FB07-42CC-873D-A69350F76FE7}" dt="2026-10-01T08:35:34.218" v="12730" actId="1076"/>
          <ac:grpSpMkLst>
            <pc:docMk/>
            <pc:sldMk cId="252992975" sldId="459"/>
            <ac:grpSpMk id="6" creationId="{D67DCBA0-2315-BA18-4108-19457DD6F27B}"/>
          </ac:grpSpMkLst>
        </pc:grpChg>
        <pc:grpChg chg="add mod">
          <ac:chgData name="Corina Haita-Falah" userId="e9b06351-9837-4ca6-9c6a-1b01cc18cda2" providerId="ADAL" clId="{95EB71E0-FB07-42CC-873D-A69350F76FE7}" dt="2026-09-29T15:57:14.747" v="9656" actId="1076"/>
          <ac:grpSpMkLst>
            <pc:docMk/>
            <pc:sldMk cId="252992975" sldId="459"/>
            <ac:grpSpMk id="23" creationId="{FCC7F874-D33E-C7EF-BB96-E14BC5E10FD0}"/>
          </ac:grpSpMkLst>
        </pc:grpChg>
        <pc:grpChg chg="add del mod">
          <ac:chgData name="Corina Haita-Falah" userId="e9b06351-9837-4ca6-9c6a-1b01cc18cda2" providerId="ADAL" clId="{95EB71E0-FB07-42CC-873D-A69350F76FE7}" dt="2026-10-01T08:35:52.547" v="12731" actId="1076"/>
          <ac:grpSpMkLst>
            <pc:docMk/>
            <pc:sldMk cId="252992975" sldId="459"/>
            <ac:grpSpMk id="28" creationId="{6AA06A56-586D-7791-5A95-603F60EFCE7A}"/>
          </ac:grpSpMkLst>
        </pc:grpChg>
        <pc:grpChg chg="add mod">
          <ac:chgData name="Corina Haita-Falah" userId="e9b06351-9837-4ca6-9c6a-1b01cc18cda2" providerId="ADAL" clId="{95EB71E0-FB07-42CC-873D-A69350F76FE7}" dt="2026-10-01T08:38:09.293" v="12732" actId="1076"/>
          <ac:grpSpMkLst>
            <pc:docMk/>
            <pc:sldMk cId="252992975" sldId="459"/>
            <ac:grpSpMk id="37" creationId="{D78F7FEA-2F4C-2785-1313-61C0FF3D40B4}"/>
          </ac:grpSpMkLst>
        </pc:grpChg>
        <pc:graphicFrameChg chg="add mod modGraphic">
          <ac:chgData name="Corina Haita-Falah" userId="e9b06351-9837-4ca6-9c6a-1b01cc18cda2" providerId="ADAL" clId="{95EB71E0-FB07-42CC-873D-A69350F76FE7}" dt="2026-10-01T08:32:38.905" v="12721" actId="1076"/>
          <ac:graphicFrameMkLst>
            <pc:docMk/>
            <pc:sldMk cId="252992975" sldId="459"/>
            <ac:graphicFrameMk id="18" creationId="{C87A50E3-77B4-100D-AF50-3C21F3B27C65}"/>
          </ac:graphicFrameMkLst>
        </pc:graphicFrameChg>
        <pc:graphicFrameChg chg="add mod modGraphic">
          <ac:chgData name="Corina Haita-Falah" userId="e9b06351-9837-4ca6-9c6a-1b01cc18cda2" providerId="ADAL" clId="{95EB71E0-FB07-42CC-873D-A69350F76FE7}" dt="2026-10-01T08:32:31.193" v="12720" actId="1076"/>
          <ac:graphicFrameMkLst>
            <pc:docMk/>
            <pc:sldMk cId="252992975" sldId="459"/>
            <ac:graphicFrameMk id="22" creationId="{B777A4D4-E2CD-F55E-EA0B-580A37838B0B}"/>
          </ac:graphicFrameMkLst>
        </pc:graphicFrameChg>
        <pc:graphicFrameChg chg="add mod modGraphic">
          <ac:chgData name="Corina Haita-Falah" userId="e9b06351-9837-4ca6-9c6a-1b01cc18cda2" providerId="ADAL" clId="{95EB71E0-FB07-42CC-873D-A69350F76FE7}" dt="2026-09-29T16:00:08.600" v="9672" actId="113"/>
          <ac:graphicFrameMkLst>
            <pc:docMk/>
            <pc:sldMk cId="252992975" sldId="459"/>
            <ac:graphicFrameMk id="27" creationId="{676C182D-01CC-4C06-8FF2-CF562C2BDAD5}"/>
          </ac:graphicFrameMkLst>
        </pc:graphicFrameChg>
        <pc:picChg chg="add mod">
          <ac:chgData name="Corina Haita-Falah" userId="e9b06351-9837-4ca6-9c6a-1b01cc18cda2" providerId="ADAL" clId="{95EB71E0-FB07-42CC-873D-A69350F76FE7}" dt="2026-09-28T17:27:50.162" v="7039" actId="164"/>
          <ac:picMkLst>
            <pc:docMk/>
            <pc:sldMk cId="252992975" sldId="459"/>
            <ac:picMk id="36" creationId="{D4514783-AA6C-2C5E-78CE-96CE748259D5}"/>
          </ac:picMkLst>
        </pc:picChg>
        <pc:picChg chg="add mod">
          <ac:chgData name="Corina Haita-Falah" userId="e9b06351-9837-4ca6-9c6a-1b01cc18cda2" providerId="ADAL" clId="{95EB71E0-FB07-42CC-873D-A69350F76FE7}" dt="2026-09-29T16:23:47.788" v="9676" actId="1076"/>
          <ac:picMkLst>
            <pc:docMk/>
            <pc:sldMk cId="252992975" sldId="459"/>
            <ac:picMk id="39" creationId="{F1C68B0F-D69F-153A-ADBD-83CBD4F3F862}"/>
          </ac:picMkLst>
        </pc:picChg>
      </pc:sldChg>
      <pc:sldChg chg="addSp delSp modSp add mod">
        <pc:chgData name="Corina Haita-Falah" userId="e9b06351-9837-4ca6-9c6a-1b01cc18cda2" providerId="ADAL" clId="{95EB71E0-FB07-42CC-873D-A69350F76FE7}" dt="2026-10-05T15:22:18.701" v="14050" actId="21"/>
        <pc:sldMkLst>
          <pc:docMk/>
          <pc:sldMk cId="166674899" sldId="461"/>
        </pc:sldMkLst>
        <pc:spChg chg="mod">
          <ac:chgData name="Corina Haita-Falah" userId="e9b06351-9837-4ca6-9c6a-1b01cc18cda2" providerId="ADAL" clId="{95EB71E0-FB07-42CC-873D-A69350F76FE7}" dt="2026-10-01T12:10:22.493" v="13188" actId="114"/>
          <ac:spMkLst>
            <pc:docMk/>
            <pc:sldMk cId="166674899" sldId="461"/>
            <ac:spMk id="2" creationId="{C95FFCDF-4116-2375-E2C4-9B02A5716F7E}"/>
          </ac:spMkLst>
        </pc:spChg>
        <pc:spChg chg="mod">
          <ac:chgData name="Corina Haita-Falah" userId="e9b06351-9837-4ca6-9c6a-1b01cc18cda2" providerId="ADAL" clId="{95EB71E0-FB07-42CC-873D-A69350F76FE7}" dt="2026-09-29T13:44:27.959" v="9022" actId="1076"/>
          <ac:spMkLst>
            <pc:docMk/>
            <pc:sldMk cId="166674899" sldId="461"/>
            <ac:spMk id="4" creationId="{B7873867-7670-82DF-5756-6CCAE4F93747}"/>
          </ac:spMkLst>
        </pc:spChg>
        <pc:spChg chg="add mod">
          <ac:chgData name="Corina Haita-Falah" userId="e9b06351-9837-4ca6-9c6a-1b01cc18cda2" providerId="ADAL" clId="{95EB71E0-FB07-42CC-873D-A69350F76FE7}" dt="2026-09-29T13:44:44.969" v="9023" actId="164"/>
          <ac:spMkLst>
            <pc:docMk/>
            <pc:sldMk cId="166674899" sldId="461"/>
            <ac:spMk id="6" creationId="{0801AC29-5025-F90A-089C-1A6E7BB1AACE}"/>
          </ac:spMkLst>
        </pc:spChg>
        <pc:spChg chg="add mod">
          <ac:chgData name="Corina Haita-Falah" userId="e9b06351-9837-4ca6-9c6a-1b01cc18cda2" providerId="ADAL" clId="{95EB71E0-FB07-42CC-873D-A69350F76FE7}" dt="2026-09-29T13:46:13.967" v="9040" actId="164"/>
          <ac:spMkLst>
            <pc:docMk/>
            <pc:sldMk cId="166674899" sldId="461"/>
            <ac:spMk id="8" creationId="{F76AC05C-0990-A77C-FFD9-97E502E91468}"/>
          </ac:spMkLst>
        </pc:spChg>
        <pc:spChg chg="add mod">
          <ac:chgData name="Corina Haita-Falah" userId="e9b06351-9837-4ca6-9c6a-1b01cc18cda2" providerId="ADAL" clId="{95EB71E0-FB07-42CC-873D-A69350F76FE7}" dt="2026-09-29T13:46:36.285" v="9043" actId="164"/>
          <ac:spMkLst>
            <pc:docMk/>
            <pc:sldMk cId="166674899" sldId="461"/>
            <ac:spMk id="10" creationId="{6A5C9155-39CE-A0A4-E303-E5BDBF8E7E4B}"/>
          </ac:spMkLst>
        </pc:spChg>
        <pc:spChg chg="add mod">
          <ac:chgData name="Corina Haita-Falah" userId="e9b06351-9837-4ca6-9c6a-1b01cc18cda2" providerId="ADAL" clId="{95EB71E0-FB07-42CC-873D-A69350F76FE7}" dt="2026-09-29T13:47:21.772" v="9048" actId="164"/>
          <ac:spMkLst>
            <pc:docMk/>
            <pc:sldMk cId="166674899" sldId="461"/>
            <ac:spMk id="12" creationId="{4231B4D5-2F1D-C99F-E579-1CCAC144AF0C}"/>
          </ac:spMkLst>
        </pc:spChg>
        <pc:spChg chg="add mod">
          <ac:chgData name="Corina Haita-Falah" userId="e9b06351-9837-4ca6-9c6a-1b01cc18cda2" providerId="ADAL" clId="{95EB71E0-FB07-42CC-873D-A69350F76FE7}" dt="2026-09-29T13:44:44.969" v="9023" actId="164"/>
          <ac:spMkLst>
            <pc:docMk/>
            <pc:sldMk cId="166674899" sldId="461"/>
            <ac:spMk id="14" creationId="{F87CDD49-827A-FF30-FEFA-80AB2A6835B0}"/>
          </ac:spMkLst>
        </pc:spChg>
        <pc:spChg chg="add mod">
          <ac:chgData name="Corina Haita-Falah" userId="e9b06351-9837-4ca6-9c6a-1b01cc18cda2" providerId="ADAL" clId="{95EB71E0-FB07-42CC-873D-A69350F76FE7}" dt="2026-09-29T13:46:23.705" v="9042" actId="1036"/>
          <ac:spMkLst>
            <pc:docMk/>
            <pc:sldMk cId="166674899" sldId="461"/>
            <ac:spMk id="16" creationId="{32D0CB11-C98A-E519-3C77-E12786FFC244}"/>
          </ac:spMkLst>
        </pc:spChg>
        <pc:spChg chg="add mod">
          <ac:chgData name="Corina Haita-Falah" userId="e9b06351-9837-4ca6-9c6a-1b01cc18cda2" providerId="ADAL" clId="{95EB71E0-FB07-42CC-873D-A69350F76FE7}" dt="2026-09-29T13:46:36.285" v="9043" actId="164"/>
          <ac:spMkLst>
            <pc:docMk/>
            <pc:sldMk cId="166674899" sldId="461"/>
            <ac:spMk id="18" creationId="{511819C7-6534-B56B-4DDF-25DDDC3842C8}"/>
          </ac:spMkLst>
        </pc:spChg>
        <pc:spChg chg="add mod">
          <ac:chgData name="Corina Haita-Falah" userId="e9b06351-9837-4ca6-9c6a-1b01cc18cda2" providerId="ADAL" clId="{95EB71E0-FB07-42CC-873D-A69350F76FE7}" dt="2026-09-29T13:47:49.642" v="9051" actId="1035"/>
          <ac:spMkLst>
            <pc:docMk/>
            <pc:sldMk cId="166674899" sldId="461"/>
            <ac:spMk id="20" creationId="{1C67D4B2-0D8A-91E7-8A25-A5A78306FFBE}"/>
          </ac:spMkLst>
        </pc:spChg>
        <pc:spChg chg="add mod">
          <ac:chgData name="Corina Haita-Falah" userId="e9b06351-9837-4ca6-9c6a-1b01cc18cda2" providerId="ADAL" clId="{95EB71E0-FB07-42CC-873D-A69350F76FE7}" dt="2026-09-29T13:44:57.321" v="9024" actId="164"/>
          <ac:spMkLst>
            <pc:docMk/>
            <pc:sldMk cId="166674899" sldId="461"/>
            <ac:spMk id="22" creationId="{5B31E97C-B35C-2F71-7798-E74536586BB0}"/>
          </ac:spMkLst>
        </pc:spChg>
        <pc:spChg chg="add mod">
          <ac:chgData name="Corina Haita-Falah" userId="e9b06351-9837-4ca6-9c6a-1b01cc18cda2" providerId="ADAL" clId="{95EB71E0-FB07-42CC-873D-A69350F76FE7}" dt="2026-09-29T13:46:01.860" v="9037" actId="164"/>
          <ac:spMkLst>
            <pc:docMk/>
            <pc:sldMk cId="166674899" sldId="461"/>
            <ac:spMk id="24" creationId="{9E614EF9-C7C4-B621-E432-4023A0769A81}"/>
          </ac:spMkLst>
        </pc:spChg>
        <pc:spChg chg="add mod">
          <ac:chgData name="Corina Haita-Falah" userId="e9b06351-9837-4ca6-9c6a-1b01cc18cda2" providerId="ADAL" clId="{95EB71E0-FB07-42CC-873D-A69350F76FE7}" dt="2026-09-29T14:09:14.657" v="9066" actId="1076"/>
          <ac:spMkLst>
            <pc:docMk/>
            <pc:sldMk cId="166674899" sldId="461"/>
            <ac:spMk id="26" creationId="{47606CCF-D7A8-E65D-C152-DAEB644D50C2}"/>
          </ac:spMkLst>
        </pc:spChg>
        <pc:spChg chg="add mod">
          <ac:chgData name="Corina Haita-Falah" userId="e9b06351-9837-4ca6-9c6a-1b01cc18cda2" providerId="ADAL" clId="{95EB71E0-FB07-42CC-873D-A69350F76FE7}" dt="2026-09-29T13:46:59.405" v="9045" actId="164"/>
          <ac:spMkLst>
            <pc:docMk/>
            <pc:sldMk cId="166674899" sldId="461"/>
            <ac:spMk id="28" creationId="{1FEE9293-577F-CFBC-BF45-9A0F8D56CCD3}"/>
          </ac:spMkLst>
        </pc:spChg>
        <pc:spChg chg="add mod">
          <ac:chgData name="Corina Haita-Falah" userId="e9b06351-9837-4ca6-9c6a-1b01cc18cda2" providerId="ADAL" clId="{95EB71E0-FB07-42CC-873D-A69350F76FE7}" dt="2026-10-05T15:22:18.701" v="14050" actId="21"/>
          <ac:spMkLst>
            <pc:docMk/>
            <pc:sldMk cId="166674899" sldId="461"/>
            <ac:spMk id="30" creationId="{E5005CD9-B9E9-3500-C300-74FE47AA7C94}"/>
          </ac:spMkLst>
        </pc:spChg>
        <pc:spChg chg="add mod">
          <ac:chgData name="Corina Haita-Falah" userId="e9b06351-9837-4ca6-9c6a-1b01cc18cda2" providerId="ADAL" clId="{95EB71E0-FB07-42CC-873D-A69350F76FE7}" dt="2026-09-29T14:08:47.404" v="9062" actId="1076"/>
          <ac:spMkLst>
            <pc:docMk/>
            <pc:sldMk cId="166674899" sldId="461"/>
            <ac:spMk id="32" creationId="{CB216FD4-EDEF-13EA-0433-6951D11D1546}"/>
          </ac:spMkLst>
        </pc:spChg>
        <pc:spChg chg="add mod">
          <ac:chgData name="Corina Haita-Falah" userId="e9b06351-9837-4ca6-9c6a-1b01cc18cda2" providerId="ADAL" clId="{95EB71E0-FB07-42CC-873D-A69350F76FE7}" dt="2026-09-29T14:09:19.540" v="9067" actId="14100"/>
          <ac:spMkLst>
            <pc:docMk/>
            <pc:sldMk cId="166674899" sldId="461"/>
            <ac:spMk id="34" creationId="{E20BD014-44F1-85FD-FC99-94FF5316DB59}"/>
          </ac:spMkLst>
        </pc:spChg>
        <pc:spChg chg="add mod">
          <ac:chgData name="Corina Haita-Falah" userId="e9b06351-9837-4ca6-9c6a-1b01cc18cda2" providerId="ADAL" clId="{95EB71E0-FB07-42CC-873D-A69350F76FE7}" dt="2026-09-29T14:09:24.259" v="9068" actId="108"/>
          <ac:spMkLst>
            <pc:docMk/>
            <pc:sldMk cId="166674899" sldId="461"/>
            <ac:spMk id="36" creationId="{4C25A0B6-2B2D-6703-957D-E1F16FAAA417}"/>
          </ac:spMkLst>
        </pc:spChg>
        <pc:grpChg chg="add mod">
          <ac:chgData name="Corina Haita-Falah" userId="e9b06351-9837-4ca6-9c6a-1b01cc18cda2" providerId="ADAL" clId="{95EB71E0-FB07-42CC-873D-A69350F76FE7}" dt="2026-09-29T13:45:04.544" v="9025" actId="164"/>
          <ac:grpSpMkLst>
            <pc:docMk/>
            <pc:sldMk cId="166674899" sldId="461"/>
            <ac:grpSpMk id="37" creationId="{F5D1B2E8-6A8D-D76D-DA96-6DFE20A5A2CD}"/>
          </ac:grpSpMkLst>
        </pc:grpChg>
        <pc:grpChg chg="add mod">
          <ac:chgData name="Corina Haita-Falah" userId="e9b06351-9837-4ca6-9c6a-1b01cc18cda2" providerId="ADAL" clId="{95EB71E0-FB07-42CC-873D-A69350F76FE7}" dt="2026-09-29T13:45:04.544" v="9025" actId="164"/>
          <ac:grpSpMkLst>
            <pc:docMk/>
            <pc:sldMk cId="166674899" sldId="461"/>
            <ac:grpSpMk id="38" creationId="{21477150-4B70-2B86-70F8-97A7368486B3}"/>
          </ac:grpSpMkLst>
        </pc:grpChg>
        <pc:grpChg chg="add mod">
          <ac:chgData name="Corina Haita-Falah" userId="e9b06351-9837-4ca6-9c6a-1b01cc18cda2" providerId="ADAL" clId="{95EB71E0-FB07-42CC-873D-A69350F76FE7}" dt="2026-09-29T13:45:51.588" v="9036" actId="1076"/>
          <ac:grpSpMkLst>
            <pc:docMk/>
            <pc:sldMk cId="166674899" sldId="461"/>
            <ac:grpSpMk id="39" creationId="{71AE9E22-D1FD-9085-28C1-55EA0FAB9A7F}"/>
          </ac:grpSpMkLst>
        </pc:grpChg>
        <pc:grpChg chg="add mod">
          <ac:chgData name="Corina Haita-Falah" userId="e9b06351-9837-4ca6-9c6a-1b01cc18cda2" providerId="ADAL" clId="{95EB71E0-FB07-42CC-873D-A69350F76FE7}" dt="2026-09-29T14:07:29.027" v="9059" actId="14100"/>
          <ac:grpSpMkLst>
            <pc:docMk/>
            <pc:sldMk cId="166674899" sldId="461"/>
            <ac:grpSpMk id="41" creationId="{EA29E310-A16D-A7A8-EE12-B21A287A63F2}"/>
          </ac:grpSpMkLst>
        </pc:grpChg>
        <pc:grpChg chg="add mod">
          <ac:chgData name="Corina Haita-Falah" userId="e9b06351-9837-4ca6-9c6a-1b01cc18cda2" providerId="ADAL" clId="{95EB71E0-FB07-42CC-873D-A69350F76FE7}" dt="2026-09-29T13:46:17.921" v="9041" actId="1076"/>
          <ac:grpSpMkLst>
            <pc:docMk/>
            <pc:sldMk cId="166674899" sldId="461"/>
            <ac:grpSpMk id="42" creationId="{6254B2B5-F0C1-9910-1096-9C5708BFEE3A}"/>
          </ac:grpSpMkLst>
        </pc:grpChg>
        <pc:grpChg chg="add mod">
          <ac:chgData name="Corina Haita-Falah" userId="e9b06351-9837-4ca6-9c6a-1b01cc18cda2" providerId="ADAL" clId="{95EB71E0-FB07-42CC-873D-A69350F76FE7}" dt="2026-10-01T07:49:29.894" v="12685" actId="14100"/>
          <ac:grpSpMkLst>
            <pc:docMk/>
            <pc:sldMk cId="166674899" sldId="461"/>
            <ac:grpSpMk id="43" creationId="{AF088CAD-FECB-845E-3503-9F03E6E7E66D}"/>
          </ac:grpSpMkLst>
        </pc:grpChg>
        <pc:grpChg chg="add mod">
          <ac:chgData name="Corina Haita-Falah" userId="e9b06351-9837-4ca6-9c6a-1b01cc18cda2" providerId="ADAL" clId="{95EB71E0-FB07-42CC-873D-A69350F76FE7}" dt="2026-09-29T13:47:21.772" v="9048" actId="164"/>
          <ac:grpSpMkLst>
            <pc:docMk/>
            <pc:sldMk cId="166674899" sldId="461"/>
            <ac:grpSpMk id="44" creationId="{6CE6909F-F0D6-4467-5463-D2896C826943}"/>
          </ac:grpSpMkLst>
        </pc:grpChg>
        <pc:grpChg chg="add mod">
          <ac:chgData name="Corina Haita-Falah" userId="e9b06351-9837-4ca6-9c6a-1b01cc18cda2" providerId="ADAL" clId="{95EB71E0-FB07-42CC-873D-A69350F76FE7}" dt="2026-10-01T07:49:34.177" v="12686" actId="14100"/>
          <ac:grpSpMkLst>
            <pc:docMk/>
            <pc:sldMk cId="166674899" sldId="461"/>
            <ac:grpSpMk id="45" creationId="{227F7D5B-0CA4-A06E-7782-446A3025BC21}"/>
          </ac:grpSpMkLst>
        </pc:grpChg>
      </pc:sldChg>
      <pc:sldChg chg="addSp delSp modSp add mod ord modNotesTx">
        <pc:chgData name="Corina Haita-Falah" userId="e9b06351-9837-4ca6-9c6a-1b01cc18cda2" providerId="ADAL" clId="{95EB71E0-FB07-42CC-873D-A69350F76FE7}" dt="2026-10-05T13:41:40.683" v="13981" actId="14100"/>
        <pc:sldMkLst>
          <pc:docMk/>
          <pc:sldMk cId="1534922551" sldId="462"/>
        </pc:sldMkLst>
        <pc:spChg chg="mod">
          <ac:chgData name="Corina Haita-Falah" userId="e9b06351-9837-4ca6-9c6a-1b01cc18cda2" providerId="ADAL" clId="{95EB71E0-FB07-42CC-873D-A69350F76FE7}" dt="2026-10-01T12:08:49.327" v="13161" actId="114"/>
          <ac:spMkLst>
            <pc:docMk/>
            <pc:sldMk cId="1534922551" sldId="462"/>
            <ac:spMk id="2" creationId="{308FE321-F8BA-FE1F-5511-E15E82D4983E}"/>
          </ac:spMkLst>
        </pc:spChg>
        <pc:spChg chg="mod">
          <ac:chgData name="Corina Haita-Falah" userId="e9b06351-9837-4ca6-9c6a-1b01cc18cda2" providerId="ADAL" clId="{95EB71E0-FB07-42CC-873D-A69350F76FE7}" dt="2026-10-01T07:37:11.001" v="12645" actId="14100"/>
          <ac:spMkLst>
            <pc:docMk/>
            <pc:sldMk cId="1534922551" sldId="462"/>
            <ac:spMk id="4" creationId="{27765782-9E65-0BF7-0340-E09E991B415F}"/>
          </ac:spMkLst>
        </pc:spChg>
        <pc:spChg chg="mod">
          <ac:chgData name="Corina Haita-Falah" userId="e9b06351-9837-4ca6-9c6a-1b01cc18cda2" providerId="ADAL" clId="{95EB71E0-FB07-42CC-873D-A69350F76FE7}" dt="2026-10-05T13:41:13.873" v="13976" actId="14100"/>
          <ac:spMkLst>
            <pc:docMk/>
            <pc:sldMk cId="1534922551" sldId="462"/>
            <ac:spMk id="6" creationId="{082CA92C-D009-05C8-49F5-90F649A63A4B}"/>
          </ac:spMkLst>
        </pc:spChg>
        <pc:spChg chg="mod">
          <ac:chgData name="Corina Haita-Falah" userId="e9b06351-9837-4ca6-9c6a-1b01cc18cda2" providerId="ADAL" clId="{95EB71E0-FB07-42CC-873D-A69350F76FE7}" dt="2026-10-05T13:41:20.375" v="13977" actId="1076"/>
          <ac:spMkLst>
            <pc:docMk/>
            <pc:sldMk cId="1534922551" sldId="462"/>
            <ac:spMk id="8" creationId="{68F78425-E192-1C51-ACA7-1AA68253D45C}"/>
          </ac:spMkLst>
        </pc:spChg>
        <pc:spChg chg="mod">
          <ac:chgData name="Corina Haita-Falah" userId="e9b06351-9837-4ca6-9c6a-1b01cc18cda2" providerId="ADAL" clId="{95EB71E0-FB07-42CC-873D-A69350F76FE7}" dt="2026-10-05T13:41:01.799" v="13975" actId="255"/>
          <ac:spMkLst>
            <pc:docMk/>
            <pc:sldMk cId="1534922551" sldId="462"/>
            <ac:spMk id="10" creationId="{73853956-63D8-7250-309F-8BCF5249E9C2}"/>
          </ac:spMkLst>
        </pc:spChg>
        <pc:spChg chg="mod">
          <ac:chgData name="Corina Haita-Falah" userId="e9b06351-9837-4ca6-9c6a-1b01cc18cda2" providerId="ADAL" clId="{95EB71E0-FB07-42CC-873D-A69350F76FE7}" dt="2026-10-05T13:40:08.132" v="13966" actId="1076"/>
          <ac:spMkLst>
            <pc:docMk/>
            <pc:sldMk cId="1534922551" sldId="462"/>
            <ac:spMk id="12" creationId="{A30527D0-5673-AD78-25C1-4DFA958C813A}"/>
          </ac:spMkLst>
        </pc:spChg>
        <pc:spChg chg="mod">
          <ac:chgData name="Corina Haita-Falah" userId="e9b06351-9837-4ca6-9c6a-1b01cc18cda2" providerId="ADAL" clId="{95EB71E0-FB07-42CC-873D-A69350F76FE7}" dt="2026-10-05T13:40:20.893" v="13968" actId="255"/>
          <ac:spMkLst>
            <pc:docMk/>
            <pc:sldMk cId="1534922551" sldId="462"/>
            <ac:spMk id="14" creationId="{8FD999F2-9418-E6AE-ED64-523C225D22B1}"/>
          </ac:spMkLst>
        </pc:spChg>
        <pc:spChg chg="mod">
          <ac:chgData name="Corina Haita-Falah" userId="e9b06351-9837-4ca6-9c6a-1b01cc18cda2" providerId="ADAL" clId="{95EB71E0-FB07-42CC-873D-A69350F76FE7}" dt="2026-10-01T13:00:03.219" v="13438" actId="255"/>
          <ac:spMkLst>
            <pc:docMk/>
            <pc:sldMk cId="1534922551" sldId="462"/>
            <ac:spMk id="16" creationId="{927F9ABC-F793-BF10-6EC7-6443C35AA7EA}"/>
          </ac:spMkLst>
        </pc:spChg>
        <pc:spChg chg="mod">
          <ac:chgData name="Corina Haita-Falah" userId="e9b06351-9837-4ca6-9c6a-1b01cc18cda2" providerId="ADAL" clId="{95EB71E0-FB07-42CC-873D-A69350F76FE7}" dt="2026-10-01T12:59:37.102" v="13431" actId="255"/>
          <ac:spMkLst>
            <pc:docMk/>
            <pc:sldMk cId="1534922551" sldId="462"/>
            <ac:spMk id="20" creationId="{50B2DB45-9EEA-DBCE-0C5D-DBF025D4CF26}"/>
          </ac:spMkLst>
        </pc:spChg>
        <pc:spChg chg="mod">
          <ac:chgData name="Corina Haita-Falah" userId="e9b06351-9837-4ca6-9c6a-1b01cc18cda2" providerId="ADAL" clId="{95EB71E0-FB07-42CC-873D-A69350F76FE7}" dt="2026-10-01T07:37:31.541" v="12649" actId="1076"/>
          <ac:spMkLst>
            <pc:docMk/>
            <pc:sldMk cId="1534922551" sldId="462"/>
            <ac:spMk id="24" creationId="{D8F440D7-ED18-17AA-AD77-4B6C690B2C6F}"/>
          </ac:spMkLst>
        </pc:spChg>
        <pc:spChg chg="del">
          <ac:chgData name="Corina Haita-Falah" userId="e9b06351-9837-4ca6-9c6a-1b01cc18cda2" providerId="ADAL" clId="{95EB71E0-FB07-42CC-873D-A69350F76FE7}" dt="2026-10-05T13:39:24.110" v="13959" actId="478"/>
          <ac:spMkLst>
            <pc:docMk/>
            <pc:sldMk cId="1534922551" sldId="462"/>
            <ac:spMk id="30" creationId="{A6551043-2F4B-9CB7-2780-1DBB3D26D643}"/>
          </ac:spMkLst>
        </pc:spChg>
        <pc:spChg chg="mod">
          <ac:chgData name="Corina Haita-Falah" userId="e9b06351-9837-4ca6-9c6a-1b01cc18cda2" providerId="ADAL" clId="{95EB71E0-FB07-42CC-873D-A69350F76FE7}" dt="2026-10-05T13:41:40.683" v="13981" actId="14100"/>
          <ac:spMkLst>
            <pc:docMk/>
            <pc:sldMk cId="1534922551" sldId="462"/>
            <ac:spMk id="32" creationId="{A02E6180-B7AC-40B2-32D0-D927D3F49418}"/>
          </ac:spMkLst>
        </pc:spChg>
        <pc:spChg chg="mod">
          <ac:chgData name="Corina Haita-Falah" userId="e9b06351-9837-4ca6-9c6a-1b01cc18cda2" providerId="ADAL" clId="{95EB71E0-FB07-42CC-873D-A69350F76FE7}" dt="2026-10-01T12:13:58.910" v="13202" actId="20577"/>
          <ac:spMkLst>
            <pc:docMk/>
            <pc:sldMk cId="1534922551" sldId="462"/>
            <ac:spMk id="34" creationId="{92709540-E0A2-9AC5-6D8C-093339D9B3C3}"/>
          </ac:spMkLst>
        </pc:spChg>
        <pc:spChg chg="mod">
          <ac:chgData name="Corina Haita-Falah" userId="e9b06351-9837-4ca6-9c6a-1b01cc18cda2" providerId="ADAL" clId="{95EB71E0-FB07-42CC-873D-A69350F76FE7}" dt="2026-10-05T13:40:15.578" v="13967" actId="1076"/>
          <ac:spMkLst>
            <pc:docMk/>
            <pc:sldMk cId="1534922551" sldId="462"/>
            <ac:spMk id="38" creationId="{4798B5C6-886B-271F-316A-5F5B4B9E11B7}"/>
          </ac:spMkLst>
        </pc:spChg>
        <pc:grpChg chg="mod">
          <ac:chgData name="Corina Haita-Falah" userId="e9b06351-9837-4ca6-9c6a-1b01cc18cda2" providerId="ADAL" clId="{95EB71E0-FB07-42CC-873D-A69350F76FE7}" dt="2026-10-05T13:40:02.237" v="13965" actId="14100"/>
          <ac:grpSpMkLst>
            <pc:docMk/>
            <pc:sldMk cId="1534922551" sldId="462"/>
            <ac:grpSpMk id="3" creationId="{CE8A9315-D70C-8CDB-A83A-B069FB86A853}"/>
          </ac:grpSpMkLst>
        </pc:grpChg>
        <pc:grpChg chg="add mod">
          <ac:chgData name="Corina Haita-Falah" userId="e9b06351-9837-4ca6-9c6a-1b01cc18cda2" providerId="ADAL" clId="{95EB71E0-FB07-42CC-873D-A69350F76FE7}" dt="2026-10-01T12:57:24.501" v="13426" actId="164"/>
          <ac:grpSpMkLst>
            <pc:docMk/>
            <pc:sldMk cId="1534922551" sldId="462"/>
            <ac:grpSpMk id="7" creationId="{FE54B440-FA9B-D785-54A8-3657CC80D491}"/>
          </ac:grpSpMkLst>
        </pc:grpChg>
        <pc:grpChg chg="add mod">
          <ac:chgData name="Corina Haita-Falah" userId="e9b06351-9837-4ca6-9c6a-1b01cc18cda2" providerId="ADAL" clId="{95EB71E0-FB07-42CC-873D-A69350F76FE7}" dt="2026-10-01T12:57:24.501" v="13426" actId="164"/>
          <ac:grpSpMkLst>
            <pc:docMk/>
            <pc:sldMk cId="1534922551" sldId="462"/>
            <ac:grpSpMk id="9" creationId="{2D6DD505-A55C-3559-912C-9F7553B831C7}"/>
          </ac:grpSpMkLst>
        </pc:grpChg>
        <pc:grpChg chg="add mod">
          <ac:chgData name="Corina Haita-Falah" userId="e9b06351-9837-4ca6-9c6a-1b01cc18cda2" providerId="ADAL" clId="{95EB71E0-FB07-42CC-873D-A69350F76FE7}" dt="2026-10-01T12:57:31.913" v="13428" actId="14100"/>
          <ac:grpSpMkLst>
            <pc:docMk/>
            <pc:sldMk cId="1534922551" sldId="462"/>
            <ac:grpSpMk id="11" creationId="{12D4C1E5-10F1-39BA-5240-69B8395BA053}"/>
          </ac:grpSpMkLst>
        </pc:grpChg>
        <pc:grpChg chg="add mod">
          <ac:chgData name="Corina Haita-Falah" userId="e9b06351-9837-4ca6-9c6a-1b01cc18cda2" providerId="ADAL" clId="{95EB71E0-FB07-42CC-873D-A69350F76FE7}" dt="2026-10-05T13:40:49.668" v="13973" actId="14100"/>
          <ac:grpSpMkLst>
            <pc:docMk/>
            <pc:sldMk cId="1534922551" sldId="462"/>
            <ac:grpSpMk id="17" creationId="{DBBC192E-BCD1-974D-8611-795151C52BA2}"/>
          </ac:grpSpMkLst>
        </pc:grpChg>
        <pc:graphicFrameChg chg="mod modGraphic">
          <ac:chgData name="Corina Haita-Falah" userId="e9b06351-9837-4ca6-9c6a-1b01cc18cda2" providerId="ADAL" clId="{95EB71E0-FB07-42CC-873D-A69350F76FE7}" dt="2026-10-01T12:57:15" v="13424" actId="164"/>
          <ac:graphicFrameMkLst>
            <pc:docMk/>
            <pc:sldMk cId="1534922551" sldId="462"/>
            <ac:graphicFrameMk id="18" creationId="{1A8C6FBE-25F1-ECB6-F1C3-594C9FB1B8F9}"/>
          </ac:graphicFrameMkLst>
        </pc:graphicFrameChg>
        <pc:graphicFrameChg chg="mod modGraphic">
          <ac:chgData name="Corina Haita-Falah" userId="e9b06351-9837-4ca6-9c6a-1b01cc18cda2" providerId="ADAL" clId="{95EB71E0-FB07-42CC-873D-A69350F76FE7}" dt="2026-10-01T12:57:19.677" v="13425" actId="164"/>
          <ac:graphicFrameMkLst>
            <pc:docMk/>
            <pc:sldMk cId="1534922551" sldId="462"/>
            <ac:graphicFrameMk id="22" creationId="{1CCBA5D3-FADA-5449-B657-61A17E528267}"/>
          </ac:graphicFrameMkLst>
        </pc:graphicFrameChg>
        <pc:graphicFrameChg chg="mod modGraphic">
          <ac:chgData name="Corina Haita-Falah" userId="e9b06351-9837-4ca6-9c6a-1b01cc18cda2" providerId="ADAL" clId="{95EB71E0-FB07-42CC-873D-A69350F76FE7}" dt="2026-10-01T12:56:44.468" v="13421" actId="14100"/>
          <ac:graphicFrameMkLst>
            <pc:docMk/>
            <pc:sldMk cId="1534922551" sldId="462"/>
            <ac:graphicFrameMk id="26" creationId="{EFA43056-B13D-ACC7-2871-21E677B6ECC8}"/>
          </ac:graphicFrameMkLst>
        </pc:graphicFrameChg>
        <pc:picChg chg="mod">
          <ac:chgData name="Corina Haita-Falah" userId="e9b06351-9837-4ca6-9c6a-1b01cc18cda2" providerId="ADAL" clId="{95EB71E0-FB07-42CC-873D-A69350F76FE7}" dt="2026-10-05T13:39:15.008" v="13958" actId="1076"/>
          <ac:picMkLst>
            <pc:docMk/>
            <pc:sldMk cId="1534922551" sldId="462"/>
            <ac:picMk id="36" creationId="{AD4CF043-9143-AEF3-F9BA-D7F7E7E694C7}"/>
          </ac:picMkLst>
        </pc:picChg>
      </pc:sldChg>
      <pc:sldChg chg="addSp delSp modSp add mod ord">
        <pc:chgData name="Corina Haita-Falah" userId="e9b06351-9837-4ca6-9c6a-1b01cc18cda2" providerId="ADAL" clId="{95EB71E0-FB07-42CC-873D-A69350F76FE7}" dt="2026-10-05T15:30:42.144" v="14069" actId="1076"/>
        <pc:sldMkLst>
          <pc:docMk/>
          <pc:sldMk cId="3218362262" sldId="463"/>
        </pc:sldMkLst>
        <pc:spChg chg="mod">
          <ac:chgData name="Corina Haita-Falah" userId="e9b06351-9837-4ca6-9c6a-1b01cc18cda2" providerId="ADAL" clId="{95EB71E0-FB07-42CC-873D-A69350F76FE7}" dt="2026-10-01T12:09:19.867" v="13166" actId="114"/>
          <ac:spMkLst>
            <pc:docMk/>
            <pc:sldMk cId="3218362262" sldId="463"/>
            <ac:spMk id="2" creationId="{C684EDC1-9119-950D-43FB-E89C400B5287}"/>
          </ac:spMkLst>
        </pc:spChg>
        <pc:spChg chg="mod">
          <ac:chgData name="Corina Haita-Falah" userId="e9b06351-9837-4ca6-9c6a-1b01cc18cda2" providerId="ADAL" clId="{95EB71E0-FB07-42CC-873D-A69350F76FE7}" dt="2026-09-29T14:33:14.278" v="9079" actId="14100"/>
          <ac:spMkLst>
            <pc:docMk/>
            <pc:sldMk cId="3218362262" sldId="463"/>
            <ac:spMk id="4" creationId="{D584353D-DAFD-EDD6-DB66-E54D960C0060}"/>
          </ac:spMkLst>
        </pc:spChg>
        <pc:spChg chg="add mod">
          <ac:chgData name="Corina Haita-Falah" userId="e9b06351-9837-4ca6-9c6a-1b01cc18cda2" providerId="ADAL" clId="{95EB71E0-FB07-42CC-873D-A69350F76FE7}" dt="2026-09-29T15:15:29.949" v="9230" actId="255"/>
          <ac:spMkLst>
            <pc:docMk/>
            <pc:sldMk cId="3218362262" sldId="463"/>
            <ac:spMk id="13" creationId="{580321FB-349F-FD0A-CF76-8B72F9F405BC}"/>
          </ac:spMkLst>
        </pc:spChg>
        <pc:spChg chg="add mod">
          <ac:chgData name="Corina Haita-Falah" userId="e9b06351-9837-4ca6-9c6a-1b01cc18cda2" providerId="ADAL" clId="{95EB71E0-FB07-42CC-873D-A69350F76FE7}" dt="2026-09-29T15:15:48.557" v="9232" actId="1076"/>
          <ac:spMkLst>
            <pc:docMk/>
            <pc:sldMk cId="3218362262" sldId="463"/>
            <ac:spMk id="19" creationId="{11799EBA-4CB0-CFEF-CF7B-A9776E5A6E69}"/>
          </ac:spMkLst>
        </pc:spChg>
        <pc:spChg chg="add mod">
          <ac:chgData name="Corina Haita-Falah" userId="e9b06351-9837-4ca6-9c6a-1b01cc18cda2" providerId="ADAL" clId="{95EB71E0-FB07-42CC-873D-A69350F76FE7}" dt="2026-09-29T15:12:27.645" v="9223" actId="113"/>
          <ac:spMkLst>
            <pc:docMk/>
            <pc:sldMk cId="3218362262" sldId="463"/>
            <ac:spMk id="28" creationId="{24BA5D3D-3E55-FE12-E4FC-666D73A4F430}"/>
          </ac:spMkLst>
        </pc:spChg>
        <pc:spChg chg="add mod">
          <ac:chgData name="Corina Haita-Falah" userId="e9b06351-9837-4ca6-9c6a-1b01cc18cda2" providerId="ADAL" clId="{95EB71E0-FB07-42CC-873D-A69350F76FE7}" dt="2026-10-05T15:30:42.144" v="14069" actId="1076"/>
          <ac:spMkLst>
            <pc:docMk/>
            <pc:sldMk cId="3218362262" sldId="463"/>
            <ac:spMk id="30" creationId="{C4B6A824-8769-64A5-5ED1-0409FB33BFED}"/>
          </ac:spMkLst>
        </pc:spChg>
        <pc:spChg chg="add mod">
          <ac:chgData name="Corina Haita-Falah" userId="e9b06351-9837-4ca6-9c6a-1b01cc18cda2" providerId="ADAL" clId="{95EB71E0-FB07-42CC-873D-A69350F76FE7}" dt="2026-10-05T15:30:08.841" v="14061" actId="403"/>
          <ac:spMkLst>
            <pc:docMk/>
            <pc:sldMk cId="3218362262" sldId="463"/>
            <ac:spMk id="34" creationId="{5C977179-D356-A689-87C6-E8E8EFB76518}"/>
          </ac:spMkLst>
        </pc:spChg>
        <pc:spChg chg="add mod">
          <ac:chgData name="Corina Haita-Falah" userId="e9b06351-9837-4ca6-9c6a-1b01cc18cda2" providerId="ADAL" clId="{95EB71E0-FB07-42CC-873D-A69350F76FE7}" dt="2026-10-05T15:30:08.841" v="14061" actId="403"/>
          <ac:spMkLst>
            <pc:docMk/>
            <pc:sldMk cId="3218362262" sldId="463"/>
            <ac:spMk id="36" creationId="{F7A82EEB-D49B-32C3-82FF-19A23D2D9001}"/>
          </ac:spMkLst>
        </pc:spChg>
        <pc:spChg chg="add mod">
          <ac:chgData name="Corina Haita-Falah" userId="e9b06351-9837-4ca6-9c6a-1b01cc18cda2" providerId="ADAL" clId="{95EB71E0-FB07-42CC-873D-A69350F76FE7}" dt="2026-10-05T15:30:08.841" v="14061" actId="403"/>
          <ac:spMkLst>
            <pc:docMk/>
            <pc:sldMk cId="3218362262" sldId="463"/>
            <ac:spMk id="38" creationId="{B05F9E5D-33A8-F706-F181-CE48BE687CBA}"/>
          </ac:spMkLst>
        </pc:spChg>
        <pc:spChg chg="add mod">
          <ac:chgData name="Corina Haita-Falah" userId="e9b06351-9837-4ca6-9c6a-1b01cc18cda2" providerId="ADAL" clId="{95EB71E0-FB07-42CC-873D-A69350F76FE7}" dt="2026-10-05T15:30:33.228" v="14067" actId="1076"/>
          <ac:spMkLst>
            <pc:docMk/>
            <pc:sldMk cId="3218362262" sldId="463"/>
            <ac:spMk id="40" creationId="{3CC98532-08EC-3FD2-FA06-3179B9476917}"/>
          </ac:spMkLst>
        </pc:spChg>
        <pc:spChg chg="add mod">
          <ac:chgData name="Corina Haita-Falah" userId="e9b06351-9837-4ca6-9c6a-1b01cc18cda2" providerId="ADAL" clId="{95EB71E0-FB07-42CC-873D-A69350F76FE7}" dt="2026-10-05T15:30:03.570" v="14060" actId="1076"/>
          <ac:spMkLst>
            <pc:docMk/>
            <pc:sldMk cId="3218362262" sldId="463"/>
            <ac:spMk id="43" creationId="{D829D35F-EFB2-B651-CC6D-9D69986AC77A}"/>
          </ac:spMkLst>
        </pc:spChg>
        <pc:grpChg chg="add mod">
          <ac:chgData name="Corina Haita-Falah" userId="e9b06351-9837-4ca6-9c6a-1b01cc18cda2" providerId="ADAL" clId="{95EB71E0-FB07-42CC-873D-A69350F76FE7}" dt="2026-09-29T15:34:35.706" v="9402" actId="164"/>
          <ac:grpSpMkLst>
            <pc:docMk/>
            <pc:sldMk cId="3218362262" sldId="463"/>
            <ac:grpSpMk id="44" creationId="{C0F267DF-C3F8-B49E-CFE6-86F2EF18F223}"/>
          </ac:grpSpMkLst>
        </pc:grpChg>
        <pc:grpChg chg="add mod">
          <ac:chgData name="Corina Haita-Falah" userId="e9b06351-9837-4ca6-9c6a-1b01cc18cda2" providerId="ADAL" clId="{95EB71E0-FB07-42CC-873D-A69350F76FE7}" dt="2026-10-05T15:30:24.339" v="14065" actId="1076"/>
          <ac:grpSpMkLst>
            <pc:docMk/>
            <pc:sldMk cId="3218362262" sldId="463"/>
            <ac:grpSpMk id="45" creationId="{1885025D-B830-397F-FB9C-04C3C9E74FB4}"/>
          </ac:grpSpMkLst>
        </pc:grpChg>
        <pc:graphicFrameChg chg="add mod modGraphic">
          <ac:chgData name="Corina Haita-Falah" userId="e9b06351-9837-4ca6-9c6a-1b01cc18cda2" providerId="ADAL" clId="{95EB71E0-FB07-42CC-873D-A69350F76FE7}" dt="2026-10-05T15:30:38.111" v="14068" actId="1076"/>
          <ac:graphicFrameMkLst>
            <pc:docMk/>
            <pc:sldMk cId="3218362262" sldId="463"/>
            <ac:graphicFrameMk id="41" creationId="{83BF8788-C31B-A861-310B-E76DA15A92B5}"/>
          </ac:graphicFrameMkLst>
        </pc:graphicFrameChg>
        <pc:picChg chg="add mod">
          <ac:chgData name="Corina Haita-Falah" userId="e9b06351-9837-4ca6-9c6a-1b01cc18cda2" providerId="ADAL" clId="{95EB71E0-FB07-42CC-873D-A69350F76FE7}" dt="2026-09-29T15:15:52.205" v="9233" actId="1076"/>
          <ac:picMkLst>
            <pc:docMk/>
            <pc:sldMk cId="3218362262" sldId="463"/>
            <ac:picMk id="26" creationId="{C1B69CBF-2409-809B-8FF4-B46A3C3B4CF9}"/>
          </ac:picMkLst>
        </pc:picChg>
        <pc:picChg chg="add mod">
          <ac:chgData name="Corina Haita-Falah" userId="e9b06351-9837-4ca6-9c6a-1b01cc18cda2" providerId="ADAL" clId="{95EB71E0-FB07-42CC-873D-A69350F76FE7}" dt="2026-10-05T15:30:30.395" v="14066" actId="14100"/>
          <ac:picMkLst>
            <pc:docMk/>
            <pc:sldMk cId="3218362262" sldId="463"/>
            <ac:picMk id="32" creationId="{E047BFC6-DC19-633A-088B-4FE70F462298}"/>
          </ac:picMkLst>
        </pc:picChg>
      </pc:sldChg>
      <pc:sldChg chg="addSp delSp modSp add mod">
        <pc:chgData name="Corina Haita-Falah" userId="e9b06351-9837-4ca6-9c6a-1b01cc18cda2" providerId="ADAL" clId="{95EB71E0-FB07-42CC-873D-A69350F76FE7}" dt="2026-10-01T12:10:41.012" v="13194" actId="114"/>
        <pc:sldMkLst>
          <pc:docMk/>
          <pc:sldMk cId="2568617056" sldId="464"/>
        </pc:sldMkLst>
        <pc:spChg chg="mod">
          <ac:chgData name="Corina Haita-Falah" userId="e9b06351-9837-4ca6-9c6a-1b01cc18cda2" providerId="ADAL" clId="{95EB71E0-FB07-42CC-873D-A69350F76FE7}" dt="2026-10-01T12:10:41.012" v="13194" actId="114"/>
          <ac:spMkLst>
            <pc:docMk/>
            <pc:sldMk cId="2568617056" sldId="464"/>
            <ac:spMk id="2" creationId="{0A5A8336-E067-243A-2CB2-C7D2D1916020}"/>
          </ac:spMkLst>
        </pc:spChg>
        <pc:spChg chg="mod">
          <ac:chgData name="Corina Haita-Falah" userId="e9b06351-9837-4ca6-9c6a-1b01cc18cda2" providerId="ADAL" clId="{95EB71E0-FB07-42CC-873D-A69350F76FE7}" dt="2026-09-28T17:40:18.412" v="7362" actId="20577"/>
          <ac:spMkLst>
            <pc:docMk/>
            <pc:sldMk cId="2568617056" sldId="464"/>
            <ac:spMk id="4" creationId="{3E09CD8D-284D-2FC1-B7B4-041950F83957}"/>
          </ac:spMkLst>
        </pc:spChg>
        <pc:spChg chg="add mod">
          <ac:chgData name="Corina Haita-Falah" userId="e9b06351-9837-4ca6-9c6a-1b01cc18cda2" providerId="ADAL" clId="{95EB71E0-FB07-42CC-873D-A69350F76FE7}" dt="2026-09-29T17:36:11.604" v="11230" actId="164"/>
          <ac:spMkLst>
            <pc:docMk/>
            <pc:sldMk cId="2568617056" sldId="464"/>
            <ac:spMk id="6" creationId="{DB94C3B0-E0FC-3365-9822-F355EC4C878D}"/>
          </ac:spMkLst>
        </pc:spChg>
        <pc:spChg chg="add mod">
          <ac:chgData name="Corina Haita-Falah" userId="e9b06351-9837-4ca6-9c6a-1b01cc18cda2" providerId="ADAL" clId="{95EB71E0-FB07-42CC-873D-A69350F76FE7}" dt="2026-09-29T17:36:16.774" v="11231" actId="164"/>
          <ac:spMkLst>
            <pc:docMk/>
            <pc:sldMk cId="2568617056" sldId="464"/>
            <ac:spMk id="37" creationId="{2E5A323B-4516-27C5-5539-3EDF02B93EF2}"/>
          </ac:spMkLst>
        </pc:spChg>
        <pc:spChg chg="add mod">
          <ac:chgData name="Corina Haita-Falah" userId="e9b06351-9837-4ca6-9c6a-1b01cc18cda2" providerId="ADAL" clId="{95EB71E0-FB07-42CC-873D-A69350F76FE7}" dt="2026-09-29T17:41:59.162" v="11275" actId="164"/>
          <ac:spMkLst>
            <pc:docMk/>
            <pc:sldMk cId="2568617056" sldId="464"/>
            <ac:spMk id="39" creationId="{505EE518-F333-40FE-F9D1-D60D5B8227E9}"/>
          </ac:spMkLst>
        </pc:spChg>
        <pc:spChg chg="add mod">
          <ac:chgData name="Corina Haita-Falah" userId="e9b06351-9837-4ca6-9c6a-1b01cc18cda2" providerId="ADAL" clId="{95EB71E0-FB07-42CC-873D-A69350F76FE7}" dt="2026-09-29T17:44:55.899" v="11300" actId="164"/>
          <ac:spMkLst>
            <pc:docMk/>
            <pc:sldMk cId="2568617056" sldId="464"/>
            <ac:spMk id="41" creationId="{D231D568-55C5-EF05-A839-3E6940E16F4C}"/>
          </ac:spMkLst>
        </pc:spChg>
        <pc:spChg chg="add mod">
          <ac:chgData name="Corina Haita-Falah" userId="e9b06351-9837-4ca6-9c6a-1b01cc18cda2" providerId="ADAL" clId="{95EB71E0-FB07-42CC-873D-A69350F76FE7}" dt="2026-09-29T17:45:01.187" v="11301" actId="164"/>
          <ac:spMkLst>
            <pc:docMk/>
            <pc:sldMk cId="2568617056" sldId="464"/>
            <ac:spMk id="43" creationId="{7171AD22-F235-EABB-4519-DFD3C841BB30}"/>
          </ac:spMkLst>
        </pc:spChg>
        <pc:grpChg chg="add mod">
          <ac:chgData name="Corina Haita-Falah" userId="e9b06351-9837-4ca6-9c6a-1b01cc18cda2" providerId="ADAL" clId="{95EB71E0-FB07-42CC-873D-A69350F76FE7}" dt="2026-09-29T17:36:11.604" v="11230" actId="164"/>
          <ac:grpSpMkLst>
            <pc:docMk/>
            <pc:sldMk cId="2568617056" sldId="464"/>
            <ac:grpSpMk id="44" creationId="{CCA4EDD3-1956-F201-6166-9472BCC16BB0}"/>
          </ac:grpSpMkLst>
        </pc:grpChg>
        <pc:grpChg chg="add mod">
          <ac:chgData name="Corina Haita-Falah" userId="e9b06351-9837-4ca6-9c6a-1b01cc18cda2" providerId="ADAL" clId="{95EB71E0-FB07-42CC-873D-A69350F76FE7}" dt="2026-09-29T17:41:37.931" v="11273" actId="1076"/>
          <ac:grpSpMkLst>
            <pc:docMk/>
            <pc:sldMk cId="2568617056" sldId="464"/>
            <ac:grpSpMk id="45" creationId="{AEA1E944-FDF9-EB26-F560-55C654D00379}"/>
          </ac:grpSpMkLst>
        </pc:grpChg>
        <pc:grpChg chg="add mod">
          <ac:chgData name="Corina Haita-Falah" userId="e9b06351-9837-4ca6-9c6a-1b01cc18cda2" providerId="ADAL" clId="{95EB71E0-FB07-42CC-873D-A69350F76FE7}" dt="2026-09-29T17:41:59.162" v="11275" actId="164"/>
          <ac:grpSpMkLst>
            <pc:docMk/>
            <pc:sldMk cId="2568617056" sldId="464"/>
            <ac:grpSpMk id="56" creationId="{E4BEDFFE-CDF3-C680-1F5B-E8897AB436D7}"/>
          </ac:grpSpMkLst>
        </pc:grpChg>
        <pc:grpChg chg="add mod">
          <ac:chgData name="Corina Haita-Falah" userId="e9b06351-9837-4ca6-9c6a-1b01cc18cda2" providerId="ADAL" clId="{95EB71E0-FB07-42CC-873D-A69350F76FE7}" dt="2026-09-29T17:44:55.899" v="11300" actId="164"/>
          <ac:grpSpMkLst>
            <pc:docMk/>
            <pc:sldMk cId="2568617056" sldId="464"/>
            <ac:grpSpMk id="65" creationId="{CF08D2EE-8B63-E98F-4255-1FCDEA48CCFF}"/>
          </ac:grpSpMkLst>
        </pc:grpChg>
        <pc:grpChg chg="add mod">
          <ac:chgData name="Corina Haita-Falah" userId="e9b06351-9837-4ca6-9c6a-1b01cc18cda2" providerId="ADAL" clId="{95EB71E0-FB07-42CC-873D-A69350F76FE7}" dt="2026-09-29T17:45:01.187" v="11301" actId="164"/>
          <ac:grpSpMkLst>
            <pc:docMk/>
            <pc:sldMk cId="2568617056" sldId="464"/>
            <ac:grpSpMk id="66" creationId="{8626B781-4F37-6DF0-C033-AC2A6E720E49}"/>
          </ac:grpSpMkLst>
        </pc:grpChg>
        <pc:picChg chg="add del mod ord">
          <ac:chgData name="Corina Haita-Falah" userId="e9b06351-9837-4ca6-9c6a-1b01cc18cda2" providerId="ADAL" clId="{95EB71E0-FB07-42CC-873D-A69350F76FE7}" dt="2026-09-29T17:39:10.026" v="11251" actId="1076"/>
          <ac:picMkLst>
            <pc:docMk/>
            <pc:sldMk cId="2568617056" sldId="464"/>
            <ac:picMk id="33" creationId="{B6A8364C-353D-3BA5-E481-DC6C862E1135}"/>
          </ac:picMkLst>
        </pc:picChg>
        <pc:picChg chg="add del mod">
          <ac:chgData name="Corina Haita-Falah" userId="e9b06351-9837-4ca6-9c6a-1b01cc18cda2" providerId="ADAL" clId="{95EB71E0-FB07-42CC-873D-A69350F76FE7}" dt="2026-09-29T17:39:02.430" v="11248" actId="1076"/>
          <ac:picMkLst>
            <pc:docMk/>
            <pc:sldMk cId="2568617056" sldId="464"/>
            <ac:picMk id="35" creationId="{40B88FCA-A67A-2EA6-9DC2-4B6230BE7D75}"/>
          </ac:picMkLst>
        </pc:picChg>
        <pc:picChg chg="add mod">
          <ac:chgData name="Corina Haita-Falah" userId="e9b06351-9837-4ca6-9c6a-1b01cc18cda2" providerId="ADAL" clId="{95EB71E0-FB07-42CC-873D-A69350F76FE7}" dt="2026-09-29T17:41:59.162" v="11275" actId="164"/>
          <ac:picMkLst>
            <pc:docMk/>
            <pc:sldMk cId="2568617056" sldId="464"/>
            <ac:picMk id="55" creationId="{E67D97FC-A71D-14E9-7CA3-70EA6B828B16}"/>
          </ac:picMkLst>
        </pc:picChg>
        <pc:picChg chg="add mod">
          <ac:chgData name="Corina Haita-Falah" userId="e9b06351-9837-4ca6-9c6a-1b01cc18cda2" providerId="ADAL" clId="{95EB71E0-FB07-42CC-873D-A69350F76FE7}" dt="2026-09-29T17:44:55.899" v="11300" actId="164"/>
          <ac:picMkLst>
            <pc:docMk/>
            <pc:sldMk cId="2568617056" sldId="464"/>
            <ac:picMk id="62" creationId="{C4BC8DC2-A335-D33B-B953-65DE4D58C5C5}"/>
          </ac:picMkLst>
        </pc:picChg>
        <pc:picChg chg="add mod">
          <ac:chgData name="Corina Haita-Falah" userId="e9b06351-9837-4ca6-9c6a-1b01cc18cda2" providerId="ADAL" clId="{95EB71E0-FB07-42CC-873D-A69350F76FE7}" dt="2026-09-29T17:45:01.187" v="11301" actId="164"/>
          <ac:picMkLst>
            <pc:docMk/>
            <pc:sldMk cId="2568617056" sldId="464"/>
            <ac:picMk id="64" creationId="{E7377CC5-3167-699B-696D-6BDE483A9772}"/>
          </ac:picMkLst>
        </pc:picChg>
      </pc:sldChg>
      <pc:sldChg chg="addSp delSp modSp add mod ord modCm">
        <pc:chgData name="Corina Haita-Falah" userId="e9b06351-9837-4ca6-9c6a-1b01cc18cda2" providerId="ADAL" clId="{95EB71E0-FB07-42CC-873D-A69350F76FE7}" dt="2026-10-01T12:10:02.809" v="13185" actId="14100"/>
        <pc:sldMkLst>
          <pc:docMk/>
          <pc:sldMk cId="2240641857" sldId="465"/>
        </pc:sldMkLst>
        <pc:spChg chg="mod">
          <ac:chgData name="Corina Haita-Falah" userId="e9b06351-9837-4ca6-9c6a-1b01cc18cda2" providerId="ADAL" clId="{95EB71E0-FB07-42CC-873D-A69350F76FE7}" dt="2026-10-01T12:09:24.838" v="13167" actId="114"/>
          <ac:spMkLst>
            <pc:docMk/>
            <pc:sldMk cId="2240641857" sldId="465"/>
            <ac:spMk id="2" creationId="{7F8066E2-5E16-25F5-9A32-8F54E78844BB}"/>
          </ac:spMkLst>
        </pc:spChg>
        <pc:spChg chg="mod">
          <ac:chgData name="Corina Haita-Falah" userId="e9b06351-9837-4ca6-9c6a-1b01cc18cda2" providerId="ADAL" clId="{95EB71E0-FB07-42CC-873D-A69350F76FE7}" dt="2026-09-30T09:45:29.833" v="12373" actId="20577"/>
          <ac:spMkLst>
            <pc:docMk/>
            <pc:sldMk cId="2240641857" sldId="465"/>
            <ac:spMk id="4" creationId="{6C353C57-81E1-E97C-E3EE-E3BDD3EB2724}"/>
          </ac:spMkLst>
        </pc:spChg>
        <pc:spChg chg="add mod">
          <ac:chgData name="Corina Haita-Falah" userId="e9b06351-9837-4ca6-9c6a-1b01cc18cda2" providerId="ADAL" clId="{95EB71E0-FB07-42CC-873D-A69350F76FE7}" dt="2026-10-01T12:09:45.213" v="13183" actId="20577"/>
          <ac:spMkLst>
            <pc:docMk/>
            <pc:sldMk cId="2240641857" sldId="465"/>
            <ac:spMk id="14" creationId="{65FC1E1B-9944-A35D-0D67-CC54DFCD4B00}"/>
          </ac:spMkLst>
        </pc:spChg>
        <pc:spChg chg="add mod ord">
          <ac:chgData name="Corina Haita-Falah" userId="e9b06351-9837-4ca6-9c6a-1b01cc18cda2" providerId="ADAL" clId="{95EB71E0-FB07-42CC-873D-A69350F76FE7}" dt="2026-09-29T17:59:01.917" v="11345" actId="14100"/>
          <ac:spMkLst>
            <pc:docMk/>
            <pc:sldMk cId="2240641857" sldId="465"/>
            <ac:spMk id="23" creationId="{B87347D1-0DDD-B5D0-C6BA-B7037A47E7B5}"/>
          </ac:spMkLst>
        </pc:spChg>
        <pc:spChg chg="add mod">
          <ac:chgData name="Corina Haita-Falah" userId="e9b06351-9837-4ca6-9c6a-1b01cc18cda2" providerId="ADAL" clId="{95EB71E0-FB07-42CC-873D-A69350F76FE7}" dt="2026-09-29T17:59:35.215" v="11348" actId="692"/>
          <ac:spMkLst>
            <pc:docMk/>
            <pc:sldMk cId="2240641857" sldId="465"/>
            <ac:spMk id="25" creationId="{62AF070B-6AAA-AC48-798C-005B36DB543C}"/>
          </ac:spMkLst>
        </pc:spChg>
        <pc:spChg chg="add mod">
          <ac:chgData name="Corina Haita-Falah" userId="e9b06351-9837-4ca6-9c6a-1b01cc18cda2" providerId="ADAL" clId="{95EB71E0-FB07-42CC-873D-A69350F76FE7}" dt="2026-09-29T17:59:01.917" v="11345" actId="14100"/>
          <ac:spMkLst>
            <pc:docMk/>
            <pc:sldMk cId="2240641857" sldId="465"/>
            <ac:spMk id="27" creationId="{C402EBDE-6018-BA07-34F5-C0F96D8EE87D}"/>
          </ac:spMkLst>
        </pc:spChg>
        <pc:spChg chg="add mod">
          <ac:chgData name="Corina Haita-Falah" userId="e9b06351-9837-4ca6-9c6a-1b01cc18cda2" providerId="ADAL" clId="{95EB71E0-FB07-42CC-873D-A69350F76FE7}" dt="2026-09-30T12:39:25.750" v="12630" actId="1076"/>
          <ac:spMkLst>
            <pc:docMk/>
            <pc:sldMk cId="2240641857" sldId="465"/>
            <ac:spMk id="31" creationId="{E5C7B321-283C-75CC-34DC-9760287B4BF8}"/>
          </ac:spMkLst>
        </pc:spChg>
        <pc:spChg chg="add del mod">
          <ac:chgData name="Corina Haita-Falah" userId="e9b06351-9837-4ca6-9c6a-1b01cc18cda2" providerId="ADAL" clId="{95EB71E0-FB07-42CC-873D-A69350F76FE7}" dt="2026-10-01T12:10:02.809" v="13185" actId="14100"/>
          <ac:spMkLst>
            <pc:docMk/>
            <pc:sldMk cId="2240641857" sldId="465"/>
            <ac:spMk id="35" creationId="{F373CAEC-011C-E7EC-E9F1-AE1416BDA5FE}"/>
          </ac:spMkLst>
        </pc:spChg>
        <pc:spChg chg="add mod">
          <ac:chgData name="Corina Haita-Falah" userId="e9b06351-9837-4ca6-9c6a-1b01cc18cda2" providerId="ADAL" clId="{95EB71E0-FB07-42CC-873D-A69350F76FE7}" dt="2026-09-30T09:39:34.801" v="12251" actId="14100"/>
          <ac:spMkLst>
            <pc:docMk/>
            <pc:sldMk cId="2240641857" sldId="465"/>
            <ac:spMk id="37" creationId="{E1FF7755-B7C2-D91F-1494-61B73AC65DDA}"/>
          </ac:spMkLst>
        </pc:spChg>
        <pc:grpChg chg="add mod">
          <ac:chgData name="Corina Haita-Falah" userId="e9b06351-9837-4ca6-9c6a-1b01cc18cda2" providerId="ADAL" clId="{95EB71E0-FB07-42CC-873D-A69350F76FE7}" dt="2026-09-29T17:58:40.293" v="11343" actId="164"/>
          <ac:grpSpMkLst>
            <pc:docMk/>
            <pc:sldMk cId="2240641857" sldId="465"/>
            <ac:grpSpMk id="28" creationId="{1A3A78D3-DB4F-689B-A58D-9A3B11B41BDD}"/>
          </ac:grpSpMkLst>
        </pc:grpChg>
        <pc:grpChg chg="add mod">
          <ac:chgData name="Corina Haita-Falah" userId="e9b06351-9837-4ca6-9c6a-1b01cc18cda2" providerId="ADAL" clId="{95EB71E0-FB07-42CC-873D-A69350F76FE7}" dt="2026-09-30T12:39:28.187" v="12631" actId="1076"/>
          <ac:grpSpMkLst>
            <pc:docMk/>
            <pc:sldMk cId="2240641857" sldId="465"/>
            <ac:grpSpMk id="29" creationId="{490996E6-4299-E584-8889-F4734A916FC5}"/>
          </ac:grpSpMkLst>
        </pc:grpChg>
        <pc:grpChg chg="add mod">
          <ac:chgData name="Corina Haita-Falah" userId="e9b06351-9837-4ca6-9c6a-1b01cc18cda2" providerId="ADAL" clId="{95EB71E0-FB07-42CC-873D-A69350F76FE7}" dt="2026-10-01T12:09:55.482" v="13184" actId="14100"/>
          <ac:grpSpMkLst>
            <pc:docMk/>
            <pc:sldMk cId="2240641857" sldId="465"/>
            <ac:grpSpMk id="38" creationId="{3700055E-34BF-FFB7-41FF-01521916B340}"/>
          </ac:grpSpMkLst>
        </pc:grpChg>
        <pc:graphicFrameChg chg="add mod modGraphic">
          <ac:chgData name="Corina Haita-Falah" userId="e9b06351-9837-4ca6-9c6a-1b01cc18cda2" providerId="ADAL" clId="{95EB71E0-FB07-42CC-873D-A69350F76FE7}" dt="2026-09-30T12:29:40.552" v="12529" actId="207"/>
          <ac:graphicFrameMkLst>
            <pc:docMk/>
            <pc:sldMk cId="2240641857" sldId="465"/>
            <ac:graphicFrameMk id="32" creationId="{EB8ECA5E-C41F-A9E3-D7DA-A3CA1EFF5070}"/>
          </ac:graphicFrameMkLst>
        </pc:graphicFrameChg>
        <pc:picChg chg="add mod">
          <ac:chgData name="Corina Haita-Falah" userId="e9b06351-9837-4ca6-9c6a-1b01cc18cda2" providerId="ADAL" clId="{95EB71E0-FB07-42CC-873D-A69350F76FE7}" dt="2026-09-29T17:59:09.513" v="11346" actId="1076"/>
          <ac:picMkLst>
            <pc:docMk/>
            <pc:sldMk cId="2240641857" sldId="465"/>
            <ac:picMk id="22" creationId="{7C458F66-0C2C-A3F5-414A-F6A0AD258EF4}"/>
          </ac:picMkLst>
        </pc:picChg>
        <pc:extLst>
          <p:ext xmlns:p="http://schemas.openxmlformats.org/presentationml/2006/main" uri="{D6D511B9-2390-475A-947B-AFAB55BFBCF1}">
            <pc226:cmChg xmlns:pc226="http://schemas.microsoft.com/office/powerpoint/2022/06/main/command" chg="mod">
              <pc226:chgData name="Corina Haita-Falah" userId="e9b06351-9837-4ca6-9c6a-1b01cc18cda2" providerId="ADAL" clId="{95EB71E0-FB07-42CC-873D-A69350F76FE7}" dt="2026-09-30T12:28:49.530" v="12516" actId="6549"/>
              <pc2:cmMkLst xmlns:pc2="http://schemas.microsoft.com/office/powerpoint/2019/9/main/command">
                <pc:docMk/>
                <pc:sldMk cId="2240641857" sldId="465"/>
                <pc2:cmMk id="{09079F0F-FDB4-4221-B30C-719D7B222870}"/>
              </pc2:cmMkLst>
            </pc226:cmChg>
            <pc226:cmChg xmlns:pc226="http://schemas.microsoft.com/office/powerpoint/2022/06/main/command" chg="mod">
              <pc226:chgData name="Corina Haita-Falah" userId="e9b06351-9837-4ca6-9c6a-1b01cc18cda2" providerId="ADAL" clId="{95EB71E0-FB07-42CC-873D-A69350F76FE7}" dt="2026-09-30T12:28:49.530" v="12516" actId="6549"/>
              <pc2:cmMkLst xmlns:pc2="http://schemas.microsoft.com/office/powerpoint/2019/9/main/command">
                <pc:docMk/>
                <pc:sldMk cId="2240641857" sldId="465"/>
                <pc2:cmMk id="{2135AE19-6762-4657-B7AC-152668F33D94}"/>
              </pc2:cmMkLst>
            </pc226:cmChg>
          </p:ext>
        </pc:extLst>
      </pc:sldChg>
      <pc:sldChg chg="addSp delSp modSp add mod">
        <pc:chgData name="Corina Haita-Falah" userId="e9b06351-9837-4ca6-9c6a-1b01cc18cda2" providerId="ADAL" clId="{95EB71E0-FB07-42CC-873D-A69350F76FE7}" dt="2026-10-05T14:08:39.173" v="14047" actId="1076"/>
        <pc:sldMkLst>
          <pc:docMk/>
          <pc:sldMk cId="1513041967" sldId="473"/>
        </pc:sldMkLst>
        <pc:spChg chg="mod">
          <ac:chgData name="Corina Haita-Falah" userId="e9b06351-9837-4ca6-9c6a-1b01cc18cda2" providerId="ADAL" clId="{95EB71E0-FB07-42CC-873D-A69350F76FE7}" dt="2026-10-01T12:09:15.143" v="13165" actId="114"/>
          <ac:spMkLst>
            <pc:docMk/>
            <pc:sldMk cId="1513041967" sldId="473"/>
            <ac:spMk id="2" creationId="{40A68ADB-BB4E-61A8-3AB3-9BBE16DFEDEF}"/>
          </ac:spMkLst>
        </pc:spChg>
        <pc:spChg chg="mod">
          <ac:chgData name="Corina Haita-Falah" userId="e9b06351-9837-4ca6-9c6a-1b01cc18cda2" providerId="ADAL" clId="{95EB71E0-FB07-42CC-873D-A69350F76FE7}" dt="2026-10-05T14:05:42.454" v="14025" actId="1076"/>
          <ac:spMkLst>
            <pc:docMk/>
            <pc:sldMk cId="1513041967" sldId="473"/>
            <ac:spMk id="6" creationId="{AA8C1853-39F6-0881-E0BD-B12C6B5E2DA9}"/>
          </ac:spMkLst>
        </pc:spChg>
        <pc:spChg chg="mod">
          <ac:chgData name="Corina Haita-Falah" userId="e9b06351-9837-4ca6-9c6a-1b01cc18cda2" providerId="ADAL" clId="{95EB71E0-FB07-42CC-873D-A69350F76FE7}" dt="2026-10-05T14:05:37.819" v="14024" actId="1076"/>
          <ac:spMkLst>
            <pc:docMk/>
            <pc:sldMk cId="1513041967" sldId="473"/>
            <ac:spMk id="15" creationId="{40785614-2D59-5BEC-9709-DB6B0276CCEB}"/>
          </ac:spMkLst>
        </pc:spChg>
        <pc:spChg chg="mod">
          <ac:chgData name="Corina Haita-Falah" userId="e9b06351-9837-4ca6-9c6a-1b01cc18cda2" providerId="ADAL" clId="{95EB71E0-FB07-42CC-873D-A69350F76FE7}" dt="2026-09-29T12:29:27.211" v="8575" actId="14100"/>
          <ac:spMkLst>
            <pc:docMk/>
            <pc:sldMk cId="1513041967" sldId="473"/>
            <ac:spMk id="17" creationId="{B8C464E6-759C-88B1-E6E4-05E0BE6B1B58}"/>
          </ac:spMkLst>
        </pc:spChg>
        <pc:graphicFrameChg chg="add mod modGraphic">
          <ac:chgData name="Corina Haita-Falah" userId="e9b06351-9837-4ca6-9c6a-1b01cc18cda2" providerId="ADAL" clId="{95EB71E0-FB07-42CC-873D-A69350F76FE7}" dt="2026-10-05T14:08:21.637" v="14043" actId="14734"/>
          <ac:graphicFrameMkLst>
            <pc:docMk/>
            <pc:sldMk cId="1513041967" sldId="473"/>
            <ac:graphicFrameMk id="8" creationId="{495CF658-4B93-758A-3E3A-5CB79154233F}"/>
          </ac:graphicFrameMkLst>
        </pc:graphicFrameChg>
        <pc:graphicFrameChg chg="mod modGraphic">
          <ac:chgData name="Corina Haita-Falah" userId="e9b06351-9837-4ca6-9c6a-1b01cc18cda2" providerId="ADAL" clId="{95EB71E0-FB07-42CC-873D-A69350F76FE7}" dt="2026-10-05T14:05:12.345" v="14020" actId="1076"/>
          <ac:graphicFrameMkLst>
            <pc:docMk/>
            <pc:sldMk cId="1513041967" sldId="473"/>
            <ac:graphicFrameMk id="12" creationId="{808A4B2C-AA20-847E-1E09-BB17A696CE09}"/>
          </ac:graphicFrameMkLst>
        </pc:graphicFrameChg>
        <pc:picChg chg="add mod">
          <ac:chgData name="Corina Haita-Falah" userId="e9b06351-9837-4ca6-9c6a-1b01cc18cda2" providerId="ADAL" clId="{95EB71E0-FB07-42CC-873D-A69350F76FE7}" dt="2026-10-05T14:05:49.583" v="14026" actId="1076"/>
          <ac:picMkLst>
            <pc:docMk/>
            <pc:sldMk cId="1513041967" sldId="473"/>
            <ac:picMk id="10" creationId="{ED723A83-D020-EC16-A92E-EA69B0A11979}"/>
          </ac:picMkLst>
        </pc:picChg>
        <pc:picChg chg="add mod">
          <ac:chgData name="Corina Haita-Falah" userId="e9b06351-9837-4ca6-9c6a-1b01cc18cda2" providerId="ADAL" clId="{95EB71E0-FB07-42CC-873D-A69350F76FE7}" dt="2026-10-05T14:08:35.548" v="14046" actId="1076"/>
          <ac:picMkLst>
            <pc:docMk/>
            <pc:sldMk cId="1513041967" sldId="473"/>
            <ac:picMk id="19" creationId="{D79B3E29-CD6D-F0A3-09A4-976343F843F9}"/>
          </ac:picMkLst>
        </pc:picChg>
        <pc:picChg chg="add mod">
          <ac:chgData name="Corina Haita-Falah" userId="e9b06351-9837-4ca6-9c6a-1b01cc18cda2" providerId="ADAL" clId="{95EB71E0-FB07-42CC-873D-A69350F76FE7}" dt="2026-10-05T14:08:29.509" v="14045" actId="1076"/>
          <ac:picMkLst>
            <pc:docMk/>
            <pc:sldMk cId="1513041967" sldId="473"/>
            <ac:picMk id="21" creationId="{8D087DCE-A15E-AE23-24E5-FE855CE14007}"/>
          </ac:picMkLst>
        </pc:picChg>
        <pc:picChg chg="add mod">
          <ac:chgData name="Corina Haita-Falah" userId="e9b06351-9837-4ca6-9c6a-1b01cc18cda2" providerId="ADAL" clId="{95EB71E0-FB07-42CC-873D-A69350F76FE7}" dt="2026-10-05T14:08:39.173" v="14047" actId="1076"/>
          <ac:picMkLst>
            <pc:docMk/>
            <pc:sldMk cId="1513041967" sldId="473"/>
            <ac:picMk id="23" creationId="{DB3859EA-C6CC-8702-FEEB-C789F77FC01F}"/>
          </ac:picMkLst>
        </pc:picChg>
        <pc:picChg chg="add mod">
          <ac:chgData name="Corina Haita-Falah" userId="e9b06351-9837-4ca6-9c6a-1b01cc18cda2" providerId="ADAL" clId="{95EB71E0-FB07-42CC-873D-A69350F76FE7}" dt="2026-10-05T14:08:25.998" v="14044" actId="1076"/>
          <ac:picMkLst>
            <pc:docMk/>
            <pc:sldMk cId="1513041967" sldId="473"/>
            <ac:picMk id="25" creationId="{BC0203F0-424E-5952-95C2-FCA304047D70}"/>
          </ac:picMkLst>
        </pc:picChg>
      </pc:sldChg>
      <pc:sldChg chg="addSp delSp modSp add mod">
        <pc:chgData name="Corina Haita-Falah" userId="e9b06351-9837-4ca6-9c6a-1b01cc18cda2" providerId="ADAL" clId="{95EB71E0-FB07-42CC-873D-A69350F76FE7}" dt="2026-10-01T12:10:13.710" v="13186" actId="114"/>
        <pc:sldMkLst>
          <pc:docMk/>
          <pc:sldMk cId="1077789547" sldId="476"/>
        </pc:sldMkLst>
        <pc:spChg chg="mod">
          <ac:chgData name="Corina Haita-Falah" userId="e9b06351-9837-4ca6-9c6a-1b01cc18cda2" providerId="ADAL" clId="{95EB71E0-FB07-42CC-873D-A69350F76FE7}" dt="2026-10-01T12:10:13.710" v="13186" actId="114"/>
          <ac:spMkLst>
            <pc:docMk/>
            <pc:sldMk cId="1077789547" sldId="476"/>
            <ac:spMk id="2" creationId="{D7308E06-4224-A7D0-6124-EA576E8C57C9}"/>
          </ac:spMkLst>
        </pc:spChg>
        <pc:spChg chg="mod">
          <ac:chgData name="Corina Haita-Falah" userId="e9b06351-9837-4ca6-9c6a-1b01cc18cda2" providerId="ADAL" clId="{95EB71E0-FB07-42CC-873D-A69350F76FE7}" dt="2026-09-30T09:47:51.116" v="12411" actId="14100"/>
          <ac:spMkLst>
            <pc:docMk/>
            <pc:sldMk cId="1077789547" sldId="476"/>
            <ac:spMk id="3" creationId="{4F5B4160-910A-DF88-E88F-C8A4BD30916B}"/>
          </ac:spMkLst>
        </pc:spChg>
        <pc:spChg chg="mod">
          <ac:chgData name="Corina Haita-Falah" userId="e9b06351-9837-4ca6-9c6a-1b01cc18cda2" providerId="ADAL" clId="{95EB71E0-FB07-42CC-873D-A69350F76FE7}" dt="2026-09-30T09:47:40.329" v="12408" actId="20577"/>
          <ac:spMkLst>
            <pc:docMk/>
            <pc:sldMk cId="1077789547" sldId="476"/>
            <ac:spMk id="4" creationId="{F105C5E5-BB34-9313-DD28-CE8939917B3C}"/>
          </ac:spMkLst>
        </pc:spChg>
        <pc:spChg chg="add mod">
          <ac:chgData name="Corina Haita-Falah" userId="e9b06351-9837-4ca6-9c6a-1b01cc18cda2" providerId="ADAL" clId="{95EB71E0-FB07-42CC-873D-A69350F76FE7}" dt="2026-09-30T12:37:27.972" v="12624" actId="255"/>
          <ac:spMkLst>
            <pc:docMk/>
            <pc:sldMk cId="1077789547" sldId="476"/>
            <ac:spMk id="6" creationId="{BCB753B6-EB5F-35F9-08EA-3BC06809ED28}"/>
          </ac:spMkLst>
        </pc:spChg>
        <pc:spChg chg="mod">
          <ac:chgData name="Corina Haita-Falah" userId="e9b06351-9837-4ca6-9c6a-1b01cc18cda2" providerId="ADAL" clId="{95EB71E0-FB07-42CC-873D-A69350F76FE7}" dt="2026-09-30T12:37:48.072" v="12627"/>
          <ac:spMkLst>
            <pc:docMk/>
            <pc:sldMk cId="1077789547" sldId="476"/>
            <ac:spMk id="30" creationId="{AD49E999-829F-94BA-69BF-AF0D5E677F43}"/>
          </ac:spMkLst>
        </pc:spChg>
        <pc:spChg chg="mod">
          <ac:chgData name="Corina Haita-Falah" userId="e9b06351-9837-4ca6-9c6a-1b01cc18cda2" providerId="ADAL" clId="{95EB71E0-FB07-42CC-873D-A69350F76FE7}" dt="2026-09-30T12:37:48.072" v="12627"/>
          <ac:spMkLst>
            <pc:docMk/>
            <pc:sldMk cId="1077789547" sldId="476"/>
            <ac:spMk id="31" creationId="{A657D12D-D74E-0989-6F45-81E189DB7760}"/>
          </ac:spMkLst>
        </pc:spChg>
        <pc:spChg chg="mod">
          <ac:chgData name="Corina Haita-Falah" userId="e9b06351-9837-4ca6-9c6a-1b01cc18cda2" providerId="ADAL" clId="{95EB71E0-FB07-42CC-873D-A69350F76FE7}" dt="2026-09-30T12:37:48.072" v="12627"/>
          <ac:spMkLst>
            <pc:docMk/>
            <pc:sldMk cId="1077789547" sldId="476"/>
            <ac:spMk id="32" creationId="{4C242035-4BCE-5032-093D-1B5C422AEC2F}"/>
          </ac:spMkLst>
        </pc:spChg>
        <pc:grpChg chg="add mod">
          <ac:chgData name="Corina Haita-Falah" userId="e9b06351-9837-4ca6-9c6a-1b01cc18cda2" providerId="ADAL" clId="{95EB71E0-FB07-42CC-873D-A69350F76FE7}" dt="2026-09-30T12:37:53.526" v="12628" actId="1076"/>
          <ac:grpSpMkLst>
            <pc:docMk/>
            <pc:sldMk cId="1077789547" sldId="476"/>
            <ac:grpSpMk id="27" creationId="{8E2FE69B-57C4-BDA8-5F3F-553FC4AB1B26}"/>
          </ac:grpSpMkLst>
        </pc:grpChg>
        <pc:grpChg chg="mod">
          <ac:chgData name="Corina Haita-Falah" userId="e9b06351-9837-4ca6-9c6a-1b01cc18cda2" providerId="ADAL" clId="{95EB71E0-FB07-42CC-873D-A69350F76FE7}" dt="2026-09-30T12:37:48.072" v="12627"/>
          <ac:grpSpMkLst>
            <pc:docMk/>
            <pc:sldMk cId="1077789547" sldId="476"/>
            <ac:grpSpMk id="29" creationId="{0A7BE69F-06CD-61E1-AAB3-ACD3B869BFEB}"/>
          </ac:grpSpMkLst>
        </pc:grpChg>
        <pc:graphicFrameChg chg="add mod modGraphic">
          <ac:chgData name="Corina Haita-Falah" userId="e9b06351-9837-4ca6-9c6a-1b01cc18cda2" providerId="ADAL" clId="{95EB71E0-FB07-42CC-873D-A69350F76FE7}" dt="2026-09-30T12:37:16.921" v="12621" actId="1076"/>
          <ac:graphicFrameMkLst>
            <pc:docMk/>
            <pc:sldMk cId="1077789547" sldId="476"/>
            <ac:graphicFrameMk id="13" creationId="{133871FD-82EF-8154-E017-1293B56D37F9}"/>
          </ac:graphicFrameMkLst>
        </pc:graphicFrameChg>
        <pc:graphicFrameChg chg="add mod modGraphic">
          <ac:chgData name="Corina Haita-Falah" userId="e9b06351-9837-4ca6-9c6a-1b01cc18cda2" providerId="ADAL" clId="{95EB71E0-FB07-42CC-873D-A69350F76FE7}" dt="2026-09-30T12:34:55.570" v="12560" actId="1076"/>
          <ac:graphicFrameMkLst>
            <pc:docMk/>
            <pc:sldMk cId="1077789547" sldId="476"/>
            <ac:graphicFrameMk id="15" creationId="{B70055F6-496C-665C-222F-B90B711E43B5}"/>
          </ac:graphicFrameMkLst>
        </pc:graphicFrameChg>
        <pc:picChg chg="add mod">
          <ac:chgData name="Corina Haita-Falah" userId="e9b06351-9837-4ca6-9c6a-1b01cc18cda2" providerId="ADAL" clId="{95EB71E0-FB07-42CC-873D-A69350F76FE7}" dt="2026-09-30T09:47:57.875" v="12413" actId="14100"/>
          <ac:picMkLst>
            <pc:docMk/>
            <pc:sldMk cId="1077789547" sldId="476"/>
            <ac:picMk id="11" creationId="{0E95ABAF-989A-12EE-FE52-32B8E6224E08}"/>
          </ac:picMkLst>
        </pc:picChg>
        <pc:picChg chg="mod">
          <ac:chgData name="Corina Haita-Falah" userId="e9b06351-9837-4ca6-9c6a-1b01cc18cda2" providerId="ADAL" clId="{95EB71E0-FB07-42CC-873D-A69350F76FE7}" dt="2026-09-30T12:37:48.072" v="12627"/>
          <ac:picMkLst>
            <pc:docMk/>
            <pc:sldMk cId="1077789547" sldId="476"/>
            <ac:picMk id="28" creationId="{22E9BB95-9BD8-69FC-B60A-8BE201D219E6}"/>
          </ac:picMkLst>
        </pc:picChg>
      </pc:sldChg>
      <pc:sldChg chg="addSp delSp modSp mod">
        <pc:chgData name="Corina Haita-Falah" userId="e9b06351-9837-4ca6-9c6a-1b01cc18cda2" providerId="ADAL" clId="{95EB71E0-FB07-42CC-873D-A69350F76FE7}" dt="2026-10-01T12:27:58.900" v="13299" actId="1076"/>
        <pc:sldMkLst>
          <pc:docMk/>
          <pc:sldMk cId="1540643151" sldId="478"/>
        </pc:sldMkLst>
        <pc:spChg chg="mod">
          <ac:chgData name="Corina Haita-Falah" userId="e9b06351-9837-4ca6-9c6a-1b01cc18cda2" providerId="ADAL" clId="{95EB71E0-FB07-42CC-873D-A69350F76FE7}" dt="2026-10-01T12:18:47.038" v="13204" actId="1076"/>
          <ac:spMkLst>
            <pc:docMk/>
            <pc:sldMk cId="1540643151" sldId="478"/>
            <ac:spMk id="2" creationId="{B7B510AC-6174-F7AF-8DA7-C3DE062F26CD}"/>
          </ac:spMkLst>
        </pc:spChg>
        <pc:spChg chg="mod">
          <ac:chgData name="Corina Haita-Falah" userId="e9b06351-9837-4ca6-9c6a-1b01cc18cda2" providerId="ADAL" clId="{95EB71E0-FB07-42CC-873D-A69350F76FE7}" dt="2026-10-01T12:18:55.548" v="13207" actId="1076"/>
          <ac:spMkLst>
            <pc:docMk/>
            <pc:sldMk cId="1540643151" sldId="478"/>
            <ac:spMk id="4" creationId="{A1AFBD34-B0F9-050A-3488-A3B7736B97DC}"/>
          </ac:spMkLst>
        </pc:spChg>
        <pc:spChg chg="mod">
          <ac:chgData name="Corina Haita-Falah" userId="e9b06351-9837-4ca6-9c6a-1b01cc18cda2" providerId="ADAL" clId="{95EB71E0-FB07-42CC-873D-A69350F76FE7}" dt="2026-10-01T12:27:47.480" v="13295" actId="164"/>
          <ac:spMkLst>
            <pc:docMk/>
            <pc:sldMk cId="1540643151" sldId="478"/>
            <ac:spMk id="13" creationId="{2CBE69B4-30A9-08BF-5065-162DAD707E77}"/>
          </ac:spMkLst>
        </pc:spChg>
        <pc:spChg chg="mod">
          <ac:chgData name="Corina Haita-Falah" userId="e9b06351-9837-4ca6-9c6a-1b01cc18cda2" providerId="ADAL" clId="{95EB71E0-FB07-42CC-873D-A69350F76FE7}" dt="2026-10-01T12:27:47.480" v="13295" actId="164"/>
          <ac:spMkLst>
            <pc:docMk/>
            <pc:sldMk cId="1540643151" sldId="478"/>
            <ac:spMk id="15" creationId="{72A5477C-A0D6-8851-F0B2-E40469A45377}"/>
          </ac:spMkLst>
        </pc:spChg>
        <pc:spChg chg="mod">
          <ac:chgData name="Corina Haita-Falah" userId="e9b06351-9837-4ca6-9c6a-1b01cc18cda2" providerId="ADAL" clId="{95EB71E0-FB07-42CC-873D-A69350F76FE7}" dt="2026-10-01T12:19:12.114" v="13208" actId="164"/>
          <ac:spMkLst>
            <pc:docMk/>
            <pc:sldMk cId="1540643151" sldId="478"/>
            <ac:spMk id="18" creationId="{1A09C8D1-09EE-B3D2-319B-BD1B5465A54D}"/>
          </ac:spMkLst>
        </pc:spChg>
        <pc:spChg chg="mod">
          <ac:chgData name="Corina Haita-Falah" userId="e9b06351-9837-4ca6-9c6a-1b01cc18cda2" providerId="ADAL" clId="{95EB71E0-FB07-42CC-873D-A69350F76FE7}" dt="2026-10-01T12:19:12.114" v="13208" actId="164"/>
          <ac:spMkLst>
            <pc:docMk/>
            <pc:sldMk cId="1540643151" sldId="478"/>
            <ac:spMk id="20" creationId="{CB1EED66-A413-6DE9-A796-8EADD80C277E}"/>
          </ac:spMkLst>
        </pc:spChg>
        <pc:spChg chg="mod">
          <ac:chgData name="Corina Haita-Falah" userId="e9b06351-9837-4ca6-9c6a-1b01cc18cda2" providerId="ADAL" clId="{95EB71E0-FB07-42CC-873D-A69350F76FE7}" dt="2026-10-01T12:19:12.114" v="13208" actId="164"/>
          <ac:spMkLst>
            <pc:docMk/>
            <pc:sldMk cId="1540643151" sldId="478"/>
            <ac:spMk id="22" creationId="{896AF143-AD38-7B9D-1A6A-FC408E7A3EEB}"/>
          </ac:spMkLst>
        </pc:spChg>
        <pc:spChg chg="mod">
          <ac:chgData name="Corina Haita-Falah" userId="e9b06351-9837-4ca6-9c6a-1b01cc18cda2" providerId="ADAL" clId="{95EB71E0-FB07-42CC-873D-A69350F76FE7}" dt="2026-10-01T12:19:12.114" v="13208" actId="164"/>
          <ac:spMkLst>
            <pc:docMk/>
            <pc:sldMk cId="1540643151" sldId="478"/>
            <ac:spMk id="24" creationId="{C7F158DB-3532-FC87-5808-33ED4F888F01}"/>
          </ac:spMkLst>
        </pc:spChg>
        <pc:spChg chg="mod">
          <ac:chgData name="Corina Haita-Falah" userId="e9b06351-9837-4ca6-9c6a-1b01cc18cda2" providerId="ADAL" clId="{95EB71E0-FB07-42CC-873D-A69350F76FE7}" dt="2026-10-01T12:19:12.114" v="13208" actId="164"/>
          <ac:spMkLst>
            <pc:docMk/>
            <pc:sldMk cId="1540643151" sldId="478"/>
            <ac:spMk id="26" creationId="{60BD953F-9B96-41D5-1C2A-F07C40F447B8}"/>
          </ac:spMkLst>
        </pc:spChg>
        <pc:spChg chg="mod">
          <ac:chgData name="Corina Haita-Falah" userId="e9b06351-9837-4ca6-9c6a-1b01cc18cda2" providerId="ADAL" clId="{95EB71E0-FB07-42CC-873D-A69350F76FE7}" dt="2026-10-01T12:19:12.114" v="13208" actId="164"/>
          <ac:spMkLst>
            <pc:docMk/>
            <pc:sldMk cId="1540643151" sldId="478"/>
            <ac:spMk id="28" creationId="{9C883042-D2D0-4A83-1B8A-F70F87B0693C}"/>
          </ac:spMkLst>
        </pc:spChg>
        <pc:spChg chg="mod">
          <ac:chgData name="Corina Haita-Falah" userId="e9b06351-9837-4ca6-9c6a-1b01cc18cda2" providerId="ADAL" clId="{95EB71E0-FB07-42CC-873D-A69350F76FE7}" dt="2026-10-01T12:19:12.114" v="13208" actId="164"/>
          <ac:spMkLst>
            <pc:docMk/>
            <pc:sldMk cId="1540643151" sldId="478"/>
            <ac:spMk id="30" creationId="{2446C656-29D4-8BB1-D4DA-663E9584CB6E}"/>
          </ac:spMkLst>
        </pc:spChg>
        <pc:spChg chg="mod">
          <ac:chgData name="Corina Haita-Falah" userId="e9b06351-9837-4ca6-9c6a-1b01cc18cda2" providerId="ADAL" clId="{95EB71E0-FB07-42CC-873D-A69350F76FE7}" dt="2026-10-01T12:19:12.114" v="13208" actId="164"/>
          <ac:spMkLst>
            <pc:docMk/>
            <pc:sldMk cId="1540643151" sldId="478"/>
            <ac:spMk id="32" creationId="{D9260923-ADE5-B19D-ABA7-06FD437B7AF4}"/>
          </ac:spMkLst>
        </pc:spChg>
        <pc:spChg chg="mod">
          <ac:chgData name="Corina Haita-Falah" userId="e9b06351-9837-4ca6-9c6a-1b01cc18cda2" providerId="ADAL" clId="{95EB71E0-FB07-42CC-873D-A69350F76FE7}" dt="2026-10-01T12:19:12.114" v="13208" actId="164"/>
          <ac:spMkLst>
            <pc:docMk/>
            <pc:sldMk cId="1540643151" sldId="478"/>
            <ac:spMk id="34" creationId="{7E4257A8-7658-8E3F-F9D7-DC223908B097}"/>
          </ac:spMkLst>
        </pc:spChg>
        <pc:spChg chg="mod topLvl">
          <ac:chgData name="Corina Haita-Falah" userId="e9b06351-9837-4ca6-9c6a-1b01cc18cda2" providerId="ADAL" clId="{95EB71E0-FB07-42CC-873D-A69350F76FE7}" dt="2026-10-01T12:26:29.841" v="13291" actId="164"/>
          <ac:spMkLst>
            <pc:docMk/>
            <pc:sldMk cId="1540643151" sldId="478"/>
            <ac:spMk id="36" creationId="{E7E063E2-3F9D-8580-A297-0A6705798100}"/>
          </ac:spMkLst>
        </pc:spChg>
        <pc:grpChg chg="add mod">
          <ac:chgData name="Corina Haita-Falah" userId="e9b06351-9837-4ca6-9c6a-1b01cc18cda2" providerId="ADAL" clId="{95EB71E0-FB07-42CC-873D-A69350F76FE7}" dt="2026-10-01T12:27:40.751" v="13294" actId="1076"/>
          <ac:grpSpMkLst>
            <pc:docMk/>
            <pc:sldMk cId="1540643151" sldId="478"/>
            <ac:grpSpMk id="8" creationId="{C27DA4B4-B040-EE41-FD1E-E4BFA43B7E47}"/>
          </ac:grpSpMkLst>
        </pc:grpChg>
        <pc:grpChg chg="add mod">
          <ac:chgData name="Corina Haita-Falah" userId="e9b06351-9837-4ca6-9c6a-1b01cc18cda2" providerId="ADAL" clId="{95EB71E0-FB07-42CC-873D-A69350F76FE7}" dt="2026-10-01T12:27:54.939" v="13297" actId="1076"/>
          <ac:grpSpMkLst>
            <pc:docMk/>
            <pc:sldMk cId="1540643151" sldId="478"/>
            <ac:grpSpMk id="25" creationId="{57D62BE2-2021-D8BC-9285-0195025FD17D}"/>
          </ac:grpSpMkLst>
        </pc:grpChg>
        <pc:grpChg chg="add mod">
          <ac:chgData name="Corina Haita-Falah" userId="e9b06351-9837-4ca6-9c6a-1b01cc18cda2" providerId="ADAL" clId="{95EB71E0-FB07-42CC-873D-A69350F76FE7}" dt="2026-10-01T12:27:50.967" v="13296" actId="1076"/>
          <ac:grpSpMkLst>
            <pc:docMk/>
            <pc:sldMk cId="1540643151" sldId="478"/>
            <ac:grpSpMk id="27" creationId="{CB04D597-2E07-17D5-C4FD-6F9556FCA476}"/>
          </ac:grpSpMkLst>
        </pc:grpChg>
        <pc:graphicFrameChg chg="mod modGraphic">
          <ac:chgData name="Corina Haita-Falah" userId="e9b06351-9837-4ca6-9c6a-1b01cc18cda2" providerId="ADAL" clId="{95EB71E0-FB07-42CC-873D-A69350F76FE7}" dt="2026-10-01T12:27:47.480" v="13295" actId="164"/>
          <ac:graphicFrameMkLst>
            <pc:docMk/>
            <pc:sldMk cId="1540643151" sldId="478"/>
            <ac:graphicFrameMk id="14" creationId="{370E4764-4505-86D8-88FD-71D9B30FF5F0}"/>
          </ac:graphicFrameMkLst>
        </pc:graphicFrameChg>
        <pc:graphicFrameChg chg="mod modGraphic">
          <ac:chgData name="Corina Haita-Falah" userId="e9b06351-9837-4ca6-9c6a-1b01cc18cda2" providerId="ADAL" clId="{95EB71E0-FB07-42CC-873D-A69350F76FE7}" dt="2026-10-01T12:27:47.480" v="13295" actId="164"/>
          <ac:graphicFrameMkLst>
            <pc:docMk/>
            <pc:sldMk cId="1540643151" sldId="478"/>
            <ac:graphicFrameMk id="16" creationId="{E1A680AA-8E18-B7AC-668F-593DF163BD10}"/>
          </ac:graphicFrameMkLst>
        </pc:graphicFrameChg>
        <pc:picChg chg="add mod">
          <ac:chgData name="Corina Haita-Falah" userId="e9b06351-9837-4ca6-9c6a-1b01cc18cda2" providerId="ADAL" clId="{95EB71E0-FB07-42CC-873D-A69350F76FE7}" dt="2026-10-01T12:26:29.841" v="13291" actId="164"/>
          <ac:picMkLst>
            <pc:docMk/>
            <pc:sldMk cId="1540643151" sldId="478"/>
            <ac:picMk id="17" creationId="{A693AA52-30B1-DA36-A506-0359A613B07B}"/>
          </ac:picMkLst>
        </pc:picChg>
        <pc:picChg chg="add mod">
          <ac:chgData name="Corina Haita-Falah" userId="e9b06351-9837-4ca6-9c6a-1b01cc18cda2" providerId="ADAL" clId="{95EB71E0-FB07-42CC-873D-A69350F76FE7}" dt="2026-10-01T12:27:58.900" v="13299" actId="1076"/>
          <ac:picMkLst>
            <pc:docMk/>
            <pc:sldMk cId="1540643151" sldId="478"/>
            <ac:picMk id="21" creationId="{326E5E94-2B31-AD2C-3CA1-5D6DF2C3C256}"/>
          </ac:picMkLst>
        </pc:picChg>
        <pc:picChg chg="add mod">
          <ac:chgData name="Corina Haita-Falah" userId="e9b06351-9837-4ca6-9c6a-1b01cc18cda2" providerId="ADAL" clId="{95EB71E0-FB07-42CC-873D-A69350F76FE7}" dt="2026-10-01T12:27:57.327" v="13298" actId="1076"/>
          <ac:picMkLst>
            <pc:docMk/>
            <pc:sldMk cId="1540643151" sldId="478"/>
            <ac:picMk id="23" creationId="{3370624E-9787-7672-AE82-78CED7E16BCE}"/>
          </ac:picMkLst>
        </pc:picChg>
      </pc:sldChg>
      <pc:sldChg chg="addSp modSp mod modNotesTx">
        <pc:chgData name="Corina Haita-Falah" userId="e9b06351-9837-4ca6-9c6a-1b01cc18cda2" providerId="ADAL" clId="{95EB71E0-FB07-42CC-873D-A69350F76FE7}" dt="2026-10-05T13:47:12.678" v="13985" actId="20577"/>
        <pc:sldMkLst>
          <pc:docMk/>
          <pc:sldMk cId="1344102674" sldId="479"/>
        </pc:sldMkLst>
        <pc:spChg chg="mod">
          <ac:chgData name="Corina Haita-Falah" userId="e9b06351-9837-4ca6-9c6a-1b01cc18cda2" providerId="ADAL" clId="{95EB71E0-FB07-42CC-873D-A69350F76FE7}" dt="2026-10-01T12:32:40.840" v="13329" actId="1076"/>
          <ac:spMkLst>
            <pc:docMk/>
            <pc:sldMk cId="1344102674" sldId="479"/>
            <ac:spMk id="2" creationId="{421D28DB-622D-EE94-FD53-68AC0B85C80F}"/>
          </ac:spMkLst>
        </pc:spChg>
        <pc:spChg chg="mod">
          <ac:chgData name="Corina Haita-Falah" userId="e9b06351-9837-4ca6-9c6a-1b01cc18cda2" providerId="ADAL" clId="{95EB71E0-FB07-42CC-873D-A69350F76FE7}" dt="2026-10-01T12:32:48.396" v="13331" actId="1076"/>
          <ac:spMkLst>
            <pc:docMk/>
            <pc:sldMk cId="1344102674" sldId="479"/>
            <ac:spMk id="4" creationId="{75E0BC67-847A-329F-7088-F4793199FBDF}"/>
          </ac:spMkLst>
        </pc:spChg>
        <pc:spChg chg="mod">
          <ac:chgData name="Corina Haita-Falah" userId="e9b06351-9837-4ca6-9c6a-1b01cc18cda2" providerId="ADAL" clId="{95EB71E0-FB07-42CC-873D-A69350F76FE7}" dt="2026-10-01T12:32:57.666" v="13332" actId="164"/>
          <ac:spMkLst>
            <pc:docMk/>
            <pc:sldMk cId="1344102674" sldId="479"/>
            <ac:spMk id="6" creationId="{DE710DAB-C60A-69DB-D56A-43D23D4D1898}"/>
          </ac:spMkLst>
        </pc:spChg>
        <pc:spChg chg="mod">
          <ac:chgData name="Corina Haita-Falah" userId="e9b06351-9837-4ca6-9c6a-1b01cc18cda2" providerId="ADAL" clId="{95EB71E0-FB07-42CC-873D-A69350F76FE7}" dt="2026-10-01T12:32:57.666" v="13332" actId="164"/>
          <ac:spMkLst>
            <pc:docMk/>
            <pc:sldMk cId="1344102674" sldId="479"/>
            <ac:spMk id="8" creationId="{9A1ED572-F3C9-ADFF-774D-A39E08963754}"/>
          </ac:spMkLst>
        </pc:spChg>
        <pc:spChg chg="mod">
          <ac:chgData name="Corina Haita-Falah" userId="e9b06351-9837-4ca6-9c6a-1b01cc18cda2" providerId="ADAL" clId="{95EB71E0-FB07-42CC-873D-A69350F76FE7}" dt="2026-10-01T12:33:06.473" v="13334" actId="164"/>
          <ac:spMkLst>
            <pc:docMk/>
            <pc:sldMk cId="1344102674" sldId="479"/>
            <ac:spMk id="10" creationId="{2D2833E7-687E-7904-825C-15359EEBCA05}"/>
          </ac:spMkLst>
        </pc:spChg>
        <pc:spChg chg="mod">
          <ac:chgData name="Corina Haita-Falah" userId="e9b06351-9837-4ca6-9c6a-1b01cc18cda2" providerId="ADAL" clId="{95EB71E0-FB07-42CC-873D-A69350F76FE7}" dt="2026-10-01T12:33:06.473" v="13334" actId="164"/>
          <ac:spMkLst>
            <pc:docMk/>
            <pc:sldMk cId="1344102674" sldId="479"/>
            <ac:spMk id="12" creationId="{5E131267-4675-D078-9583-7B40FC5250CC}"/>
          </ac:spMkLst>
        </pc:spChg>
        <pc:spChg chg="mod">
          <ac:chgData name="Corina Haita-Falah" userId="e9b06351-9837-4ca6-9c6a-1b01cc18cda2" providerId="ADAL" clId="{95EB71E0-FB07-42CC-873D-A69350F76FE7}" dt="2026-10-05T13:47:12.678" v="13985" actId="20577"/>
          <ac:spMkLst>
            <pc:docMk/>
            <pc:sldMk cId="1344102674" sldId="479"/>
            <ac:spMk id="15" creationId="{9EF731EA-D1BE-1FDE-164E-A68C379E7577}"/>
          </ac:spMkLst>
        </pc:spChg>
        <pc:spChg chg="mod">
          <ac:chgData name="Corina Haita-Falah" userId="e9b06351-9837-4ca6-9c6a-1b01cc18cda2" providerId="ADAL" clId="{95EB71E0-FB07-42CC-873D-A69350F76FE7}" dt="2026-10-01T12:47:16.485" v="13358" actId="27636"/>
          <ac:spMkLst>
            <pc:docMk/>
            <pc:sldMk cId="1344102674" sldId="479"/>
            <ac:spMk id="18" creationId="{1D0267AC-1100-8C87-E10C-56C5B7EC3EBD}"/>
          </ac:spMkLst>
        </pc:spChg>
        <pc:spChg chg="mod">
          <ac:chgData name="Corina Haita-Falah" userId="e9b06351-9837-4ca6-9c6a-1b01cc18cda2" providerId="ADAL" clId="{95EB71E0-FB07-42CC-873D-A69350F76FE7}" dt="2026-10-01T12:33:28.403" v="13336" actId="164"/>
          <ac:spMkLst>
            <pc:docMk/>
            <pc:sldMk cId="1344102674" sldId="479"/>
            <ac:spMk id="20" creationId="{5921B14D-2D90-39B8-C6ED-1750193DCA77}"/>
          </ac:spMkLst>
        </pc:spChg>
        <pc:spChg chg="mod">
          <ac:chgData name="Corina Haita-Falah" userId="e9b06351-9837-4ca6-9c6a-1b01cc18cda2" providerId="ADAL" clId="{95EB71E0-FB07-42CC-873D-A69350F76FE7}" dt="2026-10-01T12:55:31.399" v="13413" actId="3064"/>
          <ac:spMkLst>
            <pc:docMk/>
            <pc:sldMk cId="1344102674" sldId="479"/>
            <ac:spMk id="24" creationId="{4FCB12B1-563E-696A-28BD-F1F5E0E70C45}"/>
          </ac:spMkLst>
        </pc:spChg>
        <pc:spChg chg="mod">
          <ac:chgData name="Corina Haita-Falah" userId="e9b06351-9837-4ca6-9c6a-1b01cc18cda2" providerId="ADAL" clId="{95EB71E0-FB07-42CC-873D-A69350F76FE7}" dt="2026-10-01T12:55:34.182" v="13414" actId="3064"/>
          <ac:spMkLst>
            <pc:docMk/>
            <pc:sldMk cId="1344102674" sldId="479"/>
            <ac:spMk id="28" creationId="{97DF3EA4-61D5-5722-0CF0-FC64F63A42C9}"/>
          </ac:spMkLst>
        </pc:spChg>
        <pc:spChg chg="mod">
          <ac:chgData name="Corina Haita-Falah" userId="e9b06351-9837-4ca6-9c6a-1b01cc18cda2" providerId="ADAL" clId="{95EB71E0-FB07-42CC-873D-A69350F76FE7}" dt="2026-10-01T12:55:36.897" v="13415" actId="3064"/>
          <ac:spMkLst>
            <pc:docMk/>
            <pc:sldMk cId="1344102674" sldId="479"/>
            <ac:spMk id="32" creationId="{10FEC878-F994-F6FD-8F7C-F35A1A64305A}"/>
          </ac:spMkLst>
        </pc:spChg>
        <pc:spChg chg="mod">
          <ac:chgData name="Corina Haita-Falah" userId="e9b06351-9837-4ca6-9c6a-1b01cc18cda2" providerId="ADAL" clId="{95EB71E0-FB07-42CC-873D-A69350F76FE7}" dt="2026-10-01T12:47:16.473" v="13356" actId="27636"/>
          <ac:spMkLst>
            <pc:docMk/>
            <pc:sldMk cId="1344102674" sldId="479"/>
            <ac:spMk id="36" creationId="{6FF3D420-0FBB-AF6F-9401-D0E011CBACC1}"/>
          </ac:spMkLst>
        </pc:spChg>
        <pc:spChg chg="mod">
          <ac:chgData name="Corina Haita-Falah" userId="e9b06351-9837-4ca6-9c6a-1b01cc18cda2" providerId="ADAL" clId="{95EB71E0-FB07-42CC-873D-A69350F76FE7}" dt="2026-10-01T12:33:28.403" v="13336" actId="164"/>
          <ac:spMkLst>
            <pc:docMk/>
            <pc:sldMk cId="1344102674" sldId="479"/>
            <ac:spMk id="38" creationId="{30BFA57D-98C8-38B5-9E28-729A6A06022B}"/>
          </ac:spMkLst>
        </pc:spChg>
        <pc:spChg chg="mod">
          <ac:chgData name="Corina Haita-Falah" userId="e9b06351-9837-4ca6-9c6a-1b01cc18cda2" providerId="ADAL" clId="{95EB71E0-FB07-42CC-873D-A69350F76FE7}" dt="2026-10-01T12:33:28.403" v="13336" actId="164"/>
          <ac:spMkLst>
            <pc:docMk/>
            <pc:sldMk cId="1344102674" sldId="479"/>
            <ac:spMk id="40" creationId="{99927A9C-1F2A-2C5C-2016-51F6999A93BE}"/>
          </ac:spMkLst>
        </pc:spChg>
        <pc:spChg chg="mod">
          <ac:chgData name="Corina Haita-Falah" userId="e9b06351-9837-4ca6-9c6a-1b01cc18cda2" providerId="ADAL" clId="{95EB71E0-FB07-42CC-873D-A69350F76FE7}" dt="2026-10-01T12:55:22.079" v="13410" actId="3064"/>
          <ac:spMkLst>
            <pc:docMk/>
            <pc:sldMk cId="1344102674" sldId="479"/>
            <ac:spMk id="42" creationId="{FA4336EE-21A7-C23C-F324-DF8E1AEFF540}"/>
          </ac:spMkLst>
        </pc:spChg>
        <pc:spChg chg="mod">
          <ac:chgData name="Corina Haita-Falah" userId="e9b06351-9837-4ca6-9c6a-1b01cc18cda2" providerId="ADAL" clId="{95EB71E0-FB07-42CC-873D-A69350F76FE7}" dt="2026-10-01T12:33:28.403" v="13336" actId="164"/>
          <ac:spMkLst>
            <pc:docMk/>
            <pc:sldMk cId="1344102674" sldId="479"/>
            <ac:spMk id="44" creationId="{10033441-1A8B-D465-FBDB-E0DAEC20396E}"/>
          </ac:spMkLst>
        </pc:spChg>
        <pc:spChg chg="mod">
          <ac:chgData name="Corina Haita-Falah" userId="e9b06351-9837-4ca6-9c6a-1b01cc18cda2" providerId="ADAL" clId="{95EB71E0-FB07-42CC-873D-A69350F76FE7}" dt="2026-10-01T12:55:25.193" v="13411" actId="3064"/>
          <ac:spMkLst>
            <pc:docMk/>
            <pc:sldMk cId="1344102674" sldId="479"/>
            <ac:spMk id="46" creationId="{E7F4AFEE-8A6C-404D-1EE0-FA617BBC0676}"/>
          </ac:spMkLst>
        </pc:spChg>
        <pc:spChg chg="mod">
          <ac:chgData name="Corina Haita-Falah" userId="e9b06351-9837-4ca6-9c6a-1b01cc18cda2" providerId="ADAL" clId="{95EB71E0-FB07-42CC-873D-A69350F76FE7}" dt="2026-10-01T12:33:28.403" v="13336" actId="164"/>
          <ac:spMkLst>
            <pc:docMk/>
            <pc:sldMk cId="1344102674" sldId="479"/>
            <ac:spMk id="48" creationId="{9943EA0B-F344-E4C9-D2F7-347E55345549}"/>
          </ac:spMkLst>
        </pc:spChg>
        <pc:spChg chg="mod">
          <ac:chgData name="Corina Haita-Falah" userId="e9b06351-9837-4ca6-9c6a-1b01cc18cda2" providerId="ADAL" clId="{95EB71E0-FB07-42CC-873D-A69350F76FE7}" dt="2026-10-01T12:55:28.237" v="13412" actId="3064"/>
          <ac:spMkLst>
            <pc:docMk/>
            <pc:sldMk cId="1344102674" sldId="479"/>
            <ac:spMk id="50" creationId="{5633206F-A319-3527-A0C9-1674F20884E7}"/>
          </ac:spMkLst>
        </pc:spChg>
        <pc:spChg chg="mod">
          <ac:chgData name="Corina Haita-Falah" userId="e9b06351-9837-4ca6-9c6a-1b01cc18cda2" providerId="ADAL" clId="{95EB71E0-FB07-42CC-873D-A69350F76FE7}" dt="2026-10-01T12:33:28.403" v="13336" actId="164"/>
          <ac:spMkLst>
            <pc:docMk/>
            <pc:sldMk cId="1344102674" sldId="479"/>
            <ac:spMk id="52" creationId="{CA007523-7E6A-F908-DFE8-E092361E06C8}"/>
          </ac:spMkLst>
        </pc:spChg>
        <pc:spChg chg="mod">
          <ac:chgData name="Corina Haita-Falah" userId="e9b06351-9837-4ca6-9c6a-1b01cc18cda2" providerId="ADAL" clId="{95EB71E0-FB07-42CC-873D-A69350F76FE7}" dt="2026-10-01T12:47:16.485" v="13357" actId="27636"/>
          <ac:spMkLst>
            <pc:docMk/>
            <pc:sldMk cId="1344102674" sldId="479"/>
            <ac:spMk id="54" creationId="{260483A8-3678-9CDD-5E39-0294E59FE5D9}"/>
          </ac:spMkLst>
        </pc:spChg>
        <pc:spChg chg="mod">
          <ac:chgData name="Corina Haita-Falah" userId="e9b06351-9837-4ca6-9c6a-1b01cc18cda2" providerId="ADAL" clId="{95EB71E0-FB07-42CC-873D-A69350F76FE7}" dt="2026-10-01T12:33:54.562" v="13338" actId="164"/>
          <ac:spMkLst>
            <pc:docMk/>
            <pc:sldMk cId="1344102674" sldId="479"/>
            <ac:spMk id="56" creationId="{03C82630-026C-4412-8135-3F9681D9086A}"/>
          </ac:spMkLst>
        </pc:spChg>
        <pc:spChg chg="mod">
          <ac:chgData name="Corina Haita-Falah" userId="e9b06351-9837-4ca6-9c6a-1b01cc18cda2" providerId="ADAL" clId="{95EB71E0-FB07-42CC-873D-A69350F76FE7}" dt="2026-10-01T12:33:54.562" v="13338" actId="164"/>
          <ac:spMkLst>
            <pc:docMk/>
            <pc:sldMk cId="1344102674" sldId="479"/>
            <ac:spMk id="58" creationId="{9E3A30BA-127D-2AB5-AB6F-13EDB9ED4334}"/>
          </ac:spMkLst>
        </pc:spChg>
        <pc:spChg chg="mod">
          <ac:chgData name="Corina Haita-Falah" userId="e9b06351-9837-4ca6-9c6a-1b01cc18cda2" providerId="ADAL" clId="{95EB71E0-FB07-42CC-873D-A69350F76FE7}" dt="2026-10-01T12:55:06.660" v="13404" actId="3064"/>
          <ac:spMkLst>
            <pc:docMk/>
            <pc:sldMk cId="1344102674" sldId="479"/>
            <ac:spMk id="60" creationId="{5BB3DBA5-9BC3-D964-A327-F93903807362}"/>
          </ac:spMkLst>
        </pc:spChg>
        <pc:spChg chg="mod">
          <ac:chgData name="Corina Haita-Falah" userId="e9b06351-9837-4ca6-9c6a-1b01cc18cda2" providerId="ADAL" clId="{95EB71E0-FB07-42CC-873D-A69350F76FE7}" dt="2026-10-01T12:33:54.562" v="13338" actId="164"/>
          <ac:spMkLst>
            <pc:docMk/>
            <pc:sldMk cId="1344102674" sldId="479"/>
            <ac:spMk id="62" creationId="{514D77E0-E04E-4F99-94BC-C93D9923F897}"/>
          </ac:spMkLst>
        </pc:spChg>
        <pc:spChg chg="mod">
          <ac:chgData name="Corina Haita-Falah" userId="e9b06351-9837-4ca6-9c6a-1b01cc18cda2" providerId="ADAL" clId="{95EB71E0-FB07-42CC-873D-A69350F76FE7}" dt="2026-10-01T12:55:08.791" v="13405" actId="3064"/>
          <ac:spMkLst>
            <pc:docMk/>
            <pc:sldMk cId="1344102674" sldId="479"/>
            <ac:spMk id="64" creationId="{9E32D98D-E47A-6F79-97BC-076AEEAC02E6}"/>
          </ac:spMkLst>
        </pc:spChg>
        <pc:spChg chg="mod">
          <ac:chgData name="Corina Haita-Falah" userId="e9b06351-9837-4ca6-9c6a-1b01cc18cda2" providerId="ADAL" clId="{95EB71E0-FB07-42CC-873D-A69350F76FE7}" dt="2026-10-01T12:55:11.209" v="13406" actId="3064"/>
          <ac:spMkLst>
            <pc:docMk/>
            <pc:sldMk cId="1344102674" sldId="479"/>
            <ac:spMk id="68" creationId="{B640BCBB-19A9-C85D-224B-5482D2D1FEFF}"/>
          </ac:spMkLst>
        </pc:spChg>
        <pc:spChg chg="mod">
          <ac:chgData name="Corina Haita-Falah" userId="e9b06351-9837-4ca6-9c6a-1b01cc18cda2" providerId="ADAL" clId="{95EB71E0-FB07-42CC-873D-A69350F76FE7}" dt="2026-10-01T12:47:16.485" v="13359" actId="27636"/>
          <ac:spMkLst>
            <pc:docMk/>
            <pc:sldMk cId="1344102674" sldId="479"/>
            <ac:spMk id="72" creationId="{BE70DBE3-F6C8-4857-EEA2-E5441516EFEF}"/>
          </ac:spMkLst>
        </pc:spChg>
        <pc:spChg chg="mod">
          <ac:chgData name="Corina Haita-Falah" userId="e9b06351-9837-4ca6-9c6a-1b01cc18cda2" providerId="ADAL" clId="{95EB71E0-FB07-42CC-873D-A69350F76FE7}" dt="2026-10-01T12:33:54.562" v="13338" actId="164"/>
          <ac:spMkLst>
            <pc:docMk/>
            <pc:sldMk cId="1344102674" sldId="479"/>
            <ac:spMk id="74" creationId="{F61E4D53-8D6A-A9B9-2C4F-117F28068315}"/>
          </ac:spMkLst>
        </pc:spChg>
        <pc:spChg chg="mod">
          <ac:chgData name="Corina Haita-Falah" userId="e9b06351-9837-4ca6-9c6a-1b01cc18cda2" providerId="ADAL" clId="{95EB71E0-FB07-42CC-873D-A69350F76FE7}" dt="2026-10-01T12:33:54.562" v="13338" actId="164"/>
          <ac:spMkLst>
            <pc:docMk/>
            <pc:sldMk cId="1344102674" sldId="479"/>
            <ac:spMk id="76" creationId="{05B89CFE-F812-7281-6B8A-90504757FFB2}"/>
          </ac:spMkLst>
        </pc:spChg>
        <pc:spChg chg="mod">
          <ac:chgData name="Corina Haita-Falah" userId="e9b06351-9837-4ca6-9c6a-1b01cc18cda2" providerId="ADAL" clId="{95EB71E0-FB07-42CC-873D-A69350F76FE7}" dt="2026-10-01T12:55:13.342" v="13407" actId="3064"/>
          <ac:spMkLst>
            <pc:docMk/>
            <pc:sldMk cId="1344102674" sldId="479"/>
            <ac:spMk id="78" creationId="{8A269DB6-4B73-1707-BBE5-E70327B1BD48}"/>
          </ac:spMkLst>
        </pc:spChg>
        <pc:spChg chg="mod">
          <ac:chgData name="Corina Haita-Falah" userId="e9b06351-9837-4ca6-9c6a-1b01cc18cda2" providerId="ADAL" clId="{95EB71E0-FB07-42CC-873D-A69350F76FE7}" dt="2026-10-01T12:33:54.562" v="13338" actId="164"/>
          <ac:spMkLst>
            <pc:docMk/>
            <pc:sldMk cId="1344102674" sldId="479"/>
            <ac:spMk id="80" creationId="{B501DEC5-A4F5-55FE-7D79-D28D535E4A96}"/>
          </ac:spMkLst>
        </pc:spChg>
        <pc:spChg chg="mod">
          <ac:chgData name="Corina Haita-Falah" userId="e9b06351-9837-4ca6-9c6a-1b01cc18cda2" providerId="ADAL" clId="{95EB71E0-FB07-42CC-873D-A69350F76FE7}" dt="2026-10-01T12:55:15.598" v="13408" actId="3064"/>
          <ac:spMkLst>
            <pc:docMk/>
            <pc:sldMk cId="1344102674" sldId="479"/>
            <ac:spMk id="82" creationId="{ACF0F9E5-3929-C3C9-C1FF-B99AE5AD43EA}"/>
          </ac:spMkLst>
        </pc:spChg>
        <pc:spChg chg="mod">
          <ac:chgData name="Corina Haita-Falah" userId="e9b06351-9837-4ca6-9c6a-1b01cc18cda2" providerId="ADAL" clId="{95EB71E0-FB07-42CC-873D-A69350F76FE7}" dt="2026-10-01T12:33:54.562" v="13338" actId="164"/>
          <ac:spMkLst>
            <pc:docMk/>
            <pc:sldMk cId="1344102674" sldId="479"/>
            <ac:spMk id="84" creationId="{C664421B-C6CC-B303-001C-BA1B2AF277FC}"/>
          </ac:spMkLst>
        </pc:spChg>
        <pc:spChg chg="mod">
          <ac:chgData name="Corina Haita-Falah" userId="e9b06351-9837-4ca6-9c6a-1b01cc18cda2" providerId="ADAL" clId="{95EB71E0-FB07-42CC-873D-A69350F76FE7}" dt="2026-10-01T12:55:19.320" v="13409" actId="3064"/>
          <ac:spMkLst>
            <pc:docMk/>
            <pc:sldMk cId="1344102674" sldId="479"/>
            <ac:spMk id="86" creationId="{303A02E3-5931-414B-8D3B-D2CF5D01F73F}"/>
          </ac:spMkLst>
        </pc:spChg>
        <pc:spChg chg="mod">
          <ac:chgData name="Corina Haita-Falah" userId="e9b06351-9837-4ca6-9c6a-1b01cc18cda2" providerId="ADAL" clId="{95EB71E0-FB07-42CC-873D-A69350F76FE7}" dt="2026-10-05T13:46:40.469" v="13983" actId="1076"/>
          <ac:spMkLst>
            <pc:docMk/>
            <pc:sldMk cId="1344102674" sldId="479"/>
            <ac:spMk id="95" creationId="{C1BFEDB4-7D9C-F893-240E-0A9B47BCC601}"/>
          </ac:spMkLst>
        </pc:spChg>
        <pc:grpChg chg="add mod">
          <ac:chgData name="Corina Haita-Falah" userId="e9b06351-9837-4ca6-9c6a-1b01cc18cda2" providerId="ADAL" clId="{95EB71E0-FB07-42CC-873D-A69350F76FE7}" dt="2026-10-01T12:33:00.460" v="13333" actId="1076"/>
          <ac:grpSpMkLst>
            <pc:docMk/>
            <pc:sldMk cId="1344102674" sldId="479"/>
            <ac:grpSpMk id="7" creationId="{9557FBFC-B198-D4B2-8611-2A253128B4F2}"/>
          </ac:grpSpMkLst>
        </pc:grpChg>
        <pc:grpChg chg="add mod">
          <ac:chgData name="Corina Haita-Falah" userId="e9b06351-9837-4ca6-9c6a-1b01cc18cda2" providerId="ADAL" clId="{95EB71E0-FB07-42CC-873D-A69350F76FE7}" dt="2026-10-01T12:33:10.693" v="13335" actId="1076"/>
          <ac:grpSpMkLst>
            <pc:docMk/>
            <pc:sldMk cId="1344102674" sldId="479"/>
            <ac:grpSpMk id="9" creationId="{E0C22673-DF85-F774-8389-82ED1BA0B3D0}"/>
          </ac:grpSpMkLst>
        </pc:grpChg>
        <pc:grpChg chg="mod">
          <ac:chgData name="Corina Haita-Falah" userId="e9b06351-9837-4ca6-9c6a-1b01cc18cda2" providerId="ADAL" clId="{95EB71E0-FB07-42CC-873D-A69350F76FE7}" dt="2026-10-01T12:38:10.905" v="13350" actId="14100"/>
          <ac:grpSpMkLst>
            <pc:docMk/>
            <pc:sldMk cId="1344102674" sldId="479"/>
            <ac:grpSpMk id="11" creationId="{3E5173E9-D712-1B81-6FDA-7A4ED19A0A77}"/>
          </ac:grpSpMkLst>
        </pc:grpChg>
        <pc:grpChg chg="mod">
          <ac:chgData name="Corina Haita-Falah" userId="e9b06351-9837-4ca6-9c6a-1b01cc18cda2" providerId="ADAL" clId="{95EB71E0-FB07-42CC-873D-A69350F76FE7}" dt="2026-10-01T12:38:28.345" v="13351" actId="1076"/>
          <ac:grpSpMkLst>
            <pc:docMk/>
            <pc:sldMk cId="1344102674" sldId="479"/>
            <ac:grpSpMk id="13" creationId="{17B1741F-1288-DC08-F57A-EB8E295EF631}"/>
          </ac:grpSpMkLst>
        </pc:grpChg>
        <pc:picChg chg="add mod">
          <ac:chgData name="Corina Haita-Falah" userId="e9b06351-9837-4ca6-9c6a-1b01cc18cda2" providerId="ADAL" clId="{95EB71E0-FB07-42CC-873D-A69350F76FE7}" dt="2026-10-01T12:53:47.070" v="13399" actId="1076"/>
          <ac:picMkLst>
            <pc:docMk/>
            <pc:sldMk cId="1344102674" sldId="479"/>
            <ac:picMk id="5" creationId="{B6D3FC5D-8FF5-01C8-3856-438F4894DA34}"/>
          </ac:picMkLst>
        </pc:picChg>
      </pc:sldChg>
      <pc:sldChg chg="addSp delSp modSp mod">
        <pc:chgData name="Corina Haita-Falah" userId="e9b06351-9837-4ca6-9c6a-1b01cc18cda2" providerId="ADAL" clId="{95EB71E0-FB07-42CC-873D-A69350F76FE7}" dt="2026-10-05T15:20:11.137" v="14048" actId="113"/>
        <pc:sldMkLst>
          <pc:docMk/>
          <pc:sldMk cId="2240617672" sldId="480"/>
        </pc:sldMkLst>
        <pc:spChg chg="mod">
          <ac:chgData name="Corina Haita-Falah" userId="e9b06351-9837-4ca6-9c6a-1b01cc18cda2" providerId="ADAL" clId="{95EB71E0-FB07-42CC-873D-A69350F76FE7}" dt="2026-10-01T12:10:18.615" v="13187" actId="114"/>
          <ac:spMkLst>
            <pc:docMk/>
            <pc:sldMk cId="2240617672" sldId="480"/>
            <ac:spMk id="2" creationId="{8F96FB5A-DB97-87C3-C1B0-87EE7E9FE28D}"/>
          </ac:spMkLst>
        </pc:spChg>
        <pc:spChg chg="mod">
          <ac:chgData name="Corina Haita-Falah" userId="e9b06351-9837-4ca6-9c6a-1b01cc18cda2" providerId="ADAL" clId="{95EB71E0-FB07-42CC-873D-A69350F76FE7}" dt="2026-10-01T07:51:14.922" v="12690" actId="1076"/>
          <ac:spMkLst>
            <pc:docMk/>
            <pc:sldMk cId="2240617672" sldId="480"/>
            <ac:spMk id="4" creationId="{51291C0C-7038-CC4F-56C3-3A8BE99250D9}"/>
          </ac:spMkLst>
        </pc:spChg>
        <pc:spChg chg="add mod">
          <ac:chgData name="Corina Haita-Falah" userId="e9b06351-9837-4ca6-9c6a-1b01cc18cda2" providerId="ADAL" clId="{95EB71E0-FB07-42CC-873D-A69350F76FE7}" dt="2026-10-01T09:34:01.426" v="12757" actId="14100"/>
          <ac:spMkLst>
            <pc:docMk/>
            <pc:sldMk cId="2240617672" sldId="480"/>
            <ac:spMk id="6" creationId="{FC82113F-1B12-D11C-7A27-D090D226BF8D}"/>
          </ac:spMkLst>
        </pc:spChg>
        <pc:spChg chg="mod">
          <ac:chgData name="Corina Haita-Falah" userId="e9b06351-9837-4ca6-9c6a-1b01cc18cda2" providerId="ADAL" clId="{95EB71E0-FB07-42CC-873D-A69350F76FE7}" dt="2026-10-01T13:11:07.450" v="13553" actId="12"/>
          <ac:spMkLst>
            <pc:docMk/>
            <pc:sldMk cId="2240617672" sldId="480"/>
            <ac:spMk id="8" creationId="{9FE80A99-6D84-B1E7-765F-B619B18EEA83}"/>
          </ac:spMkLst>
        </pc:spChg>
        <pc:spChg chg="mod">
          <ac:chgData name="Corina Haita-Falah" userId="e9b06351-9837-4ca6-9c6a-1b01cc18cda2" providerId="ADAL" clId="{95EB71E0-FB07-42CC-873D-A69350F76FE7}" dt="2026-10-01T07:51:22.822" v="12691" actId="1076"/>
          <ac:spMkLst>
            <pc:docMk/>
            <pc:sldMk cId="2240617672" sldId="480"/>
            <ac:spMk id="30" creationId="{9F515E94-5F00-A835-5EC1-1900363E5F94}"/>
          </ac:spMkLst>
        </pc:spChg>
        <pc:spChg chg="mod">
          <ac:chgData name="Corina Haita-Falah" userId="e9b06351-9837-4ca6-9c6a-1b01cc18cda2" providerId="ADAL" clId="{95EB71E0-FB07-42CC-873D-A69350F76FE7}" dt="2026-10-01T07:52:30.322" v="12702" actId="1076"/>
          <ac:spMkLst>
            <pc:docMk/>
            <pc:sldMk cId="2240617672" sldId="480"/>
            <ac:spMk id="34" creationId="{17F42DAC-AE06-D4F9-AF8D-D818BCF6BB90}"/>
          </ac:spMkLst>
        </pc:spChg>
        <pc:spChg chg="mod">
          <ac:chgData name="Corina Haita-Falah" userId="e9b06351-9837-4ca6-9c6a-1b01cc18cda2" providerId="ADAL" clId="{95EB71E0-FB07-42CC-873D-A69350F76FE7}" dt="2026-10-01T13:17:09.302" v="13590" actId="12"/>
          <ac:spMkLst>
            <pc:docMk/>
            <pc:sldMk cId="2240617672" sldId="480"/>
            <ac:spMk id="50" creationId="{C2FBDE1E-F24C-36AA-8B22-8FDC648D1C7D}"/>
          </ac:spMkLst>
        </pc:spChg>
        <pc:grpChg chg="add mod">
          <ac:chgData name="Corina Haita-Falah" userId="e9b06351-9837-4ca6-9c6a-1b01cc18cda2" providerId="ADAL" clId="{95EB71E0-FB07-42CC-873D-A69350F76FE7}" dt="2026-10-01T13:12:36.113" v="13556" actId="1076"/>
          <ac:grpSpMkLst>
            <pc:docMk/>
            <pc:sldMk cId="2240617672" sldId="480"/>
            <ac:grpSpMk id="7" creationId="{9F5C5E27-F9B1-892F-C188-EDE4C8E2DD53}"/>
          </ac:grpSpMkLst>
        </pc:grpChg>
        <pc:graphicFrameChg chg="mod modGraphic">
          <ac:chgData name="Corina Haita-Falah" userId="e9b06351-9837-4ca6-9c6a-1b01cc18cda2" providerId="ADAL" clId="{95EB71E0-FB07-42CC-873D-A69350F76FE7}" dt="2026-10-01T13:15:40.142" v="13586" actId="14100"/>
          <ac:graphicFrameMkLst>
            <pc:docMk/>
            <pc:sldMk cId="2240617672" sldId="480"/>
            <ac:graphicFrameMk id="32" creationId="{4502311F-8805-55F6-48C6-1E404AB475F1}"/>
          </ac:graphicFrameMkLst>
        </pc:graphicFrameChg>
        <pc:graphicFrameChg chg="mod modGraphic">
          <ac:chgData name="Corina Haita-Falah" userId="e9b06351-9837-4ca6-9c6a-1b01cc18cda2" providerId="ADAL" clId="{95EB71E0-FB07-42CC-873D-A69350F76FE7}" dt="2026-10-05T15:20:11.137" v="14048" actId="113"/>
          <ac:graphicFrameMkLst>
            <pc:docMk/>
            <pc:sldMk cId="2240617672" sldId="480"/>
            <ac:graphicFrameMk id="36" creationId="{8344A36E-C94D-2702-73F0-AE37C542C4AA}"/>
          </ac:graphicFrameMkLst>
        </pc:graphicFrameChg>
        <pc:picChg chg="mod">
          <ac:chgData name="Corina Haita-Falah" userId="e9b06351-9837-4ca6-9c6a-1b01cc18cda2" providerId="ADAL" clId="{95EB71E0-FB07-42CC-873D-A69350F76FE7}" dt="2026-10-01T13:15:29.472" v="13584" actId="1076"/>
          <ac:picMkLst>
            <pc:docMk/>
            <pc:sldMk cId="2240617672" sldId="480"/>
            <ac:picMk id="10" creationId="{75ED0640-CC48-0B6B-433A-35B23B6EB892}"/>
          </ac:picMkLst>
        </pc:picChg>
      </pc:sldChg>
      <pc:sldChg chg="addSp delSp modSp mod">
        <pc:chgData name="Corina Haita-Falah" userId="e9b06351-9837-4ca6-9c6a-1b01cc18cda2" providerId="ADAL" clId="{95EB71E0-FB07-42CC-873D-A69350F76FE7}" dt="2026-10-05T15:29:22.275" v="14054" actId="403"/>
        <pc:sldMkLst>
          <pc:docMk/>
          <pc:sldMk cId="3458970812" sldId="481"/>
        </pc:sldMkLst>
        <pc:spChg chg="mod">
          <ac:chgData name="Corina Haita-Falah" userId="e9b06351-9837-4ca6-9c6a-1b01cc18cda2" providerId="ADAL" clId="{95EB71E0-FB07-42CC-873D-A69350F76FE7}" dt="2026-10-01T12:10:26.951" v="13189" actId="114"/>
          <ac:spMkLst>
            <pc:docMk/>
            <pc:sldMk cId="3458970812" sldId="481"/>
            <ac:spMk id="2" creationId="{1D16E5DB-F644-D8ED-AEF2-1C62C8D05DB9}"/>
          </ac:spMkLst>
        </pc:spChg>
        <pc:spChg chg="mod">
          <ac:chgData name="Corina Haita-Falah" userId="e9b06351-9837-4ca6-9c6a-1b01cc18cda2" providerId="ADAL" clId="{95EB71E0-FB07-42CC-873D-A69350F76FE7}" dt="2026-10-01T07:39:09.623" v="12658" actId="1076"/>
          <ac:spMkLst>
            <pc:docMk/>
            <pc:sldMk cId="3458970812" sldId="481"/>
            <ac:spMk id="4" creationId="{65B6755D-F13E-46CF-C47D-0EDDA815E22F}"/>
          </ac:spMkLst>
        </pc:spChg>
        <pc:spChg chg="mod">
          <ac:chgData name="Corina Haita-Falah" userId="e9b06351-9837-4ca6-9c6a-1b01cc18cda2" providerId="ADAL" clId="{95EB71E0-FB07-42CC-873D-A69350F76FE7}" dt="2026-10-01T14:02:42.859" v="13828" actId="1076"/>
          <ac:spMkLst>
            <pc:docMk/>
            <pc:sldMk cId="3458970812" sldId="481"/>
            <ac:spMk id="6" creationId="{5AB2B85B-30E7-743F-130A-B77722219771}"/>
          </ac:spMkLst>
        </pc:spChg>
        <pc:spChg chg="mod">
          <ac:chgData name="Corina Haita-Falah" userId="e9b06351-9837-4ca6-9c6a-1b01cc18cda2" providerId="ADAL" clId="{95EB71E0-FB07-42CC-873D-A69350F76FE7}" dt="2026-10-01T14:02:33.029" v="13825" actId="14100"/>
          <ac:spMkLst>
            <pc:docMk/>
            <pc:sldMk cId="3458970812" sldId="481"/>
            <ac:spMk id="10" creationId="{E24AFC02-98B4-721F-0C72-228C4BE996BB}"/>
          </ac:spMkLst>
        </pc:spChg>
        <pc:spChg chg="mod">
          <ac:chgData name="Corina Haita-Falah" userId="e9b06351-9837-4ca6-9c6a-1b01cc18cda2" providerId="ADAL" clId="{95EB71E0-FB07-42CC-873D-A69350F76FE7}" dt="2026-10-01T14:02:50.129" v="13829" actId="1076"/>
          <ac:spMkLst>
            <pc:docMk/>
            <pc:sldMk cId="3458970812" sldId="481"/>
            <ac:spMk id="26" creationId="{F2AC2FB0-DB35-CAA3-CF10-298E42F6849F}"/>
          </ac:spMkLst>
        </pc:spChg>
        <pc:spChg chg="mod">
          <ac:chgData name="Corina Haita-Falah" userId="e9b06351-9837-4ca6-9c6a-1b01cc18cda2" providerId="ADAL" clId="{95EB71E0-FB07-42CC-873D-A69350F76FE7}" dt="2026-10-05T15:29:22.275" v="14054" actId="403"/>
          <ac:spMkLst>
            <pc:docMk/>
            <pc:sldMk cId="3458970812" sldId="481"/>
            <ac:spMk id="30" creationId="{8CF4BE46-5870-ACE5-A5AB-EAED535F03FA}"/>
          </ac:spMkLst>
        </pc:spChg>
        <pc:spChg chg="mod">
          <ac:chgData name="Corina Haita-Falah" userId="e9b06351-9837-4ca6-9c6a-1b01cc18cda2" providerId="ADAL" clId="{95EB71E0-FB07-42CC-873D-A69350F76FE7}" dt="2026-10-01T14:03:00.380" v="13831" actId="255"/>
          <ac:spMkLst>
            <pc:docMk/>
            <pc:sldMk cId="3458970812" sldId="481"/>
            <ac:spMk id="34" creationId="{5D6B6A84-9C10-3203-07F9-DA8AF8F094D8}"/>
          </ac:spMkLst>
        </pc:spChg>
        <pc:grpChg chg="add mod">
          <ac:chgData name="Corina Haita-Falah" userId="e9b06351-9837-4ca6-9c6a-1b01cc18cda2" providerId="ADAL" clId="{95EB71E0-FB07-42CC-873D-A69350F76FE7}" dt="2026-10-01T14:04:22.818" v="13840" actId="14100"/>
          <ac:grpSpMkLst>
            <pc:docMk/>
            <pc:sldMk cId="3458970812" sldId="481"/>
            <ac:grpSpMk id="9" creationId="{B277437C-0F51-608D-DB89-A07710BB8D65}"/>
          </ac:grpSpMkLst>
        </pc:grpChg>
        <pc:graphicFrameChg chg="mod modGraphic">
          <ac:chgData name="Corina Haita-Falah" userId="e9b06351-9837-4ca6-9c6a-1b01cc18cda2" providerId="ADAL" clId="{95EB71E0-FB07-42CC-873D-A69350F76FE7}" dt="2026-10-01T07:39:33.134" v="12663" actId="255"/>
          <ac:graphicFrameMkLst>
            <pc:docMk/>
            <pc:sldMk cId="3458970812" sldId="481"/>
            <ac:graphicFrameMk id="8" creationId="{AFD63EBC-FB05-C351-45D6-166FD4D3E90E}"/>
          </ac:graphicFrameMkLst>
        </pc:graphicFrameChg>
        <pc:graphicFrameChg chg="mod modGraphic">
          <ac:chgData name="Corina Haita-Falah" userId="e9b06351-9837-4ca6-9c6a-1b01cc18cda2" providerId="ADAL" clId="{95EB71E0-FB07-42CC-873D-A69350F76FE7}" dt="2026-10-01T07:39:39.770" v="12664" actId="255"/>
          <ac:graphicFrameMkLst>
            <pc:docMk/>
            <pc:sldMk cId="3458970812" sldId="481"/>
            <ac:graphicFrameMk id="12" creationId="{CB9EBD4B-D72B-ED90-A4AC-97EB692E88A2}"/>
          </ac:graphicFrameMkLst>
        </pc:graphicFrameChg>
        <pc:graphicFrameChg chg="mod modGraphic">
          <ac:chgData name="Corina Haita-Falah" userId="e9b06351-9837-4ca6-9c6a-1b01cc18cda2" providerId="ADAL" clId="{95EB71E0-FB07-42CC-873D-A69350F76FE7}" dt="2026-10-01T14:02:53.798" v="13830" actId="1076"/>
          <ac:graphicFrameMkLst>
            <pc:docMk/>
            <pc:sldMk cId="3458970812" sldId="481"/>
            <ac:graphicFrameMk id="28" creationId="{C7D54CCE-8E5A-C64C-0708-1CBE7BE4EDB5}"/>
          </ac:graphicFrameMkLst>
        </pc:graphicFrameChg>
        <pc:picChg chg="add mod">
          <ac:chgData name="Corina Haita-Falah" userId="e9b06351-9837-4ca6-9c6a-1b01cc18cda2" providerId="ADAL" clId="{95EB71E0-FB07-42CC-873D-A69350F76FE7}" dt="2026-10-01T14:04:20.598" v="13839" actId="164"/>
          <ac:picMkLst>
            <pc:docMk/>
            <pc:sldMk cId="3458970812" sldId="481"/>
            <ac:picMk id="7" creationId="{E8718417-C4B0-BBC5-875E-C40F2A193AD4}"/>
          </ac:picMkLst>
        </pc:picChg>
      </pc:sldChg>
      <pc:sldChg chg="addSp delSp modSp mod">
        <pc:chgData name="Corina Haita-Falah" userId="e9b06351-9837-4ca6-9c6a-1b01cc18cda2" providerId="ADAL" clId="{95EB71E0-FB07-42CC-873D-A69350F76FE7}" dt="2026-10-01T14:27:35.707" v="13949" actId="1076"/>
        <pc:sldMkLst>
          <pc:docMk/>
          <pc:sldMk cId="3929169254" sldId="488"/>
        </pc:sldMkLst>
        <pc:spChg chg="mod">
          <ac:chgData name="Corina Haita-Falah" userId="e9b06351-9837-4ca6-9c6a-1b01cc18cda2" providerId="ADAL" clId="{95EB71E0-FB07-42CC-873D-A69350F76FE7}" dt="2026-10-01T12:10:31.240" v="13190" actId="114"/>
          <ac:spMkLst>
            <pc:docMk/>
            <pc:sldMk cId="3929169254" sldId="488"/>
            <ac:spMk id="2" creationId="{4CE64374-F121-81DC-D04D-CE01F92DDD3B}"/>
          </ac:spMkLst>
        </pc:spChg>
        <pc:spChg chg="mod">
          <ac:chgData name="Corina Haita-Falah" userId="e9b06351-9837-4ca6-9c6a-1b01cc18cda2" providerId="ADAL" clId="{95EB71E0-FB07-42CC-873D-A69350F76FE7}" dt="2026-10-01T07:40:03.936" v="12669" actId="1076"/>
          <ac:spMkLst>
            <pc:docMk/>
            <pc:sldMk cId="3929169254" sldId="488"/>
            <ac:spMk id="4" creationId="{C81E08E2-39FA-BB0D-B56E-B7F4BDBDB518}"/>
          </ac:spMkLst>
        </pc:spChg>
        <pc:spChg chg="mod">
          <ac:chgData name="Corina Haita-Falah" userId="e9b06351-9837-4ca6-9c6a-1b01cc18cda2" providerId="ADAL" clId="{95EB71E0-FB07-42CC-873D-A69350F76FE7}" dt="2026-10-01T14:18:20.869" v="13862" actId="1076"/>
          <ac:spMkLst>
            <pc:docMk/>
            <pc:sldMk cId="3929169254" sldId="488"/>
            <ac:spMk id="30" creationId="{98164821-FE83-864C-A0DB-32CD45814088}"/>
          </ac:spMkLst>
        </pc:spChg>
        <pc:spChg chg="mod">
          <ac:chgData name="Corina Haita-Falah" userId="e9b06351-9837-4ca6-9c6a-1b01cc18cda2" providerId="ADAL" clId="{95EB71E0-FB07-42CC-873D-A69350F76FE7}" dt="2026-10-01T14:18:26.587" v="13864" actId="255"/>
          <ac:spMkLst>
            <pc:docMk/>
            <pc:sldMk cId="3929169254" sldId="488"/>
            <ac:spMk id="34" creationId="{6F7F3C7C-105B-E051-EC42-D64CA5E137FF}"/>
          </ac:spMkLst>
        </pc:spChg>
        <pc:spChg chg="mod">
          <ac:chgData name="Corina Haita-Falah" userId="e9b06351-9837-4ca6-9c6a-1b01cc18cda2" providerId="ADAL" clId="{95EB71E0-FB07-42CC-873D-A69350F76FE7}" dt="2026-10-01T14:18:44.474" v="13868" actId="14100"/>
          <ac:spMkLst>
            <pc:docMk/>
            <pc:sldMk cId="3929169254" sldId="488"/>
            <ac:spMk id="38" creationId="{FBB9ECEF-5FF5-4CB7-2913-BD78DAC9FFA7}"/>
          </ac:spMkLst>
        </pc:spChg>
        <pc:spChg chg="mod">
          <ac:chgData name="Corina Haita-Falah" userId="e9b06351-9837-4ca6-9c6a-1b01cc18cda2" providerId="ADAL" clId="{95EB71E0-FB07-42CC-873D-A69350F76FE7}" dt="2026-10-01T14:19:04.231" v="13872" actId="1076"/>
          <ac:spMkLst>
            <pc:docMk/>
            <pc:sldMk cId="3929169254" sldId="488"/>
            <ac:spMk id="50" creationId="{E2117933-C2BC-6D73-D519-23FE562AB043}"/>
          </ac:spMkLst>
        </pc:spChg>
        <pc:graphicFrameChg chg="mod modGraphic">
          <ac:chgData name="Corina Haita-Falah" userId="e9b06351-9837-4ca6-9c6a-1b01cc18cda2" providerId="ADAL" clId="{95EB71E0-FB07-42CC-873D-A69350F76FE7}" dt="2026-10-01T14:18:56.622" v="13870" actId="1076"/>
          <ac:graphicFrameMkLst>
            <pc:docMk/>
            <pc:sldMk cId="3929169254" sldId="488"/>
            <ac:graphicFrameMk id="32" creationId="{2BEB7868-D92E-3A3B-F298-9C3F3C76AF6B}"/>
          </ac:graphicFrameMkLst>
        </pc:graphicFrameChg>
        <pc:graphicFrameChg chg="mod modGraphic">
          <ac:chgData name="Corina Haita-Falah" userId="e9b06351-9837-4ca6-9c6a-1b01cc18cda2" providerId="ADAL" clId="{95EB71E0-FB07-42CC-873D-A69350F76FE7}" dt="2026-10-01T14:18:59.581" v="13871" actId="1076"/>
          <ac:graphicFrameMkLst>
            <pc:docMk/>
            <pc:sldMk cId="3929169254" sldId="488"/>
            <ac:graphicFrameMk id="36" creationId="{8D61216E-DBF9-E12A-484E-F09E7EE76C43}"/>
          </ac:graphicFrameMkLst>
        </pc:graphicFrameChg>
      </pc:sldChg>
      <pc:sldChg chg="addSp delSp modSp add mod ord">
        <pc:chgData name="Corina Haita-Falah" userId="e9b06351-9837-4ca6-9c6a-1b01cc18cda2" providerId="ADAL" clId="{95EB71E0-FB07-42CC-873D-A69350F76FE7}" dt="2026-10-01T12:02:36.576" v="13070" actId="1076"/>
        <pc:sldMkLst>
          <pc:docMk/>
          <pc:sldMk cId="3958961026" sldId="491"/>
        </pc:sldMkLst>
        <pc:spChg chg="add mod">
          <ac:chgData name="Corina Haita-Falah" userId="e9b06351-9837-4ca6-9c6a-1b01cc18cda2" providerId="ADAL" clId="{95EB71E0-FB07-42CC-873D-A69350F76FE7}" dt="2026-10-01T11:54:42.737" v="13067" actId="1076"/>
          <ac:spMkLst>
            <pc:docMk/>
            <pc:sldMk cId="3958961026" sldId="491"/>
            <ac:spMk id="2" creationId="{6DF03089-8FB3-2570-29CC-F8B67BD92AAE}"/>
          </ac:spMkLst>
        </pc:spChg>
        <pc:spChg chg="mod">
          <ac:chgData name="Corina Haita-Falah" userId="e9b06351-9837-4ca6-9c6a-1b01cc18cda2" providerId="ADAL" clId="{95EB71E0-FB07-42CC-873D-A69350F76FE7}" dt="2026-10-01T08:21:56.394" v="12715" actId="20577"/>
          <ac:spMkLst>
            <pc:docMk/>
            <pc:sldMk cId="3958961026" sldId="491"/>
            <ac:spMk id="6" creationId="{192FF224-1CEB-8FDA-D898-FE9CD23AFD9B}"/>
          </ac:spMkLst>
        </pc:spChg>
        <pc:spChg chg="mod">
          <ac:chgData name="Corina Haita-Falah" userId="e9b06351-9837-4ca6-9c6a-1b01cc18cda2" providerId="ADAL" clId="{95EB71E0-FB07-42CC-873D-A69350F76FE7}" dt="2026-10-01T11:53:56.190" v="13033" actId="14100"/>
          <ac:spMkLst>
            <pc:docMk/>
            <pc:sldMk cId="3958961026" sldId="491"/>
            <ac:spMk id="7" creationId="{549CCB5A-3648-92D3-4FE6-1B201B7C28FE}"/>
          </ac:spMkLst>
        </pc:spChg>
        <pc:grpChg chg="add mod">
          <ac:chgData name="Corina Haita-Falah" userId="e9b06351-9837-4ca6-9c6a-1b01cc18cda2" providerId="ADAL" clId="{95EB71E0-FB07-42CC-873D-A69350F76FE7}" dt="2026-10-01T11:54:06.673" v="13035" actId="1076"/>
          <ac:grpSpMkLst>
            <pc:docMk/>
            <pc:sldMk cId="3958961026" sldId="491"/>
            <ac:grpSpMk id="9" creationId="{3EFBEE26-3BF3-B94D-2175-01A03254D82F}"/>
          </ac:grpSpMkLst>
        </pc:grpChg>
        <pc:picChg chg="add mod">
          <ac:chgData name="Corina Haita-Falah" userId="e9b06351-9837-4ca6-9c6a-1b01cc18cda2" providerId="ADAL" clId="{95EB71E0-FB07-42CC-873D-A69350F76FE7}" dt="2026-10-01T12:02:36.576" v="13070" actId="1076"/>
          <ac:picMkLst>
            <pc:docMk/>
            <pc:sldMk cId="3958961026" sldId="491"/>
            <ac:picMk id="5" creationId="{188F0E78-3ADB-6731-BA3D-B7E75E6ECB78}"/>
          </ac:picMkLst>
        </pc:picChg>
      </pc:sldChg>
      <pc:sldChg chg="addSp modSp mod ord">
        <pc:chgData name="Corina Haita-Falah" userId="e9b06351-9837-4ca6-9c6a-1b01cc18cda2" providerId="ADAL" clId="{95EB71E0-FB07-42CC-873D-A69350F76FE7}" dt="2026-10-01T14:21:37.982" v="13942" actId="255"/>
        <pc:sldMkLst>
          <pc:docMk/>
          <pc:sldMk cId="3529076777" sldId="498"/>
        </pc:sldMkLst>
        <pc:spChg chg="add mod">
          <ac:chgData name="Corina Haita-Falah" userId="e9b06351-9837-4ca6-9c6a-1b01cc18cda2" providerId="ADAL" clId="{95EB71E0-FB07-42CC-873D-A69350F76FE7}" dt="2026-10-01T13:52:43.453" v="13702" actId="14100"/>
          <ac:spMkLst>
            <pc:docMk/>
            <pc:sldMk cId="3529076777" sldId="498"/>
            <ac:spMk id="2" creationId="{C9F82801-EAF7-3994-1823-E1E2D6D4A7EF}"/>
          </ac:spMkLst>
        </pc:spChg>
        <pc:spChg chg="mod">
          <ac:chgData name="Corina Haita-Falah" userId="e9b06351-9837-4ca6-9c6a-1b01cc18cda2" providerId="ADAL" clId="{95EB71E0-FB07-42CC-873D-A69350F76FE7}" dt="2026-10-01T13:52:38.938" v="13700" actId="14100"/>
          <ac:spMkLst>
            <pc:docMk/>
            <pc:sldMk cId="3529076777" sldId="498"/>
            <ac:spMk id="6" creationId="{796D45F8-9CFC-87CD-1BA9-81EE2C29384A}"/>
          </ac:spMkLst>
        </pc:spChg>
        <pc:spChg chg="mod">
          <ac:chgData name="Corina Haita-Falah" userId="e9b06351-9837-4ca6-9c6a-1b01cc18cda2" providerId="ADAL" clId="{95EB71E0-FB07-42CC-873D-A69350F76FE7}" dt="2026-10-01T14:21:37.982" v="13942" actId="255"/>
          <ac:spMkLst>
            <pc:docMk/>
            <pc:sldMk cId="3529076777" sldId="498"/>
            <ac:spMk id="7" creationId="{0020798D-6763-12A9-5DC8-EF48BEA9A658}"/>
          </ac:spMkLst>
        </pc:spChg>
      </pc:sldChg>
      <pc:sldChg chg="modSp mod">
        <pc:chgData name="Corina Haita-Falah" userId="e9b06351-9837-4ca6-9c6a-1b01cc18cda2" providerId="ADAL" clId="{95EB71E0-FB07-42CC-873D-A69350F76FE7}" dt="2026-10-06T07:38:08.908" v="14071" actId="20577"/>
        <pc:sldMkLst>
          <pc:docMk/>
          <pc:sldMk cId="4226868660" sldId="6462"/>
        </pc:sldMkLst>
        <pc:spChg chg="mod">
          <ac:chgData name="Corina Haita-Falah" userId="e9b06351-9837-4ca6-9c6a-1b01cc18cda2" providerId="ADAL" clId="{95EB71E0-FB07-42CC-873D-A69350F76FE7}" dt="2026-10-06T07:38:08.908" v="14071" actId="20577"/>
          <ac:spMkLst>
            <pc:docMk/>
            <pc:sldMk cId="4226868660" sldId="6462"/>
            <ac:spMk id="9"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D4_3F4540D5.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s.lauterwald\Downloads\Furniture_repair_quantitative_reconstructi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lauterwald\Downloads\Furniture_repair_quantitative_reconstruc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lauterwald\Downloads\Furniture_repair_quantitative_reconstruc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lauterwald\Downloads\Furniture_repair_quantitative_reconstruction.xlsx" TargetMode="Externa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90D_F6400AE1.xlsx"/><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_1917_925E7370.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_1924_0.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_193A_C3A88B77.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_1925_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_1926_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_1933_8AC4571F.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_1933_8AC4571F1.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_194F_60F8B4AA.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accent1"/>
                </a:solidFill>
                <a:latin typeface="+mn-lt"/>
                <a:ea typeface="+mn-ea"/>
                <a:cs typeface="+mn-cs"/>
              </a:defRPr>
            </a:pPr>
            <a:r>
              <a:rPr lang="en-GB" sz="1600">
                <a:solidFill>
                  <a:schemeClr val="accent1"/>
                </a:solidFill>
              </a:rPr>
              <a:t>Relevant EN &amp; ISO/IEC test standards on furniture (n = 85)</a:t>
            </a:r>
            <a:endParaRPr lang="en-US" sz="1600">
              <a:solidFill>
                <a:schemeClr val="accent1"/>
              </a:solidFill>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mn-lt"/>
              <a:ea typeface="+mn-ea"/>
              <a:cs typeface="+mn-cs"/>
            </a:defRPr>
          </a:pPr>
          <a:endParaRPr lang="en-US"/>
        </a:p>
      </c:txPr>
    </c:title>
    <c:autoTitleDeleted val="0"/>
    <c:plotArea>
      <c:layout/>
      <c:pieChart>
        <c:varyColors val="1"/>
        <c:ser>
          <c:idx val="0"/>
          <c:order val="0"/>
          <c:tx>
            <c:strRef>
              <c:f>Tabelle1!$B$1</c:f>
              <c:strCache>
                <c:ptCount val="1"/>
                <c:pt idx="0">
                  <c:v>Spalte1</c:v>
                </c:pt>
              </c:strCache>
            </c:strRef>
          </c:tx>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1F59-4C1D-BF6E-BC4F4AEDA1F5}"/>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CB5E-44BE-91B7-5FF48BA44E56}"/>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CB5E-44BE-91B7-5FF48BA44E56}"/>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1F59-4C1D-BF6E-BC4F4AEDA1F5}"/>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1F59-4C1D-BF6E-BC4F4AEDA1F5}"/>
              </c:ext>
            </c:extLst>
          </c:dPt>
          <c:dPt>
            <c:idx val="5"/>
            <c:bubble3D val="0"/>
            <c:spPr>
              <a:solidFill>
                <a:schemeClr val="accent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4-1F59-4C1D-BF6E-BC4F4AEDA1F5}"/>
              </c:ext>
            </c:extLst>
          </c:dPt>
          <c:dPt>
            <c:idx val="6"/>
            <c:bubble3D val="0"/>
            <c:spPr>
              <a:solidFill>
                <a:schemeClr val="accent1">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D-CB5E-44BE-91B7-5FF48BA44E56}"/>
              </c:ext>
            </c:extLst>
          </c:dPt>
          <c:dPt>
            <c:idx val="7"/>
            <c:bubble3D val="0"/>
            <c:spPr>
              <a:solidFill>
                <a:schemeClr val="accent2">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F-CB5E-44BE-91B7-5FF48BA44E56}"/>
              </c:ext>
            </c:extLst>
          </c:dPt>
          <c:dPt>
            <c:idx val="8"/>
            <c:bubble3D val="0"/>
            <c:spPr>
              <a:solidFill>
                <a:schemeClr val="accent3">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2-1F59-4C1D-BF6E-BC4F4AEDA1F5}"/>
              </c:ext>
            </c:extLst>
          </c:dPt>
          <c:dLbls>
            <c:dLbl>
              <c:idx val="0"/>
              <c:layout>
                <c:manualLayout>
                  <c:x val="0.10930412138478995"/>
                  <c:y val="-0.16188423486971981"/>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3545680135542816"/>
                      <c:h val="0.11244580505348378"/>
                    </c:manualLayout>
                  </c15:layout>
                </c:ext>
                <c:ext xmlns:c16="http://schemas.microsoft.com/office/drawing/2014/chart" uri="{C3380CC4-5D6E-409C-BE32-E72D297353CC}">
                  <c16:uniqueId val="{00000005-1F59-4C1D-BF6E-BC4F4AEDA1F5}"/>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de-DE"/>
                </a:p>
              </c:txPr>
              <c:dLblPos val="inEnd"/>
              <c:showLegendKey val="0"/>
              <c:showVal val="0"/>
              <c:showCatName val="1"/>
              <c:showSerName val="0"/>
              <c:showPercent val="1"/>
              <c:showBubbleSize val="0"/>
              <c:extLst>
                <c:ext xmlns:c16="http://schemas.microsoft.com/office/drawing/2014/chart" uri="{C3380CC4-5D6E-409C-BE32-E72D297353CC}">
                  <c16:uniqueId val="{00000003-1F59-4C1D-BF6E-BC4F4AEDA1F5}"/>
                </c:ext>
              </c:extLst>
            </c:dLbl>
            <c:dLbl>
              <c:idx val="4"/>
              <c:tx>
                <c:rich>
                  <a:bodyPr/>
                  <a:lstStyle/>
                  <a:p>
                    <a:fld id="{E8C131BE-5114-4812-B7CE-D825BF5A50F0}" type="CATEGORYNAME">
                      <a:rPr lang="en-US">
                        <a:solidFill>
                          <a:schemeClr val="tx1"/>
                        </a:solidFill>
                      </a:rPr>
                      <a:pPr/>
                      <a:t>[CATEGORY NAME]</a:t>
                    </a:fld>
                    <a:r>
                      <a:rPr lang="en-US" baseline="0"/>
                      <a:t>
</a:t>
                    </a:r>
                    <a:fld id="{39C3C6C0-A2DE-4ACC-84FD-B1629CCEC099}" type="PERCENTAGE">
                      <a:rPr lang="en-US" baseline="0">
                        <a:solidFill>
                          <a:schemeClr val="tx1"/>
                        </a:solidFill>
                      </a:rPr>
                      <a:pPr/>
                      <a:t>[PERCENTAGE]</a:t>
                    </a:fld>
                    <a:endParaRPr lang="en-US" baseline="0"/>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F59-4C1D-BF6E-BC4F4AEDA1F5}"/>
                </c:ext>
              </c:extLst>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de-DE"/>
                </a:p>
              </c:txPr>
              <c:dLblPos val="inEnd"/>
              <c:showLegendKey val="0"/>
              <c:showVal val="0"/>
              <c:showCatName val="1"/>
              <c:showSerName val="0"/>
              <c:showPercent val="1"/>
              <c:showBubbleSize val="0"/>
              <c:extLst>
                <c:ext xmlns:c16="http://schemas.microsoft.com/office/drawing/2014/chart" uri="{C3380CC4-5D6E-409C-BE32-E72D297353CC}">
                  <c16:uniqueId val="{00000004-1F59-4C1D-BF6E-BC4F4AEDA1F5}"/>
                </c:ext>
              </c:extLst>
            </c:dLbl>
            <c:dLbl>
              <c:idx val="8"/>
              <c:layout>
                <c:manualLayout>
                  <c:x val="-9.3091977777282064E-2"/>
                  <c:y val="-8.354628565892433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e-DE"/>
                </a:p>
              </c:txPr>
              <c:dLblPos val="bestFit"/>
              <c:showLegendKey val="0"/>
              <c:showVal val="0"/>
              <c:showCatName val="1"/>
              <c:showSerName val="0"/>
              <c:showPercent val="1"/>
              <c:showBubbleSize val="0"/>
              <c:extLst>
                <c:ext xmlns:c15="http://schemas.microsoft.com/office/drawing/2012/chart" uri="{CE6537A1-D6FC-4f65-9D91-7224C49458BB}">
                  <c15:layout>
                    <c:manualLayout>
                      <c:w val="0.39537303982956651"/>
                      <c:h val="0.11244580505348378"/>
                    </c:manualLayout>
                  </c15:layout>
                </c:ext>
                <c:ext xmlns:c16="http://schemas.microsoft.com/office/drawing/2014/chart" uri="{C3380CC4-5D6E-409C-BE32-E72D297353CC}">
                  <c16:uniqueId val="{00000002-1F59-4C1D-BF6E-BC4F4AEDA1F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de-DE"/>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Tabelle1!$A$2:$A$10</c:f>
              <c:strCache>
                <c:ptCount val="9"/>
                <c:pt idx="0">
                  <c:v>Surfaces &amp; covers</c:v>
                </c:pt>
                <c:pt idx="1">
                  <c:v>Seating</c:v>
                </c:pt>
                <c:pt idx="2">
                  <c:v>Hardware</c:v>
                </c:pt>
                <c:pt idx="3">
                  <c:v>Tables</c:v>
                </c:pt>
                <c:pt idx="4">
                  <c:v>Beds &amp; mattresses</c:v>
                </c:pt>
                <c:pt idx="5">
                  <c:v>Leather</c:v>
                </c:pt>
                <c:pt idx="6">
                  <c:v>Others</c:v>
                </c:pt>
                <c:pt idx="7">
                  <c:v>Storage</c:v>
                </c:pt>
                <c:pt idx="8">
                  <c:v>Kitchen furniture</c:v>
                </c:pt>
              </c:strCache>
            </c:strRef>
          </c:cat>
          <c:val>
            <c:numRef>
              <c:f>Tabelle1!$B$2:$B$10</c:f>
              <c:numCache>
                <c:formatCode>General</c:formatCode>
                <c:ptCount val="9"/>
                <c:pt idx="0">
                  <c:v>25</c:v>
                </c:pt>
                <c:pt idx="1">
                  <c:v>16</c:v>
                </c:pt>
                <c:pt idx="2">
                  <c:v>11</c:v>
                </c:pt>
                <c:pt idx="3">
                  <c:v>10</c:v>
                </c:pt>
                <c:pt idx="4">
                  <c:v>8</c:v>
                </c:pt>
                <c:pt idx="5">
                  <c:v>8</c:v>
                </c:pt>
                <c:pt idx="6">
                  <c:v>7</c:v>
                </c:pt>
                <c:pt idx="7">
                  <c:v>4</c:v>
                </c:pt>
                <c:pt idx="8">
                  <c:v>1</c:v>
                </c:pt>
              </c:numCache>
            </c:numRef>
          </c:val>
          <c:extLst>
            <c:ext xmlns:c16="http://schemas.microsoft.com/office/drawing/2014/chart" uri="{C3380CC4-5D6E-409C-BE32-E72D297353CC}">
              <c16:uniqueId val="{00000000-1F59-4C1D-BF6E-BC4F4AEDA1F5}"/>
            </c:ext>
          </c:extLst>
        </c:ser>
        <c:dLbls>
          <c:dLblPos val="inEnd"/>
          <c:showLegendKey val="0"/>
          <c:showVal val="0"/>
          <c:showCatName val="1"/>
          <c:showSerName val="0"/>
          <c:showPercent val="0"/>
          <c:showBubbleSize val="0"/>
          <c:showLeaderLines val="1"/>
        </c:dLbls>
        <c:firstSliceAng val="18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de-DE" sz="1400">
                <a:latin typeface="Arial" panose="020B0604020202020204" pitchFamily="34" charset="0"/>
                <a:cs typeface="Arial" panose="020B0604020202020204" pitchFamily="34" charset="0"/>
              </a:rPr>
              <a:t>Approximate share</a:t>
            </a:r>
            <a:r>
              <a:rPr lang="de-DE" sz="1400" baseline="0">
                <a:latin typeface="Arial" panose="020B0604020202020204" pitchFamily="34" charset="0"/>
                <a:cs typeface="Arial" panose="020B0604020202020204" pitchFamily="34" charset="0"/>
              </a:rPr>
              <a:t> of repair actors</a:t>
            </a:r>
            <a:endParaRPr lang="de-DE" sz="1400">
              <a:latin typeface="Arial" panose="020B0604020202020204" pitchFamily="34" charset="0"/>
              <a:cs typeface="Arial" panose="020B0604020202020204" pitchFamily="34" charset="0"/>
            </a:endParaRPr>
          </a:p>
        </c:rich>
      </c:tx>
      <c:overlay val="0"/>
    </c:title>
    <c:autoTitleDeleted val="0"/>
    <c:plotArea>
      <c:layout/>
      <c:pieChart>
        <c:varyColors val="1"/>
        <c:ser>
          <c:idx val="0"/>
          <c:order val="0"/>
          <c:tx>
            <c:v>Share</c:v>
          </c:tx>
          <c:spPr>
            <a:ln w="19050">
              <a:solidFill>
                <a:schemeClr val="bg1"/>
              </a:solidFill>
            </a:ln>
          </c:spPr>
          <c:dLbls>
            <c:dLbl>
              <c:idx val="1"/>
              <c:spPr>
                <a:solidFill>
                  <a:schemeClr val="accent2"/>
                </a:solidFill>
                <a:ln>
                  <a:noFill/>
                </a:ln>
                <a:effectLst/>
              </c:spPr>
              <c:txPr>
                <a:bodyPr/>
                <a:lstStyle/>
                <a:p>
                  <a:pPr>
                    <a:defRPr sz="1000">
                      <a:solidFill>
                        <a:schemeClr val="bg1"/>
                      </a:solidFill>
                    </a:defRPr>
                  </a:pPr>
                  <a:endParaRPr lang="de-DE"/>
                </a:p>
              </c:txPr>
              <c:dLblPos val="bestFit"/>
              <c:showLegendKey val="0"/>
              <c:showVal val="0"/>
              <c:showCatName val="0"/>
              <c:showSerName val="0"/>
              <c:showPercent val="1"/>
              <c:showBubbleSize val="0"/>
              <c:extLst>
                <c:ext xmlns:c16="http://schemas.microsoft.com/office/drawing/2014/chart" uri="{C3380CC4-5D6E-409C-BE32-E72D297353CC}">
                  <c16:uniqueId val="{00000000-E9F5-48F1-8A2E-12E602699D76}"/>
                </c:ext>
              </c:extLst>
            </c:dLbl>
            <c:dLbl>
              <c:idx val="3"/>
              <c:spPr>
                <a:noFill/>
                <a:ln>
                  <a:noFill/>
                </a:ln>
                <a:effectLst/>
              </c:spPr>
              <c:txPr>
                <a:bodyPr/>
                <a:lstStyle/>
                <a:p>
                  <a:pPr>
                    <a:defRPr sz="1000">
                      <a:solidFill>
                        <a:schemeClr val="tx1"/>
                      </a:solidFill>
                    </a:defRPr>
                  </a:pPr>
                  <a:endParaRPr lang="de-DE"/>
                </a:p>
              </c:txPr>
              <c:dLblPos val="bestFit"/>
              <c:showLegendKey val="0"/>
              <c:showVal val="0"/>
              <c:showCatName val="0"/>
              <c:showSerName val="0"/>
              <c:showPercent val="1"/>
              <c:showBubbleSize val="0"/>
              <c:extLst>
                <c:ext xmlns:c16="http://schemas.microsoft.com/office/drawing/2014/chart" uri="{C3380CC4-5D6E-409C-BE32-E72D297353CC}">
                  <c16:uniqueId val="{00000001-5428-4940-A75B-1CDC0E2DF701}"/>
                </c:ext>
              </c:extLst>
            </c:dLbl>
            <c:dLbl>
              <c:idx val="4"/>
              <c:tx>
                <c:rich>
                  <a:bodyPr/>
                  <a:lstStyle/>
                  <a:p>
                    <a:fld id="{55D043F3-6299-4C0B-B7B7-519FFC6A89FC}" type="PERCENTAGE">
                      <a:rPr lang="en-US">
                        <a:solidFill>
                          <a:schemeClr val="tx1"/>
                        </a:solidFill>
                      </a:rPr>
                      <a:pPr/>
                      <a:t>[PERCENTAGE]</a:t>
                    </a:fld>
                    <a:endParaRPr lang="en-US"/>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428-4940-A75B-1CDC0E2DF701}"/>
                </c:ext>
              </c:extLst>
            </c:dLbl>
            <c:spPr>
              <a:noFill/>
              <a:ln>
                <a:noFill/>
              </a:ln>
              <a:effectLst/>
            </c:spPr>
            <c:txPr>
              <a:bodyPr/>
              <a:lstStyle/>
              <a:p>
                <a:pPr>
                  <a:defRPr sz="1000">
                    <a:solidFill>
                      <a:schemeClr val="bg1"/>
                    </a:solidFill>
                  </a:defRPr>
                </a:pPr>
                <a:endParaRPr lang="de-DE"/>
              </a:p>
            </c:txPr>
            <c:dLblPos val="bestFit"/>
            <c:showLegendKey val="0"/>
            <c:showVal val="0"/>
            <c:showCatName val="0"/>
            <c:showSerName val="0"/>
            <c:showPercent val="1"/>
            <c:showBubbleSize val="0"/>
            <c:showLeaderLines val="1"/>
            <c:extLst>
              <c:ext xmlns:c15="http://schemas.microsoft.com/office/drawing/2012/chart" uri="{CE6537A1-D6FC-4f65-9D91-7224C49458BB}"/>
            </c:extLst>
          </c:dLbls>
          <c:cat>
            <c:strRef>
              <c:f>'04_Repair_Actors'!$A$4:$A$8</c:f>
              <c:strCache>
                <c:ptCount val="5"/>
                <c:pt idx="0">
                  <c:v>Self-repair</c:v>
                </c:pt>
                <c:pt idx="1">
                  <c:v>Repaired by family or friends</c:v>
                </c:pt>
                <c:pt idx="2">
                  <c:v>Other repaired</c:v>
                </c:pt>
                <c:pt idx="3">
                  <c:v>Repaired by retailer</c:v>
                </c:pt>
                <c:pt idx="4">
                  <c:v>Repaired by carpenter</c:v>
                </c:pt>
              </c:strCache>
            </c:strRef>
          </c:cat>
          <c:val>
            <c:numRef>
              <c:f>'04_Repair_Actors'!$B$4:$B$8</c:f>
              <c:numCache>
                <c:formatCode>0%</c:formatCode>
                <c:ptCount val="5"/>
                <c:pt idx="0">
                  <c:v>0.77300000000000002</c:v>
                </c:pt>
                <c:pt idx="1">
                  <c:v>7.0000000000000001E-3</c:v>
                </c:pt>
                <c:pt idx="2">
                  <c:v>3.1E-2</c:v>
                </c:pt>
                <c:pt idx="3">
                  <c:v>6.6000000000000003E-2</c:v>
                </c:pt>
                <c:pt idx="4">
                  <c:v>0.108</c:v>
                </c:pt>
              </c:numCache>
            </c:numRef>
          </c:val>
          <c:extLst>
            <c:ext xmlns:c16="http://schemas.microsoft.com/office/drawing/2014/chart" uri="{C3380CC4-5D6E-409C-BE32-E72D297353CC}">
              <c16:uniqueId val="{00000001-E9F5-48F1-8A2E-12E602699D76}"/>
            </c:ext>
          </c:extLst>
        </c:ser>
        <c:dLbls>
          <c:showLegendKey val="0"/>
          <c:showVal val="0"/>
          <c:showCatName val="1"/>
          <c:showSerName val="0"/>
          <c:showPercent val="1"/>
          <c:showBubbleSize val="0"/>
          <c:showLeaderLines val="1"/>
        </c:dLbls>
        <c:firstSliceAng val="0"/>
      </c:pieChart>
    </c:plotArea>
    <c:legend>
      <c:legendPos val="r"/>
      <c:layout>
        <c:manualLayout>
          <c:xMode val="edge"/>
          <c:yMode val="edge"/>
          <c:x val="0.57234067693803536"/>
          <c:y val="0.21984543598716827"/>
          <c:w val="0.41050911583029398"/>
          <c:h val="0.67651283172936716"/>
        </c:manualLayout>
      </c:layout>
      <c:overlay val="0"/>
      <c:txPr>
        <a:bodyPr/>
        <a:lstStyle/>
        <a:p>
          <a:pPr>
            <a:defRPr sz="1100"/>
          </a:pPr>
          <a:endParaRPr lang="de-DE"/>
        </a:p>
      </c:txPr>
    </c:legend>
    <c:plotVisOnly val="1"/>
    <c:dispBlanksAs val="zero"/>
    <c:showDLblsOverMax val="1"/>
  </c:chart>
  <c:spPr>
    <a:ln w="9525">
      <a:solidFill>
        <a:srgbClr val="D9D9D9"/>
      </a:solidFill>
      <a:prstDash val="solid"/>
    </a:ln>
  </c:spPr>
  <c:txPr>
    <a:bodyPr/>
    <a:lstStyle/>
    <a:p>
      <a:pPr>
        <a:defRPr sz="900">
          <a:latin typeface="Arial" panose="020B0604020202020204" pitchFamily="34" charset="0"/>
          <a:cs typeface="Arial" panose="020B0604020202020204" pitchFamily="34" charset="0"/>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de-DE" sz="1400">
                <a:latin typeface="Arial" panose="020B0604020202020204" pitchFamily="34" charset="0"/>
                <a:cs typeface="Arial" panose="020B0604020202020204" pitchFamily="34" charset="0"/>
              </a:rPr>
              <a:t>Age when broken (Furniture total)</a:t>
            </a:r>
          </a:p>
        </c:rich>
      </c:tx>
      <c:overlay val="0"/>
    </c:title>
    <c:autoTitleDeleted val="0"/>
    <c:plotArea>
      <c:layout/>
      <c:barChart>
        <c:barDir val="bar"/>
        <c:grouping val="clustered"/>
        <c:varyColors val="1"/>
        <c:ser>
          <c:idx val="0"/>
          <c:order val="0"/>
          <c:tx>
            <c:strRef>
              <c:f>'01_Breakage_Age'!$S$10</c:f>
              <c:strCache>
                <c:ptCount val="1"/>
                <c:pt idx="0">
                  <c:v>Furniture total</c:v>
                </c:pt>
              </c:strCache>
            </c:strRef>
          </c:tx>
          <c:invertIfNegative val="1"/>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'01_Breakage_Age'!$T$3:$X$3</c:f>
              <c:strCache>
                <c:ptCount val="5"/>
                <c:pt idx="0">
                  <c:v>0–2 years</c:v>
                </c:pt>
                <c:pt idx="1">
                  <c:v>2–5 years</c:v>
                </c:pt>
                <c:pt idx="2">
                  <c:v>5–10 years</c:v>
                </c:pt>
                <c:pt idx="3">
                  <c:v>10+ years</c:v>
                </c:pt>
                <c:pt idx="4">
                  <c:v>Unknown year</c:v>
                </c:pt>
              </c:strCache>
            </c:strRef>
          </c:cat>
          <c:val>
            <c:numRef>
              <c:f>'01_Breakage_Age'!$T$10:$X$10</c:f>
              <c:numCache>
                <c:formatCode>0%</c:formatCode>
                <c:ptCount val="5"/>
                <c:pt idx="0">
                  <c:v>0.13</c:v>
                </c:pt>
                <c:pt idx="1">
                  <c:v>0.19</c:v>
                </c:pt>
                <c:pt idx="2">
                  <c:v>0.23</c:v>
                </c:pt>
                <c:pt idx="3">
                  <c:v>0.42</c:v>
                </c:pt>
                <c:pt idx="4">
                  <c:v>0.04</c:v>
                </c:pt>
              </c:numCache>
            </c:numRef>
          </c:val>
          <c:extLst>
            <c:ext xmlns:c16="http://schemas.microsoft.com/office/drawing/2014/chart" uri="{C3380CC4-5D6E-409C-BE32-E72D297353CC}">
              <c16:uniqueId val="{00000000-72C4-4B40-B19C-BF9D05C579F7}"/>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l"/>
        <c:numFmt formatCode="General" sourceLinked="1"/>
        <c:majorTickMark val="none"/>
        <c:minorTickMark val="none"/>
        <c:tickLblPos val="nextTo"/>
        <c:crossAx val="48672768"/>
        <c:crosses val="autoZero"/>
        <c:auto val="1"/>
        <c:lblAlgn val="ctr"/>
        <c:lblOffset val="100"/>
        <c:noMultiLvlLbl val="0"/>
      </c:catAx>
      <c:valAx>
        <c:axId val="48672768"/>
        <c:scaling>
          <c:orientation val="minMax"/>
          <c:max val="0.55000000000000004"/>
        </c:scaling>
        <c:delete val="0"/>
        <c:axPos val="b"/>
        <c:majorGridlines>
          <c:spPr>
            <a:ln w="9525">
              <a:solidFill>
                <a:srgbClr val="CCCCCC"/>
              </a:solidFill>
              <a:prstDash val="dash"/>
            </a:ln>
          </c:spPr>
        </c:majorGridlines>
        <c:numFmt formatCode="0%" sourceLinked="0"/>
        <c:majorTickMark val="none"/>
        <c:minorTickMark val="none"/>
        <c:tickLblPos val="nextTo"/>
        <c:crossAx val="48650112"/>
        <c:crosses val="autoZero"/>
        <c:crossBetween val="between"/>
      </c:valAx>
    </c:plotArea>
    <c:plotVisOnly val="1"/>
    <c:dispBlanksAs val="zero"/>
    <c:showDLblsOverMax val="1"/>
  </c:chart>
  <c:spPr>
    <a:ln w="9525">
      <a:solidFill>
        <a:srgbClr val="D9D9D9"/>
      </a:solidFill>
      <a:prstDash val="solid"/>
    </a:ln>
  </c:spPr>
  <c:txPr>
    <a:bodyPr/>
    <a:lstStyle/>
    <a:p>
      <a:pPr>
        <a:defRPr sz="900">
          <a:latin typeface="Arial" panose="020B0604020202020204" pitchFamily="34" charset="0"/>
          <a:cs typeface="Arial" panose="020B0604020202020204" pitchFamily="34" charset="0"/>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de-DE" sz="1400">
                <a:latin typeface="Arial" panose="020B0604020202020204" pitchFamily="34" charset="0"/>
                <a:cs typeface="Arial" panose="020B0604020202020204" pitchFamily="34" charset="0"/>
              </a:rPr>
              <a:t>Age </a:t>
            </a:r>
            <a:r>
              <a:rPr lang="de-DE" sz="1400" err="1">
                <a:latin typeface="Arial" panose="020B0604020202020204" pitchFamily="34" charset="0"/>
                <a:cs typeface="Arial" panose="020B0604020202020204" pitchFamily="34" charset="0"/>
              </a:rPr>
              <a:t>when</a:t>
            </a:r>
            <a:r>
              <a:rPr lang="de-DE" sz="1400">
                <a:latin typeface="Arial" panose="020B0604020202020204" pitchFamily="34" charset="0"/>
                <a:cs typeface="Arial" panose="020B0604020202020204" pitchFamily="34" charset="0"/>
              </a:rPr>
              <a:t> </a:t>
            </a:r>
            <a:r>
              <a:rPr lang="de-DE" sz="1400" err="1">
                <a:latin typeface="Arial" panose="020B0604020202020204" pitchFamily="34" charset="0"/>
                <a:cs typeface="Arial" panose="020B0604020202020204" pitchFamily="34" charset="0"/>
              </a:rPr>
              <a:t>broken</a:t>
            </a:r>
            <a:br>
              <a:rPr lang="de-DE" sz="1400">
                <a:latin typeface="Arial" panose="020B0604020202020204" pitchFamily="34" charset="0"/>
                <a:cs typeface="Arial" panose="020B0604020202020204" pitchFamily="34" charset="0"/>
              </a:rPr>
            </a:br>
            <a:r>
              <a:rPr lang="de-DE" sz="1400">
                <a:latin typeface="Arial" panose="020B0604020202020204" pitchFamily="34" charset="0"/>
                <a:cs typeface="Arial" panose="020B0604020202020204" pitchFamily="34" charset="0"/>
              </a:rPr>
              <a:t>(e.g.</a:t>
            </a:r>
            <a:r>
              <a:rPr lang="de-DE" sz="1400" baseline="0">
                <a:latin typeface="Arial" panose="020B0604020202020204" pitchFamily="34" charset="0"/>
                <a:cs typeface="Arial" panose="020B0604020202020204" pitchFamily="34" charset="0"/>
              </a:rPr>
              <a:t> </a:t>
            </a:r>
            <a:r>
              <a:rPr lang="de-DE" sz="1400" baseline="0" err="1">
                <a:latin typeface="Arial" panose="020B0604020202020204" pitchFamily="34" charset="0"/>
                <a:cs typeface="Arial" panose="020B0604020202020204" pitchFamily="34" charset="0"/>
              </a:rPr>
              <a:t>s</a:t>
            </a:r>
            <a:r>
              <a:rPr lang="de-DE" sz="1400" err="1">
                <a:latin typeface="Arial" panose="020B0604020202020204" pitchFamily="34" charset="0"/>
                <a:cs typeface="Arial" panose="020B0604020202020204" pitchFamily="34" charset="0"/>
              </a:rPr>
              <a:t>helves</a:t>
            </a:r>
            <a:r>
              <a:rPr lang="de-DE" sz="1400">
                <a:latin typeface="Arial" panose="020B0604020202020204" pitchFamily="34" charset="0"/>
                <a:cs typeface="Arial" panose="020B0604020202020204" pitchFamily="34" charset="0"/>
              </a:rPr>
              <a:t>)</a:t>
            </a:r>
          </a:p>
        </c:rich>
      </c:tx>
      <c:overlay val="0"/>
    </c:title>
    <c:autoTitleDeleted val="0"/>
    <c:plotArea>
      <c:layout/>
      <c:barChart>
        <c:barDir val="bar"/>
        <c:grouping val="clustered"/>
        <c:varyColors val="1"/>
        <c:ser>
          <c:idx val="0"/>
          <c:order val="0"/>
          <c:tx>
            <c:strRef>
              <c:f>'01_Breakage_Age'!$S$8</c:f>
              <c:strCache>
                <c:ptCount val="1"/>
                <c:pt idx="0">
                  <c:v>Shelves</c:v>
                </c:pt>
              </c:strCache>
            </c:strRef>
          </c:tx>
          <c:invertIfNegative val="1"/>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'01_Breakage_Age'!$T$3:$X$3</c:f>
              <c:strCache>
                <c:ptCount val="5"/>
                <c:pt idx="0">
                  <c:v>0–2 years</c:v>
                </c:pt>
                <c:pt idx="1">
                  <c:v>2–5 years</c:v>
                </c:pt>
                <c:pt idx="2">
                  <c:v>5–10 years</c:v>
                </c:pt>
                <c:pt idx="3">
                  <c:v>10+ years</c:v>
                </c:pt>
                <c:pt idx="4">
                  <c:v>Unknown year</c:v>
                </c:pt>
              </c:strCache>
            </c:strRef>
          </c:cat>
          <c:val>
            <c:numRef>
              <c:f>'01_Breakage_Age'!$T$8:$X$8</c:f>
              <c:numCache>
                <c:formatCode>0%</c:formatCode>
                <c:ptCount val="5"/>
                <c:pt idx="0">
                  <c:v>0.31</c:v>
                </c:pt>
                <c:pt idx="1">
                  <c:v>0.15</c:v>
                </c:pt>
                <c:pt idx="2">
                  <c:v>0.19</c:v>
                </c:pt>
                <c:pt idx="3">
                  <c:v>0.27</c:v>
                </c:pt>
                <c:pt idx="4">
                  <c:v>0.08</c:v>
                </c:pt>
              </c:numCache>
            </c:numRef>
          </c:val>
          <c:extLst>
            <c:ext xmlns:c16="http://schemas.microsoft.com/office/drawing/2014/chart" uri="{C3380CC4-5D6E-409C-BE32-E72D297353CC}">
              <c16:uniqueId val="{00000000-88C1-4513-995F-B27D09E0EFDD}"/>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l"/>
        <c:numFmt formatCode="General" sourceLinked="1"/>
        <c:majorTickMark val="none"/>
        <c:minorTickMark val="none"/>
        <c:tickLblPos val="nextTo"/>
        <c:crossAx val="48672768"/>
        <c:crosses val="autoZero"/>
        <c:auto val="1"/>
        <c:lblAlgn val="ctr"/>
        <c:lblOffset val="100"/>
        <c:noMultiLvlLbl val="0"/>
      </c:catAx>
      <c:valAx>
        <c:axId val="48672768"/>
        <c:scaling>
          <c:orientation val="minMax"/>
          <c:max val="0.55000000000000004"/>
        </c:scaling>
        <c:delete val="0"/>
        <c:axPos val="b"/>
        <c:majorGridlines>
          <c:spPr>
            <a:ln w="9525">
              <a:solidFill>
                <a:srgbClr val="CCCCCC"/>
              </a:solidFill>
              <a:prstDash val="dash"/>
            </a:ln>
          </c:spPr>
        </c:majorGridlines>
        <c:numFmt formatCode="0%" sourceLinked="0"/>
        <c:majorTickMark val="none"/>
        <c:minorTickMark val="none"/>
        <c:tickLblPos val="nextTo"/>
        <c:crossAx val="48650112"/>
        <c:crosses val="autoZero"/>
        <c:crossBetween val="between"/>
      </c:valAx>
    </c:plotArea>
    <c:plotVisOnly val="1"/>
    <c:dispBlanksAs val="zero"/>
    <c:showDLblsOverMax val="1"/>
  </c:chart>
  <c:spPr>
    <a:ln w="9525">
      <a:solidFill>
        <a:srgbClr val="D9D9D9"/>
      </a:solidFill>
      <a:prstDash val="solid"/>
    </a:ln>
  </c:spPr>
  <c:txPr>
    <a:bodyPr/>
    <a:lstStyle/>
    <a:p>
      <a:pPr>
        <a:defRPr sz="900">
          <a:latin typeface="Arial" panose="020B0604020202020204" pitchFamily="34" charset="0"/>
          <a:cs typeface="Arial" panose="020B0604020202020204" pitchFamily="34" charset="0"/>
        </a:defRPr>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de-DE" sz="1400">
                <a:latin typeface="Arial" panose="020B0604020202020204" pitchFamily="34" charset="0"/>
                <a:cs typeface="Arial" panose="020B0604020202020204" pitchFamily="34" charset="0"/>
              </a:rPr>
              <a:t>Repair rates by furniture type</a:t>
            </a:r>
          </a:p>
        </c:rich>
      </c:tx>
      <c:overlay val="0"/>
    </c:title>
    <c:autoTitleDeleted val="0"/>
    <c:plotArea>
      <c:layout/>
      <c:barChart>
        <c:barDir val="col"/>
        <c:grouping val="clustered"/>
        <c:varyColors val="0"/>
        <c:ser>
          <c:idx val="0"/>
          <c:order val="0"/>
          <c:tx>
            <c:v>Repaired</c:v>
          </c:tx>
          <c:invertIfNegative val="1"/>
          <c:dLbls>
            <c:dLbl>
              <c:idx val="2"/>
              <c:layout>
                <c:manualLayout>
                  <c:x val="-4.703115814226925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94-4057-B23E-4440E85B3C02}"/>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'02_Repair_Rates'!$A$4:$A$10</c:f>
              <c:strCache>
                <c:ptCount val="7"/>
                <c:pt idx="0">
                  <c:v>Beds</c:v>
                </c:pt>
                <c:pt idx="1">
                  <c:v>Cabinets and dressers</c:v>
                </c:pt>
                <c:pt idx="2">
                  <c:v>Desks and office furniture</c:v>
                </c:pt>
                <c:pt idx="3">
                  <c:v>Dining tables, chairs, etc.</c:v>
                </c:pt>
                <c:pt idx="4">
                  <c:v>Shelves</c:v>
                </c:pt>
                <c:pt idx="5">
                  <c:v>Sofas and recliners</c:v>
                </c:pt>
                <c:pt idx="6">
                  <c:v>Furniture total</c:v>
                </c:pt>
              </c:strCache>
            </c:strRef>
          </c:cat>
          <c:val>
            <c:numRef>
              <c:f>'02_Repair_Rates'!$B$4:$B$10</c:f>
              <c:numCache>
                <c:formatCode>0.0%</c:formatCode>
                <c:ptCount val="7"/>
                <c:pt idx="0">
                  <c:v>0.33</c:v>
                </c:pt>
                <c:pt idx="1">
                  <c:v>0.55000000000000004</c:v>
                </c:pt>
                <c:pt idx="2">
                  <c:v>0.26</c:v>
                </c:pt>
                <c:pt idx="3">
                  <c:v>0.53</c:v>
                </c:pt>
                <c:pt idx="4">
                  <c:v>0.54</c:v>
                </c:pt>
                <c:pt idx="5">
                  <c:v>0.34</c:v>
                </c:pt>
                <c:pt idx="6">
                  <c:v>0.42520000000000002</c:v>
                </c:pt>
              </c:numCache>
            </c:numRef>
          </c:val>
          <c:extLst>
            <c:ext xmlns:c16="http://schemas.microsoft.com/office/drawing/2014/chart" uri="{C3380CC4-5D6E-409C-BE32-E72D297353CC}">
              <c16:uniqueId val="{00000001-C494-4057-B23E-4440E85B3C02}"/>
            </c:ext>
          </c:extLst>
        </c:ser>
        <c:ser>
          <c:idx val="1"/>
          <c:order val="1"/>
          <c:tx>
            <c:v>Not repaired</c:v>
          </c:tx>
          <c:invertIfNegative val="1"/>
          <c:dLbls>
            <c:dLbl>
              <c:idx val="6"/>
              <c:layout>
                <c:manualLayout>
                  <c:x val="-1.7244558774884223E-16"/>
                  <c:y val="-1.63185378590078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4-4057-B23E-4440E85B3C02}"/>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'02_Repair_Rates'!$A$4:$A$10</c:f>
              <c:strCache>
                <c:ptCount val="7"/>
                <c:pt idx="0">
                  <c:v>Beds</c:v>
                </c:pt>
                <c:pt idx="1">
                  <c:v>Cabinets and dressers</c:v>
                </c:pt>
                <c:pt idx="2">
                  <c:v>Desks and office furniture</c:v>
                </c:pt>
                <c:pt idx="3">
                  <c:v>Dining tables, chairs, etc.</c:v>
                </c:pt>
                <c:pt idx="4">
                  <c:v>Shelves</c:v>
                </c:pt>
                <c:pt idx="5">
                  <c:v>Sofas and recliners</c:v>
                </c:pt>
                <c:pt idx="6">
                  <c:v>Furniture total</c:v>
                </c:pt>
              </c:strCache>
            </c:strRef>
          </c:cat>
          <c:val>
            <c:numRef>
              <c:f>'02_Repair_Rates'!$C$4:$C$10</c:f>
              <c:numCache>
                <c:formatCode>0.0%</c:formatCode>
                <c:ptCount val="7"/>
                <c:pt idx="0">
                  <c:v>0.61</c:v>
                </c:pt>
                <c:pt idx="1">
                  <c:v>0.26</c:v>
                </c:pt>
                <c:pt idx="2">
                  <c:v>0.66</c:v>
                </c:pt>
                <c:pt idx="3">
                  <c:v>0.3</c:v>
                </c:pt>
                <c:pt idx="4">
                  <c:v>0.42</c:v>
                </c:pt>
                <c:pt idx="5">
                  <c:v>0.54</c:v>
                </c:pt>
                <c:pt idx="6">
                  <c:v>0.4516</c:v>
                </c:pt>
              </c:numCache>
            </c:numRef>
          </c:val>
          <c:extLst>
            <c:ext xmlns:c16="http://schemas.microsoft.com/office/drawing/2014/chart" uri="{C3380CC4-5D6E-409C-BE32-E72D297353CC}">
              <c16:uniqueId val="{00000003-C494-4057-B23E-4440E85B3C02}"/>
            </c:ext>
          </c:extLst>
        </c:ser>
        <c:ser>
          <c:idx val="2"/>
          <c:order val="2"/>
          <c:tx>
            <c:v>Not yet repaired/ stored</c:v>
          </c:tx>
          <c:invertIfNegative val="1"/>
          <c:dLbls>
            <c:dLbl>
              <c:idx val="0"/>
              <c:layout>
                <c:manualLayout>
                  <c:x val="1.6460905349794216E-2"/>
                  <c:y val="-3.263707571801566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94-4057-B23E-4440E85B3C02}"/>
                </c:ext>
              </c:extLst>
            </c:dLbl>
            <c:dLbl>
              <c:idx val="1"/>
              <c:layout>
                <c:manualLayout>
                  <c:x val="2.1164021164021163E-2"/>
                  <c:y val="-1.196678952189868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94-4057-B23E-4440E85B3C02}"/>
                </c:ext>
              </c:extLst>
            </c:dLbl>
            <c:dLbl>
              <c:idx val="2"/>
              <c:layout>
                <c:manualLayout>
                  <c:x val="1.4109347442680775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494-4057-B23E-4440E85B3C02}"/>
                </c:ext>
              </c:extLst>
            </c:dLbl>
            <c:dLbl>
              <c:idx val="3"/>
              <c:layout>
                <c:manualLayout>
                  <c:x val="1.646090534979424E-2"/>
                  <c:y val="3.263707571801566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494-4057-B23E-4440E85B3C02}"/>
                </c:ext>
              </c:extLst>
            </c:dLbl>
            <c:dLbl>
              <c:idx val="4"/>
              <c:layout>
                <c:manualLayout>
                  <c:x val="1.8812463256907615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494-4057-B23E-4440E85B3C02}"/>
                </c:ext>
              </c:extLst>
            </c:dLbl>
            <c:dLbl>
              <c:idx val="5"/>
              <c:layout>
                <c:manualLayout>
                  <c:x val="1.175778953556731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494-4057-B23E-4440E85B3C02}"/>
                </c:ext>
              </c:extLst>
            </c:dLbl>
            <c:dLbl>
              <c:idx val="6"/>
              <c:layout>
                <c:manualLayout>
                  <c:x val="1.64609053497942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494-4057-B23E-4440E85B3C02}"/>
                </c:ext>
              </c:extLst>
            </c:dLbl>
            <c:spPr>
              <a:noFill/>
              <a:ln>
                <a:noFill/>
              </a:ln>
              <a:effectLst/>
            </c:spPr>
            <c:txPr>
              <a:bodyPr wrap="square" lIns="38100" tIns="19050" rIns="38100" bIns="19050" anchor="ctr">
                <a:spAutoFit/>
              </a:bodyPr>
              <a:lstStyle/>
              <a:p>
                <a:pPr>
                  <a:defRPr>
                    <a:solidFill>
                      <a:schemeClr val="tx1"/>
                    </a:solidFill>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'02_Repair_Rates'!$A$4:$A$10</c:f>
              <c:strCache>
                <c:ptCount val="7"/>
                <c:pt idx="0">
                  <c:v>Beds</c:v>
                </c:pt>
                <c:pt idx="1">
                  <c:v>Cabinets and dressers</c:v>
                </c:pt>
                <c:pt idx="2">
                  <c:v>Desks and office furniture</c:v>
                </c:pt>
                <c:pt idx="3">
                  <c:v>Dining tables, chairs, etc.</c:v>
                </c:pt>
                <c:pt idx="4">
                  <c:v>Shelves</c:v>
                </c:pt>
                <c:pt idx="5">
                  <c:v>Sofas and recliners</c:v>
                </c:pt>
                <c:pt idx="6">
                  <c:v>Furniture total</c:v>
                </c:pt>
              </c:strCache>
            </c:strRef>
          </c:cat>
          <c:val>
            <c:numRef>
              <c:f>'02_Repair_Rates'!$D$4:$D$10</c:f>
              <c:numCache>
                <c:formatCode>0.0%</c:formatCode>
                <c:ptCount val="7"/>
                <c:pt idx="0">
                  <c:v>0.06</c:v>
                </c:pt>
                <c:pt idx="1">
                  <c:v>0.19</c:v>
                </c:pt>
                <c:pt idx="2">
                  <c:v>0.08</c:v>
                </c:pt>
                <c:pt idx="3">
                  <c:v>0.18</c:v>
                </c:pt>
                <c:pt idx="4">
                  <c:v>0.04</c:v>
                </c:pt>
                <c:pt idx="5">
                  <c:v>0.11</c:v>
                </c:pt>
                <c:pt idx="6">
                  <c:v>0.1232</c:v>
                </c:pt>
              </c:numCache>
            </c:numRef>
          </c:val>
          <c:extLst>
            <c:ext xmlns:c16="http://schemas.microsoft.com/office/drawing/2014/chart" uri="{C3380CC4-5D6E-409C-BE32-E72D297353CC}">
              <c16:uniqueId val="{0000000B-C494-4057-B23E-4440E85B3C02}"/>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b"/>
        <c:numFmt formatCode="General" sourceLinked="1"/>
        <c:majorTickMark val="none"/>
        <c:minorTickMark val="none"/>
        <c:tickLblPos val="nextTo"/>
        <c:crossAx val="48672768"/>
        <c:crosses val="autoZero"/>
        <c:auto val="1"/>
        <c:lblAlgn val="ctr"/>
        <c:lblOffset val="100"/>
        <c:noMultiLvlLbl val="0"/>
      </c:catAx>
      <c:valAx>
        <c:axId val="48672768"/>
        <c:scaling>
          <c:orientation val="minMax"/>
          <c:max val="1"/>
        </c:scaling>
        <c:delete val="0"/>
        <c:axPos val="l"/>
        <c:majorGridlines>
          <c:spPr>
            <a:ln w="9525">
              <a:solidFill>
                <a:srgbClr val="CCCCCC"/>
              </a:solidFill>
              <a:prstDash val="dash"/>
            </a:ln>
          </c:spPr>
        </c:majorGridlines>
        <c:numFmt formatCode="0%" sourceLinked="0"/>
        <c:majorTickMark val="none"/>
        <c:minorTickMark val="none"/>
        <c:tickLblPos val="nextTo"/>
        <c:crossAx val="48650112"/>
        <c:crosses val="autoZero"/>
        <c:crossBetween val="between"/>
      </c:valAx>
    </c:plotArea>
    <c:legend>
      <c:legendPos val="b"/>
      <c:overlay val="0"/>
    </c:legend>
    <c:plotVisOnly val="1"/>
    <c:dispBlanksAs val="zero"/>
    <c:showDLblsOverMax val="1"/>
  </c:chart>
  <c:spPr>
    <a:ln w="9525">
      <a:solidFill>
        <a:srgbClr val="D9D9D9"/>
      </a:solidFill>
      <a:prstDash val="solid"/>
    </a:ln>
  </c:spPr>
  <c:txPr>
    <a:bodyPr/>
    <a:lstStyle/>
    <a:p>
      <a:pPr>
        <a:defRPr sz="900">
          <a:latin typeface="Arial" panose="020B0604020202020204" pitchFamily="34" charset="0"/>
          <a:cs typeface="Arial" panose="020B0604020202020204" pitchFamily="34" charset="0"/>
        </a:defRPr>
      </a:pPr>
      <a:endParaRPr lang="de-D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Roundwood</c:v>
                </c:pt>
              </c:strCache>
            </c:strRef>
          </c:tx>
          <c:spPr>
            <a:solidFill>
              <a:srgbClr val="44BA7E"/>
            </a:solidFill>
            <a:ln>
              <a:noFill/>
            </a:ln>
            <a:effectLst/>
          </c:spPr>
          <c:invertIfNegative val="1"/>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Italy</c:v>
                </c:pt>
                <c:pt idx="1">
                  <c:v>BE-DK-UK</c:v>
                </c:pt>
                <c:pt idx="2">
                  <c:v>Iberia</c:v>
                </c:pt>
                <c:pt idx="3">
                  <c:v>Germany</c:v>
                </c:pt>
                <c:pt idx="4">
                  <c:v>Middle Europe</c:v>
                </c:pt>
                <c:pt idx="5">
                  <c:v>France</c:v>
                </c:pt>
                <c:pt idx="6">
                  <c:v>Poland</c:v>
                </c:pt>
                <c:pt idx="7">
                  <c:v>South-East Europe</c:v>
                </c:pt>
                <c:pt idx="8">
                  <c:v>Eastern Europe</c:v>
                </c:pt>
                <c:pt idx="9">
                  <c:v>Scandinavia</c:v>
                </c:pt>
              </c:strCache>
            </c:strRef>
          </c:cat>
          <c:val>
            <c:numRef>
              <c:f>Sheet1!$B$2:$B$11</c:f>
              <c:numCache>
                <c:formatCode>General</c:formatCode>
                <c:ptCount val="10"/>
                <c:pt idx="0">
                  <c:v>4</c:v>
                </c:pt>
                <c:pt idx="1">
                  <c:v>10</c:v>
                </c:pt>
                <c:pt idx="2">
                  <c:v>15</c:v>
                </c:pt>
                <c:pt idx="3">
                  <c:v>17</c:v>
                </c:pt>
                <c:pt idx="4">
                  <c:v>23</c:v>
                </c:pt>
                <c:pt idx="5">
                  <c:v>25</c:v>
                </c:pt>
                <c:pt idx="6">
                  <c:v>35</c:v>
                </c:pt>
                <c:pt idx="7">
                  <c:v>44</c:v>
                </c:pt>
                <c:pt idx="8">
                  <c:v>65</c:v>
                </c:pt>
                <c:pt idx="9">
                  <c:v>27</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0-70C5-4216-AAA4-4A28E308A3D8}"/>
            </c:ext>
          </c:extLst>
        </c:ser>
        <c:ser>
          <c:idx val="1"/>
          <c:order val="1"/>
          <c:tx>
            <c:strRef>
              <c:f>Sheet1!$C$1</c:f>
              <c:strCache>
                <c:ptCount val="1"/>
                <c:pt idx="0">
                  <c:v>By-products</c:v>
                </c:pt>
              </c:strCache>
            </c:strRef>
          </c:tx>
          <c:spPr>
            <a:solidFill>
              <a:srgbClr val="000083"/>
            </a:solidFill>
            <a:ln>
              <a:noFill/>
            </a:ln>
            <a:effectLst/>
          </c:spPr>
          <c:invertIfNegative val="1"/>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Italy</c:v>
                </c:pt>
                <c:pt idx="1">
                  <c:v>BE-DK-UK</c:v>
                </c:pt>
                <c:pt idx="2">
                  <c:v>Iberia</c:v>
                </c:pt>
                <c:pt idx="3">
                  <c:v>Germany</c:v>
                </c:pt>
                <c:pt idx="4">
                  <c:v>Middle Europe</c:v>
                </c:pt>
                <c:pt idx="5">
                  <c:v>France</c:v>
                </c:pt>
                <c:pt idx="6">
                  <c:v>Poland</c:v>
                </c:pt>
                <c:pt idx="7">
                  <c:v>South-East Europe</c:v>
                </c:pt>
                <c:pt idx="8">
                  <c:v>Eastern Europe</c:v>
                </c:pt>
                <c:pt idx="9">
                  <c:v>Scandinavia</c:v>
                </c:pt>
              </c:strCache>
            </c:strRef>
          </c:cat>
          <c:val>
            <c:numRef>
              <c:f>Sheet1!$C$2:$C$11</c:f>
              <c:numCache>
                <c:formatCode>General</c:formatCode>
                <c:ptCount val="10"/>
                <c:pt idx="0">
                  <c:v>1</c:v>
                </c:pt>
                <c:pt idx="1">
                  <c:v>21</c:v>
                </c:pt>
                <c:pt idx="2">
                  <c:v>35</c:v>
                </c:pt>
                <c:pt idx="3">
                  <c:v>35</c:v>
                </c:pt>
                <c:pt idx="4">
                  <c:v>33</c:v>
                </c:pt>
                <c:pt idx="5">
                  <c:v>33</c:v>
                </c:pt>
                <c:pt idx="6">
                  <c:v>45</c:v>
                </c:pt>
                <c:pt idx="7">
                  <c:v>45</c:v>
                </c:pt>
                <c:pt idx="8">
                  <c:v>27</c:v>
                </c:pt>
                <c:pt idx="9">
                  <c:v>73</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1-70C5-4216-AAA4-4A28E308A3D8}"/>
            </c:ext>
          </c:extLst>
        </c:ser>
        <c:ser>
          <c:idx val="2"/>
          <c:order val="2"/>
          <c:tx>
            <c:strRef>
              <c:f>Sheet1!$D$1</c:f>
              <c:strCache>
                <c:ptCount val="1"/>
                <c:pt idx="0">
                  <c:v>Recovered wood</c:v>
                </c:pt>
              </c:strCache>
            </c:strRef>
          </c:tx>
          <c:spPr>
            <a:solidFill>
              <a:srgbClr val="FF712C"/>
            </a:solidFill>
            <a:ln>
              <a:noFill/>
            </a:ln>
            <a:effectLst/>
          </c:spPr>
          <c:invertIfNegative val="1"/>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Italy</c:v>
                </c:pt>
                <c:pt idx="1">
                  <c:v>BE-DK-UK</c:v>
                </c:pt>
                <c:pt idx="2">
                  <c:v>Iberia</c:v>
                </c:pt>
                <c:pt idx="3">
                  <c:v>Germany</c:v>
                </c:pt>
                <c:pt idx="4">
                  <c:v>Middle Europe</c:v>
                </c:pt>
                <c:pt idx="5">
                  <c:v>France</c:v>
                </c:pt>
                <c:pt idx="6">
                  <c:v>Poland</c:v>
                </c:pt>
                <c:pt idx="7">
                  <c:v>South-East Europe</c:v>
                </c:pt>
                <c:pt idx="8">
                  <c:v>Eastern Europe</c:v>
                </c:pt>
                <c:pt idx="9">
                  <c:v>Scandinavia</c:v>
                </c:pt>
              </c:strCache>
            </c:strRef>
          </c:cat>
          <c:val>
            <c:numRef>
              <c:f>Sheet1!$D$2:$D$11</c:f>
              <c:numCache>
                <c:formatCode>General</c:formatCode>
                <c:ptCount val="10"/>
                <c:pt idx="0">
                  <c:v>95</c:v>
                </c:pt>
                <c:pt idx="1">
                  <c:v>69</c:v>
                </c:pt>
                <c:pt idx="2">
                  <c:v>50</c:v>
                </c:pt>
                <c:pt idx="3">
                  <c:v>48</c:v>
                </c:pt>
                <c:pt idx="4">
                  <c:v>44</c:v>
                </c:pt>
                <c:pt idx="5">
                  <c:v>42</c:v>
                </c:pt>
                <c:pt idx="6">
                  <c:v>20</c:v>
                </c:pt>
                <c:pt idx="7">
                  <c:v>11</c:v>
                </c:pt>
                <c:pt idx="8">
                  <c:v>8</c:v>
                </c:pt>
                <c:pt idx="9">
                  <c:v>0</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2-70C5-4216-AAA4-4A28E308A3D8}"/>
            </c:ext>
          </c:extLst>
        </c:ser>
        <c:dLbls>
          <c:showLegendKey val="0"/>
          <c:showVal val="1"/>
          <c:showCatName val="0"/>
          <c:showSerName val="0"/>
          <c:showPercent val="0"/>
          <c:showBubbleSize val="0"/>
        </c:dLbls>
        <c:gapWidth val="150"/>
        <c:overlap val="100"/>
        <c:axId val="111111111"/>
        <c:axId val="222222222"/>
      </c:barChart>
      <c:catAx>
        <c:axId val="111111111"/>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2222222"/>
        <c:crosses val="autoZero"/>
        <c:auto val="1"/>
        <c:lblAlgn val="ctr"/>
        <c:lblOffset val="100"/>
        <c:noMultiLvlLbl val="0"/>
      </c:catAx>
      <c:valAx>
        <c:axId val="222222222"/>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11111111"/>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1"/>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Missing data</c:v>
                </c:pt>
              </c:strCache>
            </c:strRef>
          </c:tx>
          <c:spPr>
            <a:solidFill>
              <a:srgbClr val="A5A5A5"/>
            </a:solidFill>
          </c:spPr>
          <c:invertIfNegative val="1"/>
          <c:cat>
            <c:strRef>
              <c:f>Sheet1!$A$2:$A$31</c:f>
              <c:strCache>
                <c:ptCount val="30"/>
                <c:pt idx="0">
                  <c:v>EU27</c:v>
                </c:pt>
                <c:pt idx="1">
                  <c:v>Belgium</c:v>
                </c:pt>
                <c:pt idx="2">
                  <c:v>Finland</c:v>
                </c:pt>
                <c:pt idx="3">
                  <c:v>Sweden</c:v>
                </c:pt>
                <c:pt idx="4">
                  <c:v>Netherlands</c:v>
                </c:pt>
                <c:pt idx="5">
                  <c:v>Germany</c:v>
                </c:pt>
                <c:pt idx="6">
                  <c:v>Austria*</c:v>
                </c:pt>
                <c:pt idx="7">
                  <c:v>Denmark</c:v>
                </c:pt>
                <c:pt idx="8">
                  <c:v>Luxembourg</c:v>
                </c:pt>
                <c:pt idx="9">
                  <c:v>Lithuania</c:v>
                </c:pt>
                <c:pt idx="10">
                  <c:v>Ireland*</c:v>
                </c:pt>
                <c:pt idx="11">
                  <c:v>Estonia</c:v>
                </c:pt>
                <c:pt idx="12">
                  <c:v>Slovenia</c:v>
                </c:pt>
                <c:pt idx="13">
                  <c:v>France</c:v>
                </c:pt>
                <c:pt idx="14">
                  <c:v>Italy*</c:v>
                </c:pt>
                <c:pt idx="15">
                  <c:v>Latvia</c:v>
                </c:pt>
                <c:pt idx="16">
                  <c:v>Slovakia</c:v>
                </c:pt>
                <c:pt idx="17">
                  <c:v>Czechia*</c:v>
                </c:pt>
                <c:pt idx="18">
                  <c:v>Poland</c:v>
                </c:pt>
                <c:pt idx="19">
                  <c:v>Spain</c:v>
                </c:pt>
                <c:pt idx="20">
                  <c:v>Portugal</c:v>
                </c:pt>
                <c:pt idx="21">
                  <c:v>Hungary</c:v>
                </c:pt>
                <c:pt idx="22">
                  <c:v>Croatia</c:v>
                </c:pt>
                <c:pt idx="23">
                  <c:v>Bulgaria*</c:v>
                </c:pt>
                <c:pt idx="24">
                  <c:v>Greece*</c:v>
                </c:pt>
                <c:pt idx="25">
                  <c:v>Malta</c:v>
                </c:pt>
                <c:pt idx="26">
                  <c:v>Romania*</c:v>
                </c:pt>
                <c:pt idx="27">
                  <c:v>Cyprus</c:v>
                </c:pt>
                <c:pt idx="28">
                  <c:v>Switzerland*</c:v>
                </c:pt>
                <c:pt idx="29">
                  <c:v>Norway</c:v>
                </c:pt>
              </c:strCache>
            </c:strRef>
          </c:cat>
          <c:val>
            <c:numRef>
              <c:f>Sheet1!$B$2:$B$31</c:f>
              <c:numCache>
                <c:formatCode>General</c:formatCode>
                <c:ptCount val="30"/>
                <c:pt idx="0">
                  <c:v>5</c:v>
                </c:pt>
                <c:pt idx="1">
                  <c:v>0</c:v>
                </c:pt>
                <c:pt idx="2">
                  <c:v>0</c:v>
                </c:pt>
                <c:pt idx="3">
                  <c:v>1</c:v>
                </c:pt>
                <c:pt idx="4">
                  <c:v>0</c:v>
                </c:pt>
                <c:pt idx="5">
                  <c:v>0</c:v>
                </c:pt>
                <c:pt idx="6">
                  <c:v>0</c:v>
                </c:pt>
                <c:pt idx="7">
                  <c:v>1</c:v>
                </c:pt>
                <c:pt idx="8">
                  <c:v>0</c:v>
                </c:pt>
                <c:pt idx="9">
                  <c:v>3</c:v>
                </c:pt>
                <c:pt idx="10">
                  <c:v>1</c:v>
                </c:pt>
                <c:pt idx="11">
                  <c:v>9</c:v>
                </c:pt>
                <c:pt idx="12">
                  <c:v>12</c:v>
                </c:pt>
                <c:pt idx="13">
                  <c:v>6</c:v>
                </c:pt>
                <c:pt idx="14">
                  <c:v>14</c:v>
                </c:pt>
                <c:pt idx="15">
                  <c:v>10</c:v>
                </c:pt>
                <c:pt idx="16">
                  <c:v>4</c:v>
                </c:pt>
                <c:pt idx="17">
                  <c:v>0</c:v>
                </c:pt>
                <c:pt idx="18">
                  <c:v>17</c:v>
                </c:pt>
                <c:pt idx="19">
                  <c:v>0</c:v>
                </c:pt>
                <c:pt idx="20">
                  <c:v>0</c:v>
                </c:pt>
                <c:pt idx="21">
                  <c:v>0</c:v>
                </c:pt>
                <c:pt idx="22">
                  <c:v>11</c:v>
                </c:pt>
                <c:pt idx="23">
                  <c:v>36</c:v>
                </c:pt>
                <c:pt idx="24">
                  <c:v>0</c:v>
                </c:pt>
                <c:pt idx="25">
                  <c:v>9</c:v>
                </c:pt>
                <c:pt idx="26">
                  <c:v>6</c:v>
                </c:pt>
                <c:pt idx="27">
                  <c:v>15</c:v>
                </c:pt>
                <c:pt idx="28">
                  <c:v>0</c:v>
                </c:pt>
                <c:pt idx="29">
                  <c:v>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AE2-4142-88CB-9D8C43ECE9BC}"/>
            </c:ext>
          </c:extLst>
        </c:ser>
        <c:ser>
          <c:idx val="1"/>
          <c:order val="1"/>
          <c:tx>
            <c:strRef>
              <c:f>Sheet1!$C$1</c:f>
              <c:strCache>
                <c:ptCount val="1"/>
                <c:pt idx="0">
                  <c:v>Landfill</c:v>
                </c:pt>
              </c:strCache>
            </c:strRef>
          </c:tx>
          <c:spPr>
            <a:solidFill>
              <a:srgbClr val="ED7D31"/>
            </a:solidFill>
          </c:spPr>
          <c:invertIfNegative val="1"/>
          <c:dLbls>
            <c:dLbl>
              <c:idx val="1"/>
              <c:delete val="1"/>
              <c:extLst>
                <c:ext xmlns:c15="http://schemas.microsoft.com/office/drawing/2012/chart" uri="{CE6537A1-D6FC-4f65-9D91-7224C49458BB}"/>
                <c:ext xmlns:c16="http://schemas.microsoft.com/office/drawing/2014/chart" uri="{C3380CC4-5D6E-409C-BE32-E72D297353CC}">
                  <c16:uniqueId val="{00000001-3AE2-4142-88CB-9D8C43ECE9BC}"/>
                </c:ext>
              </c:extLst>
            </c:dLbl>
            <c:dLbl>
              <c:idx val="2"/>
              <c:delete val="1"/>
              <c:extLst>
                <c:ext xmlns:c15="http://schemas.microsoft.com/office/drawing/2012/chart" uri="{CE6537A1-D6FC-4f65-9D91-7224C49458BB}"/>
                <c:ext xmlns:c16="http://schemas.microsoft.com/office/drawing/2014/chart" uri="{C3380CC4-5D6E-409C-BE32-E72D297353CC}">
                  <c16:uniqueId val="{00000002-3AE2-4142-88CB-9D8C43ECE9BC}"/>
                </c:ext>
              </c:extLst>
            </c:dLbl>
            <c:numFmt formatCode="0&quot;%&quot;" sourceLinked="0"/>
            <c:spPr>
              <a:noFill/>
              <a:ln>
                <a:noFill/>
              </a:ln>
              <a:effectLst/>
            </c:spPr>
            <c:txPr>
              <a:bodyPr/>
              <a:lstStyle/>
              <a:p>
                <a:pPr>
                  <a:defRPr sz="600" b="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Sheet1!$A$2:$A$31</c:f>
              <c:strCache>
                <c:ptCount val="30"/>
                <c:pt idx="0">
                  <c:v>EU27</c:v>
                </c:pt>
                <c:pt idx="1">
                  <c:v>Belgium</c:v>
                </c:pt>
                <c:pt idx="2">
                  <c:v>Finland</c:v>
                </c:pt>
                <c:pt idx="3">
                  <c:v>Sweden</c:v>
                </c:pt>
                <c:pt idx="4">
                  <c:v>Netherlands</c:v>
                </c:pt>
                <c:pt idx="5">
                  <c:v>Germany</c:v>
                </c:pt>
                <c:pt idx="6">
                  <c:v>Austria*</c:v>
                </c:pt>
                <c:pt idx="7">
                  <c:v>Denmark</c:v>
                </c:pt>
                <c:pt idx="8">
                  <c:v>Luxembourg</c:v>
                </c:pt>
                <c:pt idx="9">
                  <c:v>Lithuania</c:v>
                </c:pt>
                <c:pt idx="10">
                  <c:v>Ireland*</c:v>
                </c:pt>
                <c:pt idx="11">
                  <c:v>Estonia</c:v>
                </c:pt>
                <c:pt idx="12">
                  <c:v>Slovenia</c:v>
                </c:pt>
                <c:pt idx="13">
                  <c:v>France</c:v>
                </c:pt>
                <c:pt idx="14">
                  <c:v>Italy*</c:v>
                </c:pt>
                <c:pt idx="15">
                  <c:v>Latvia</c:v>
                </c:pt>
                <c:pt idx="16">
                  <c:v>Slovakia</c:v>
                </c:pt>
                <c:pt idx="17">
                  <c:v>Czechia*</c:v>
                </c:pt>
                <c:pt idx="18">
                  <c:v>Poland</c:v>
                </c:pt>
                <c:pt idx="19">
                  <c:v>Spain</c:v>
                </c:pt>
                <c:pt idx="20">
                  <c:v>Portugal</c:v>
                </c:pt>
                <c:pt idx="21">
                  <c:v>Hungary</c:v>
                </c:pt>
                <c:pt idx="22">
                  <c:v>Croatia</c:v>
                </c:pt>
                <c:pt idx="23">
                  <c:v>Bulgaria*</c:v>
                </c:pt>
                <c:pt idx="24">
                  <c:v>Greece*</c:v>
                </c:pt>
                <c:pt idx="25">
                  <c:v>Malta</c:v>
                </c:pt>
                <c:pt idx="26">
                  <c:v>Romania*</c:v>
                </c:pt>
                <c:pt idx="27">
                  <c:v>Cyprus</c:v>
                </c:pt>
                <c:pt idx="28">
                  <c:v>Switzerland*</c:v>
                </c:pt>
                <c:pt idx="29">
                  <c:v>Norway</c:v>
                </c:pt>
              </c:strCache>
            </c:strRef>
          </c:cat>
          <c:val>
            <c:numRef>
              <c:f>Sheet1!$C$2:$C$31</c:f>
              <c:numCache>
                <c:formatCode>General</c:formatCode>
                <c:ptCount val="30"/>
                <c:pt idx="0">
                  <c:v>21</c:v>
                </c:pt>
                <c:pt idx="1">
                  <c:v>0</c:v>
                </c:pt>
                <c:pt idx="2">
                  <c:v>0</c:v>
                </c:pt>
                <c:pt idx="3">
                  <c:v>1</c:v>
                </c:pt>
                <c:pt idx="4">
                  <c:v>1</c:v>
                </c:pt>
                <c:pt idx="5">
                  <c:v>2</c:v>
                </c:pt>
                <c:pt idx="6">
                  <c:v>2</c:v>
                </c:pt>
                <c:pt idx="7">
                  <c:v>2</c:v>
                </c:pt>
                <c:pt idx="8">
                  <c:v>3</c:v>
                </c:pt>
                <c:pt idx="9">
                  <c:v>6</c:v>
                </c:pt>
                <c:pt idx="10">
                  <c:v>14</c:v>
                </c:pt>
                <c:pt idx="11">
                  <c:v>13</c:v>
                </c:pt>
                <c:pt idx="12">
                  <c:v>10</c:v>
                </c:pt>
                <c:pt idx="13">
                  <c:v>21</c:v>
                </c:pt>
                <c:pt idx="14">
                  <c:v>16</c:v>
                </c:pt>
                <c:pt idx="15">
                  <c:v>31</c:v>
                </c:pt>
                <c:pt idx="16">
                  <c:v>38</c:v>
                </c:pt>
                <c:pt idx="17">
                  <c:v>42</c:v>
                </c:pt>
                <c:pt idx="18">
                  <c:v>30</c:v>
                </c:pt>
                <c:pt idx="19">
                  <c:v>47</c:v>
                </c:pt>
                <c:pt idx="20">
                  <c:v>48</c:v>
                </c:pt>
                <c:pt idx="21">
                  <c:v>53</c:v>
                </c:pt>
                <c:pt idx="22">
                  <c:v>51</c:v>
                </c:pt>
                <c:pt idx="23">
                  <c:v>44</c:v>
                </c:pt>
                <c:pt idx="24">
                  <c:v>81</c:v>
                </c:pt>
                <c:pt idx="25">
                  <c:v>72</c:v>
                </c:pt>
                <c:pt idx="26">
                  <c:v>76</c:v>
                </c:pt>
                <c:pt idx="27">
                  <c:v>66</c:v>
                </c:pt>
                <c:pt idx="28">
                  <c:v>0</c:v>
                </c:pt>
                <c:pt idx="29">
                  <c:v>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3AE2-4142-88CB-9D8C43ECE9BC}"/>
            </c:ext>
          </c:extLst>
        </c:ser>
        <c:ser>
          <c:idx val="2"/>
          <c:order val="2"/>
          <c:tx>
            <c:strRef>
              <c:f>Sheet1!$D$1</c:f>
              <c:strCache>
                <c:ptCount val="1"/>
                <c:pt idx="0">
                  <c:v>Waste-to-Energy</c:v>
                </c:pt>
              </c:strCache>
            </c:strRef>
          </c:tx>
          <c:spPr>
            <a:solidFill>
              <a:srgbClr val="FFC000"/>
            </a:solidFill>
          </c:spPr>
          <c:invertIfNegative val="1"/>
          <c:dLbls>
            <c:numFmt formatCode="0&quot;%&quot;" sourceLinked="0"/>
            <c:spPr>
              <a:noFill/>
              <a:ln>
                <a:noFill/>
              </a:ln>
              <a:effectLst/>
            </c:spPr>
            <c:txPr>
              <a:bodyPr/>
              <a:lstStyle/>
              <a:p>
                <a:pPr>
                  <a:defRPr sz="600" b="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Sheet1!$A$2:$A$31</c:f>
              <c:strCache>
                <c:ptCount val="30"/>
                <c:pt idx="0">
                  <c:v>EU27</c:v>
                </c:pt>
                <c:pt idx="1">
                  <c:v>Belgium</c:v>
                </c:pt>
                <c:pt idx="2">
                  <c:v>Finland</c:v>
                </c:pt>
                <c:pt idx="3">
                  <c:v>Sweden</c:v>
                </c:pt>
                <c:pt idx="4">
                  <c:v>Netherlands</c:v>
                </c:pt>
                <c:pt idx="5">
                  <c:v>Germany</c:v>
                </c:pt>
                <c:pt idx="6">
                  <c:v>Austria*</c:v>
                </c:pt>
                <c:pt idx="7">
                  <c:v>Denmark</c:v>
                </c:pt>
                <c:pt idx="8">
                  <c:v>Luxembourg</c:v>
                </c:pt>
                <c:pt idx="9">
                  <c:v>Lithuania</c:v>
                </c:pt>
                <c:pt idx="10">
                  <c:v>Ireland*</c:v>
                </c:pt>
                <c:pt idx="11">
                  <c:v>Estonia</c:v>
                </c:pt>
                <c:pt idx="12">
                  <c:v>Slovenia</c:v>
                </c:pt>
                <c:pt idx="13">
                  <c:v>France</c:v>
                </c:pt>
                <c:pt idx="14">
                  <c:v>Italy*</c:v>
                </c:pt>
                <c:pt idx="15">
                  <c:v>Latvia</c:v>
                </c:pt>
                <c:pt idx="16">
                  <c:v>Slovakia</c:v>
                </c:pt>
                <c:pt idx="17">
                  <c:v>Czechia*</c:v>
                </c:pt>
                <c:pt idx="18">
                  <c:v>Poland</c:v>
                </c:pt>
                <c:pt idx="19">
                  <c:v>Spain</c:v>
                </c:pt>
                <c:pt idx="20">
                  <c:v>Portugal</c:v>
                </c:pt>
                <c:pt idx="21">
                  <c:v>Hungary</c:v>
                </c:pt>
                <c:pt idx="22">
                  <c:v>Croatia</c:v>
                </c:pt>
                <c:pt idx="23">
                  <c:v>Bulgaria*</c:v>
                </c:pt>
                <c:pt idx="24">
                  <c:v>Greece*</c:v>
                </c:pt>
                <c:pt idx="25">
                  <c:v>Malta</c:v>
                </c:pt>
                <c:pt idx="26">
                  <c:v>Romania*</c:v>
                </c:pt>
                <c:pt idx="27">
                  <c:v>Cyprus</c:v>
                </c:pt>
                <c:pt idx="28">
                  <c:v>Switzerland*</c:v>
                </c:pt>
                <c:pt idx="29">
                  <c:v>Norway</c:v>
                </c:pt>
              </c:strCache>
            </c:strRef>
          </c:cat>
          <c:val>
            <c:numRef>
              <c:f>Sheet1!$D$2:$D$31</c:f>
              <c:numCache>
                <c:formatCode>General</c:formatCode>
                <c:ptCount val="30"/>
                <c:pt idx="0">
                  <c:v>26</c:v>
                </c:pt>
                <c:pt idx="1">
                  <c:v>44</c:v>
                </c:pt>
                <c:pt idx="2">
                  <c:v>52</c:v>
                </c:pt>
                <c:pt idx="3">
                  <c:v>53</c:v>
                </c:pt>
                <c:pt idx="4">
                  <c:v>41</c:v>
                </c:pt>
                <c:pt idx="5">
                  <c:v>31</c:v>
                </c:pt>
                <c:pt idx="6">
                  <c:v>35</c:v>
                </c:pt>
                <c:pt idx="7">
                  <c:v>51</c:v>
                </c:pt>
                <c:pt idx="8">
                  <c:v>40</c:v>
                </c:pt>
                <c:pt idx="9">
                  <c:v>39</c:v>
                </c:pt>
                <c:pt idx="10">
                  <c:v>43</c:v>
                </c:pt>
                <c:pt idx="11">
                  <c:v>42</c:v>
                </c:pt>
                <c:pt idx="12">
                  <c:v>16</c:v>
                </c:pt>
                <c:pt idx="13">
                  <c:v>32</c:v>
                </c:pt>
                <c:pt idx="14">
                  <c:v>19</c:v>
                </c:pt>
                <c:pt idx="15">
                  <c:v>7</c:v>
                </c:pt>
                <c:pt idx="16">
                  <c:v>7</c:v>
                </c:pt>
                <c:pt idx="17">
                  <c:v>14</c:v>
                </c:pt>
                <c:pt idx="18">
                  <c:v>22</c:v>
                </c:pt>
                <c:pt idx="19">
                  <c:v>10</c:v>
                </c:pt>
                <c:pt idx="20">
                  <c:v>21</c:v>
                </c:pt>
                <c:pt idx="21">
                  <c:v>13</c:v>
                </c:pt>
                <c:pt idx="22">
                  <c:v>2</c:v>
                </c:pt>
                <c:pt idx="23">
                  <c:v>3</c:v>
                </c:pt>
                <c:pt idx="24">
                  <c:v>2</c:v>
                </c:pt>
                <c:pt idx="25">
                  <c:v>2</c:v>
                </c:pt>
                <c:pt idx="26">
                  <c:v>6</c:v>
                </c:pt>
                <c:pt idx="27">
                  <c:v>2</c:v>
                </c:pt>
                <c:pt idx="28">
                  <c:v>48</c:v>
                </c:pt>
                <c:pt idx="29">
                  <c:v>47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3AE2-4142-88CB-9D8C43ECE9BC}"/>
            </c:ext>
          </c:extLst>
        </c:ser>
        <c:ser>
          <c:idx val="3"/>
          <c:order val="3"/>
          <c:tx>
            <c:strRef>
              <c:f>Sheet1!$E$1</c:f>
              <c:strCache>
                <c:ptCount val="1"/>
                <c:pt idx="0">
                  <c:v>Recycling+Composting</c:v>
                </c:pt>
              </c:strCache>
            </c:strRef>
          </c:tx>
          <c:spPr>
            <a:solidFill>
              <a:srgbClr val="70AD47"/>
            </a:solidFill>
          </c:spPr>
          <c:invertIfNegative val="1"/>
          <c:dLbls>
            <c:numFmt formatCode="0&quot;%&quot;" sourceLinked="0"/>
            <c:spPr>
              <a:noFill/>
              <a:ln>
                <a:noFill/>
              </a:ln>
              <a:effectLst/>
            </c:spPr>
            <c:txPr>
              <a:bodyPr/>
              <a:lstStyle/>
              <a:p>
                <a:pPr>
                  <a:defRPr sz="600" b="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Sheet1!$A$2:$A$31</c:f>
              <c:strCache>
                <c:ptCount val="30"/>
                <c:pt idx="0">
                  <c:v>EU27</c:v>
                </c:pt>
                <c:pt idx="1">
                  <c:v>Belgium</c:v>
                </c:pt>
                <c:pt idx="2">
                  <c:v>Finland</c:v>
                </c:pt>
                <c:pt idx="3">
                  <c:v>Sweden</c:v>
                </c:pt>
                <c:pt idx="4">
                  <c:v>Netherlands</c:v>
                </c:pt>
                <c:pt idx="5">
                  <c:v>Germany</c:v>
                </c:pt>
                <c:pt idx="6">
                  <c:v>Austria*</c:v>
                </c:pt>
                <c:pt idx="7">
                  <c:v>Denmark</c:v>
                </c:pt>
                <c:pt idx="8">
                  <c:v>Luxembourg</c:v>
                </c:pt>
                <c:pt idx="9">
                  <c:v>Lithuania</c:v>
                </c:pt>
                <c:pt idx="10">
                  <c:v>Ireland*</c:v>
                </c:pt>
                <c:pt idx="11">
                  <c:v>Estonia</c:v>
                </c:pt>
                <c:pt idx="12">
                  <c:v>Slovenia</c:v>
                </c:pt>
                <c:pt idx="13">
                  <c:v>France</c:v>
                </c:pt>
                <c:pt idx="14">
                  <c:v>Italy*</c:v>
                </c:pt>
                <c:pt idx="15">
                  <c:v>Latvia</c:v>
                </c:pt>
                <c:pt idx="16">
                  <c:v>Slovakia</c:v>
                </c:pt>
                <c:pt idx="17">
                  <c:v>Czechia*</c:v>
                </c:pt>
                <c:pt idx="18">
                  <c:v>Poland</c:v>
                </c:pt>
                <c:pt idx="19">
                  <c:v>Spain</c:v>
                </c:pt>
                <c:pt idx="20">
                  <c:v>Portugal</c:v>
                </c:pt>
                <c:pt idx="21">
                  <c:v>Hungary</c:v>
                </c:pt>
                <c:pt idx="22">
                  <c:v>Croatia</c:v>
                </c:pt>
                <c:pt idx="23">
                  <c:v>Bulgaria*</c:v>
                </c:pt>
                <c:pt idx="24">
                  <c:v>Greece*</c:v>
                </c:pt>
                <c:pt idx="25">
                  <c:v>Malta</c:v>
                </c:pt>
                <c:pt idx="26">
                  <c:v>Romania*</c:v>
                </c:pt>
                <c:pt idx="27">
                  <c:v>Cyprus</c:v>
                </c:pt>
                <c:pt idx="28">
                  <c:v>Switzerland*</c:v>
                </c:pt>
                <c:pt idx="29">
                  <c:v>Norway</c:v>
                </c:pt>
              </c:strCache>
            </c:strRef>
          </c:cat>
          <c:val>
            <c:numRef>
              <c:f>Sheet1!$E$2:$E$31</c:f>
              <c:numCache>
                <c:formatCode>General</c:formatCode>
                <c:ptCount val="30"/>
                <c:pt idx="0">
                  <c:v>48</c:v>
                </c:pt>
                <c:pt idx="1">
                  <c:v>56</c:v>
                </c:pt>
                <c:pt idx="2">
                  <c:v>48</c:v>
                </c:pt>
                <c:pt idx="3">
                  <c:v>46</c:v>
                </c:pt>
                <c:pt idx="4">
                  <c:v>58</c:v>
                </c:pt>
                <c:pt idx="5">
                  <c:v>67</c:v>
                </c:pt>
                <c:pt idx="6">
                  <c:v>63</c:v>
                </c:pt>
                <c:pt idx="7">
                  <c:v>46</c:v>
                </c:pt>
                <c:pt idx="8">
                  <c:v>57</c:v>
                </c:pt>
                <c:pt idx="9">
                  <c:v>53</c:v>
                </c:pt>
                <c:pt idx="10">
                  <c:v>42</c:v>
                </c:pt>
                <c:pt idx="11">
                  <c:v>36</c:v>
                </c:pt>
                <c:pt idx="12">
                  <c:v>62</c:v>
                </c:pt>
                <c:pt idx="13">
                  <c:v>41</c:v>
                </c:pt>
                <c:pt idx="14">
                  <c:v>51</c:v>
                </c:pt>
                <c:pt idx="15">
                  <c:v>53</c:v>
                </c:pt>
                <c:pt idx="16">
                  <c:v>51</c:v>
                </c:pt>
                <c:pt idx="17">
                  <c:v>44</c:v>
                </c:pt>
                <c:pt idx="18">
                  <c:v>31</c:v>
                </c:pt>
                <c:pt idx="19">
                  <c:v>42</c:v>
                </c:pt>
                <c:pt idx="20">
                  <c:v>31</c:v>
                </c:pt>
                <c:pt idx="21">
                  <c:v>34</c:v>
                </c:pt>
                <c:pt idx="22">
                  <c:v>37</c:v>
                </c:pt>
                <c:pt idx="23">
                  <c:v>17</c:v>
                </c:pt>
                <c:pt idx="24">
                  <c:v>17</c:v>
                </c:pt>
                <c:pt idx="25">
                  <c:v>17</c:v>
                </c:pt>
                <c:pt idx="26">
                  <c:v>12</c:v>
                </c:pt>
                <c:pt idx="27">
                  <c:v>16</c:v>
                </c:pt>
                <c:pt idx="28">
                  <c:v>52</c:v>
                </c:pt>
                <c:pt idx="29">
                  <c:v>46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5-3AE2-4142-88CB-9D8C43ECE9BC}"/>
            </c:ext>
          </c:extLst>
        </c:ser>
        <c:dLbls>
          <c:showLegendKey val="0"/>
          <c:showVal val="0"/>
          <c:showCatName val="0"/>
          <c:showSerName val="0"/>
          <c:showPercent val="0"/>
          <c:showBubbleSize val="0"/>
        </c:dLbls>
        <c:gapWidth val="30"/>
        <c:overlap val="100"/>
        <c:axId val="111111111"/>
        <c:axId val="222222222"/>
      </c:barChart>
      <c:catAx>
        <c:axId val="111111111"/>
        <c:scaling>
          <c:orientation val="minMax"/>
        </c:scaling>
        <c:delete val="0"/>
        <c:axPos val="b"/>
        <c:numFmt formatCode="General" sourceLinked="0"/>
        <c:majorTickMark val="cross"/>
        <c:minorTickMark val="cross"/>
        <c:tickLblPos val="nextTo"/>
        <c:txPr>
          <a:bodyPr rot="-5400000" vert="horz"/>
          <a:lstStyle/>
          <a:p>
            <a:pPr>
              <a:defRPr sz="800"/>
            </a:pPr>
            <a:endParaRPr lang="en-US"/>
          </a:p>
        </c:txPr>
        <c:crossAx val="222222222"/>
        <c:crosses val="autoZero"/>
        <c:auto val="1"/>
        <c:lblAlgn val="ctr"/>
        <c:lblOffset val="100"/>
        <c:noMultiLvlLbl val="0"/>
      </c:catAx>
      <c:valAx>
        <c:axId val="222222222"/>
        <c:scaling>
          <c:orientation val="minMax"/>
          <c:max val="100"/>
          <c:min val="0"/>
        </c:scaling>
        <c:delete val="0"/>
        <c:axPos val="l"/>
        <c:majorGridlines/>
        <c:numFmt formatCode="0&quot;%&quot;" sourceLinked="0"/>
        <c:majorTickMark val="out"/>
        <c:minorTickMark val="none"/>
        <c:tickLblPos val="nextTo"/>
        <c:crossAx val="111111111"/>
        <c:crosses val="autoZero"/>
        <c:crossBetween val="between"/>
        <c:majorUnit val="10"/>
      </c:valAx>
      <c:spPr>
        <a:noFill/>
        <a:ln>
          <a:noFill/>
        </a:ln>
      </c:spPr>
    </c:plotArea>
    <c:legend>
      <c:legendPos val="b"/>
      <c:overlay val="0"/>
      <c:txPr>
        <a:bodyPr/>
        <a:lstStyle/>
        <a:p>
          <a:pPr>
            <a:defRPr sz="900"/>
          </a:pPr>
          <a:endParaRPr lang="en-US"/>
        </a:p>
      </c:txPr>
    </c:legend>
    <c:plotVisOnly val="1"/>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Solid wood</c:v>
                </c:pt>
              </c:strCache>
            </c:strRef>
          </c:tx>
          <c:spPr>
            <a:solidFill>
              <a:srgbClr val="8B5E3C"/>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Sheet1!$B$2:$B$8</c:f>
              <c:numCache>
                <c:formatCode>General</c:formatCode>
                <c:ptCount val="7"/>
                <c:pt idx="0">
                  <c:v>0</c:v>
                </c:pt>
                <c:pt idx="1">
                  <c:v>19.8</c:v>
                </c:pt>
                <c:pt idx="2">
                  <c:v>37.799999999999997</c:v>
                </c:pt>
                <c:pt idx="3">
                  <c:v>46</c:v>
                </c:pt>
                <c:pt idx="4">
                  <c:v>21.1</c:v>
                </c:pt>
                <c:pt idx="5">
                  <c:v>6.8</c:v>
                </c:pt>
                <c:pt idx="6">
                  <c:v>0.1</c:v>
                </c:pt>
              </c:numCache>
            </c:numRef>
          </c:val>
          <c:extLst>
            <c:ext xmlns:c16="http://schemas.microsoft.com/office/drawing/2014/chart" uri="{C3380CC4-5D6E-409C-BE32-E72D297353CC}">
              <c16:uniqueId val="{00000000-525D-41C2-ADDE-6DAA0BC23767}"/>
            </c:ext>
          </c:extLst>
        </c:ser>
        <c:ser>
          <c:idx val="1"/>
          <c:order val="1"/>
          <c:tx>
            <c:strRef>
              <c:f>Sheet1!$C$1</c:f>
              <c:strCache>
                <c:ptCount val="1"/>
                <c:pt idx="0">
                  <c:v>Wood-based panels</c:v>
                </c:pt>
              </c:strCache>
            </c:strRef>
          </c:tx>
          <c:spPr>
            <a:solidFill>
              <a:srgbClr val="D2B48C"/>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Sheet1!$C$2:$C$8</c:f>
              <c:numCache>
                <c:formatCode>General</c:formatCode>
                <c:ptCount val="7"/>
                <c:pt idx="0">
                  <c:v>5.7</c:v>
                </c:pt>
                <c:pt idx="1">
                  <c:v>0</c:v>
                </c:pt>
                <c:pt idx="2">
                  <c:v>33.200000000000003</c:v>
                </c:pt>
                <c:pt idx="3">
                  <c:v>8.3000000000000007</c:v>
                </c:pt>
                <c:pt idx="4">
                  <c:v>27.6</c:v>
                </c:pt>
                <c:pt idx="5">
                  <c:v>65.2</c:v>
                </c:pt>
                <c:pt idx="6">
                  <c:v>97.4</c:v>
                </c:pt>
              </c:numCache>
            </c:numRef>
          </c:val>
          <c:extLst>
            <c:ext xmlns:c16="http://schemas.microsoft.com/office/drawing/2014/chart" uri="{C3380CC4-5D6E-409C-BE32-E72D297353CC}">
              <c16:uniqueId val="{00000001-525D-41C2-ADDE-6DAA0BC23767}"/>
            </c:ext>
          </c:extLst>
        </c:ser>
        <c:ser>
          <c:idx val="2"/>
          <c:order val="2"/>
          <c:tx>
            <c:strRef>
              <c:f>Sheet1!$D$1</c:f>
              <c:strCache>
                <c:ptCount val="1"/>
                <c:pt idx="0">
                  <c:v>Steel</c:v>
                </c:pt>
              </c:strCache>
            </c:strRef>
          </c:tx>
          <c:spPr>
            <a:solidFill>
              <a:srgbClr val="5F6B78"/>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Sheet1!$D$2:$D$8</c:f>
              <c:numCache>
                <c:formatCode>General</c:formatCode>
                <c:ptCount val="7"/>
                <c:pt idx="0">
                  <c:v>38.200000000000003</c:v>
                </c:pt>
                <c:pt idx="1">
                  <c:v>25.1</c:v>
                </c:pt>
                <c:pt idx="2">
                  <c:v>19.600000000000001</c:v>
                </c:pt>
                <c:pt idx="3">
                  <c:v>11.7</c:v>
                </c:pt>
                <c:pt idx="4">
                  <c:v>27.2</c:v>
                </c:pt>
                <c:pt idx="5">
                  <c:v>22</c:v>
                </c:pt>
                <c:pt idx="6">
                  <c:v>0.9</c:v>
                </c:pt>
              </c:numCache>
            </c:numRef>
          </c:val>
          <c:extLst>
            <c:ext xmlns:c16="http://schemas.microsoft.com/office/drawing/2014/chart" uri="{C3380CC4-5D6E-409C-BE32-E72D297353CC}">
              <c16:uniqueId val="{00000002-525D-41C2-ADDE-6DAA0BC23767}"/>
            </c:ext>
          </c:extLst>
        </c:ser>
        <c:ser>
          <c:idx val="3"/>
          <c:order val="3"/>
          <c:tx>
            <c:strRef>
              <c:f>Sheet1!$E$1</c:f>
              <c:strCache>
                <c:ptCount val="1"/>
                <c:pt idx="0">
                  <c:v>Aluminium &amp; other metals</c:v>
                </c:pt>
              </c:strCache>
            </c:strRef>
          </c:tx>
          <c:spPr>
            <a:solidFill>
              <a:srgbClr val="A9B7C6"/>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Sheet1!$E$2:$E$8</c:f>
              <c:numCache>
                <c:formatCode>General</c:formatCode>
                <c:ptCount val="7"/>
                <c:pt idx="0">
                  <c:v>5.3</c:v>
                </c:pt>
                <c:pt idx="1">
                  <c:v>12.3</c:v>
                </c:pt>
                <c:pt idx="2">
                  <c:v>0</c:v>
                </c:pt>
                <c:pt idx="3">
                  <c:v>0.4</c:v>
                </c:pt>
                <c:pt idx="4">
                  <c:v>7.9</c:v>
                </c:pt>
                <c:pt idx="5">
                  <c:v>0.1</c:v>
                </c:pt>
                <c:pt idx="6">
                  <c:v>0</c:v>
                </c:pt>
              </c:numCache>
            </c:numRef>
          </c:val>
          <c:extLst>
            <c:ext xmlns:c16="http://schemas.microsoft.com/office/drawing/2014/chart" uri="{C3380CC4-5D6E-409C-BE32-E72D297353CC}">
              <c16:uniqueId val="{00000003-525D-41C2-ADDE-6DAA0BC23767}"/>
            </c:ext>
          </c:extLst>
        </c:ser>
        <c:ser>
          <c:idx val="4"/>
          <c:order val="4"/>
          <c:tx>
            <c:strRef>
              <c:f>Sheet1!$F$1</c:f>
              <c:strCache>
                <c:ptCount val="1"/>
                <c:pt idx="0">
                  <c:v>Rigid plastics</c:v>
                </c:pt>
              </c:strCache>
            </c:strRef>
          </c:tx>
          <c:spPr>
            <a:solidFill>
              <a:srgbClr val="2A9D8F"/>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Sheet1!$F$2:$F$8</c:f>
              <c:numCache>
                <c:formatCode>General</c:formatCode>
                <c:ptCount val="7"/>
                <c:pt idx="0">
                  <c:v>33.1</c:v>
                </c:pt>
                <c:pt idx="1">
                  <c:v>38.1</c:v>
                </c:pt>
                <c:pt idx="2">
                  <c:v>2.8</c:v>
                </c:pt>
                <c:pt idx="3">
                  <c:v>6.3</c:v>
                </c:pt>
                <c:pt idx="4">
                  <c:v>3.8</c:v>
                </c:pt>
                <c:pt idx="5">
                  <c:v>2.9</c:v>
                </c:pt>
                <c:pt idx="6">
                  <c:v>0.9</c:v>
                </c:pt>
              </c:numCache>
            </c:numRef>
          </c:val>
          <c:extLst>
            <c:ext xmlns:c16="http://schemas.microsoft.com/office/drawing/2014/chart" uri="{C3380CC4-5D6E-409C-BE32-E72D297353CC}">
              <c16:uniqueId val="{00000004-525D-41C2-ADDE-6DAA0BC23767}"/>
            </c:ext>
          </c:extLst>
        </c:ser>
        <c:ser>
          <c:idx val="5"/>
          <c:order val="5"/>
          <c:tx>
            <c:strRef>
              <c:f>Sheet1!$G$1</c:f>
              <c:strCache>
                <c:ptCount val="1"/>
                <c:pt idx="0">
                  <c:v>PU foam &amp; textiles</c:v>
                </c:pt>
              </c:strCache>
            </c:strRef>
          </c:tx>
          <c:spPr>
            <a:solidFill>
              <a:srgbClr val="D9774F"/>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Sheet1!$G$2:$G$8</c:f>
              <c:numCache>
                <c:formatCode>General</c:formatCode>
                <c:ptCount val="7"/>
                <c:pt idx="0">
                  <c:v>13.7</c:v>
                </c:pt>
                <c:pt idx="1">
                  <c:v>0.1</c:v>
                </c:pt>
                <c:pt idx="2">
                  <c:v>4.5</c:v>
                </c:pt>
                <c:pt idx="3">
                  <c:v>21.7</c:v>
                </c:pt>
                <c:pt idx="4">
                  <c:v>0</c:v>
                </c:pt>
                <c:pt idx="5">
                  <c:v>0</c:v>
                </c:pt>
                <c:pt idx="6">
                  <c:v>0</c:v>
                </c:pt>
              </c:numCache>
            </c:numRef>
          </c:val>
          <c:extLst>
            <c:ext xmlns:c16="http://schemas.microsoft.com/office/drawing/2014/chart" uri="{C3380CC4-5D6E-409C-BE32-E72D297353CC}">
              <c16:uniqueId val="{00000005-525D-41C2-ADDE-6DAA0BC23767}"/>
            </c:ext>
          </c:extLst>
        </c:ser>
        <c:ser>
          <c:idx val="6"/>
          <c:order val="6"/>
          <c:tx>
            <c:strRef>
              <c:f>Sheet1!$H$1</c:f>
              <c:strCache>
                <c:ptCount val="1"/>
                <c:pt idx="0">
                  <c:v>Glass</c:v>
                </c:pt>
              </c:strCache>
            </c:strRef>
          </c:tx>
          <c:spPr>
            <a:solidFill>
              <a:srgbClr val="7FB7D6"/>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Sheet1!$H$2:$H$8</c:f>
              <c:numCache>
                <c:formatCode>General</c:formatCode>
                <c:ptCount val="7"/>
                <c:pt idx="0">
                  <c:v>0</c:v>
                </c:pt>
                <c:pt idx="1">
                  <c:v>0</c:v>
                </c:pt>
                <c:pt idx="2">
                  <c:v>0</c:v>
                </c:pt>
                <c:pt idx="3">
                  <c:v>0</c:v>
                </c:pt>
                <c:pt idx="4">
                  <c:v>8.6</c:v>
                </c:pt>
                <c:pt idx="5">
                  <c:v>1.5</c:v>
                </c:pt>
                <c:pt idx="6">
                  <c:v>0</c:v>
                </c:pt>
              </c:numCache>
            </c:numRef>
          </c:val>
          <c:extLst>
            <c:ext xmlns:c16="http://schemas.microsoft.com/office/drawing/2014/chart" uri="{C3380CC4-5D6E-409C-BE32-E72D297353CC}">
              <c16:uniqueId val="{00000006-525D-41C2-ADDE-6DAA0BC23767}"/>
            </c:ext>
          </c:extLst>
        </c:ser>
        <c:ser>
          <c:idx val="7"/>
          <c:order val="7"/>
          <c:tx>
            <c:strRef>
              <c:f>Sheet1!$I$1</c:f>
              <c:strCache>
                <c:ptCount val="1"/>
                <c:pt idx="0">
                  <c:v>Natural fibre &amp; other</c:v>
                </c:pt>
              </c:strCache>
            </c:strRef>
          </c:tx>
          <c:spPr>
            <a:solidFill>
              <a:srgbClr val="BDB5A9"/>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Sheet1!$I$2:$I$8</c:f>
              <c:numCache>
                <c:formatCode>General</c:formatCode>
                <c:ptCount val="7"/>
                <c:pt idx="0">
                  <c:v>3.9</c:v>
                </c:pt>
                <c:pt idx="1">
                  <c:v>4.5999999999999996</c:v>
                </c:pt>
                <c:pt idx="2">
                  <c:v>2.2000000000000002</c:v>
                </c:pt>
                <c:pt idx="3">
                  <c:v>5.7</c:v>
                </c:pt>
                <c:pt idx="4">
                  <c:v>3.9</c:v>
                </c:pt>
                <c:pt idx="5">
                  <c:v>1.6</c:v>
                </c:pt>
                <c:pt idx="6">
                  <c:v>0.7</c:v>
                </c:pt>
              </c:numCache>
            </c:numRef>
          </c:val>
          <c:extLst>
            <c:ext xmlns:c16="http://schemas.microsoft.com/office/drawing/2014/chart" uri="{C3380CC4-5D6E-409C-BE32-E72D297353CC}">
              <c16:uniqueId val="{00000007-525D-41C2-ADDE-6DAA0BC23767}"/>
            </c:ext>
          </c:extLst>
        </c:ser>
        <c:dLbls>
          <c:dLblPos val="ctr"/>
          <c:showLegendKey val="0"/>
          <c:showVal val="1"/>
          <c:showCatName val="0"/>
          <c:showSerName val="0"/>
          <c:showPercent val="0"/>
          <c:showBubbleSize val="0"/>
        </c:dLbls>
        <c:gapWidth val="4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10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Solid wood</c:v>
                </c:pt>
              </c:strCache>
            </c:strRef>
          </c:tx>
          <c:spPr>
            <a:solidFill>
              <a:srgbClr val="8B5E3C"/>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Sheet1!$B$2:$B$3</c:f>
              <c:numCache>
                <c:formatCode>General</c:formatCode>
                <c:ptCount val="2"/>
                <c:pt idx="0">
                  <c:v>20.100000000000001</c:v>
                </c:pt>
                <c:pt idx="1">
                  <c:v>15.4</c:v>
                </c:pt>
              </c:numCache>
            </c:numRef>
          </c:val>
          <c:extLst>
            <c:ext xmlns:c16="http://schemas.microsoft.com/office/drawing/2014/chart" uri="{C3380CC4-5D6E-409C-BE32-E72D297353CC}">
              <c16:uniqueId val="{00000000-8FB8-4568-A157-570F52D2E77C}"/>
            </c:ext>
          </c:extLst>
        </c:ser>
        <c:ser>
          <c:idx val="1"/>
          <c:order val="1"/>
          <c:tx>
            <c:strRef>
              <c:f>Sheet1!$C$1</c:f>
              <c:strCache>
                <c:ptCount val="1"/>
                <c:pt idx="0">
                  <c:v>Wood-based panels</c:v>
                </c:pt>
              </c:strCache>
            </c:strRef>
          </c:tx>
          <c:spPr>
            <a:solidFill>
              <a:srgbClr val="D2B48C"/>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Sheet1!$C$2:$C$3</c:f>
              <c:numCache>
                <c:formatCode>General</c:formatCode>
                <c:ptCount val="2"/>
                <c:pt idx="0">
                  <c:v>37.799999999999997</c:v>
                </c:pt>
                <c:pt idx="1">
                  <c:v>52</c:v>
                </c:pt>
              </c:numCache>
            </c:numRef>
          </c:val>
          <c:extLst>
            <c:ext xmlns:c16="http://schemas.microsoft.com/office/drawing/2014/chart" uri="{C3380CC4-5D6E-409C-BE32-E72D297353CC}">
              <c16:uniqueId val="{00000001-8FB8-4568-A157-570F52D2E77C}"/>
            </c:ext>
          </c:extLst>
        </c:ser>
        <c:ser>
          <c:idx val="2"/>
          <c:order val="2"/>
          <c:tx>
            <c:strRef>
              <c:f>Sheet1!$D$1</c:f>
              <c:strCache>
                <c:ptCount val="1"/>
                <c:pt idx="0">
                  <c:v>Steel</c:v>
                </c:pt>
              </c:strCache>
            </c:strRef>
          </c:tx>
          <c:spPr>
            <a:solidFill>
              <a:srgbClr val="5F6B78"/>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Sheet1!$D$2:$D$3</c:f>
              <c:numCache>
                <c:formatCode>General</c:formatCode>
                <c:ptCount val="2"/>
                <c:pt idx="0">
                  <c:v>22.2</c:v>
                </c:pt>
                <c:pt idx="1">
                  <c:v>17.100000000000001</c:v>
                </c:pt>
              </c:numCache>
            </c:numRef>
          </c:val>
          <c:extLst>
            <c:ext xmlns:c16="http://schemas.microsoft.com/office/drawing/2014/chart" uri="{C3380CC4-5D6E-409C-BE32-E72D297353CC}">
              <c16:uniqueId val="{00000002-8FB8-4568-A157-570F52D2E77C}"/>
            </c:ext>
          </c:extLst>
        </c:ser>
        <c:ser>
          <c:idx val="3"/>
          <c:order val="3"/>
          <c:tx>
            <c:strRef>
              <c:f>Sheet1!$E$1</c:f>
              <c:strCache>
                <c:ptCount val="1"/>
                <c:pt idx="0">
                  <c:v>Aluminium &amp; other metals</c:v>
                </c:pt>
              </c:strCache>
            </c:strRef>
          </c:tx>
          <c:spPr>
            <a:solidFill>
              <a:srgbClr val="A9B7C6"/>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Sheet1!$E$2:$E$3</c:f>
              <c:numCache>
                <c:formatCode>General</c:formatCode>
                <c:ptCount val="2"/>
                <c:pt idx="0">
                  <c:v>3.1</c:v>
                </c:pt>
                <c:pt idx="1">
                  <c:v>2.2999999999999998</c:v>
                </c:pt>
              </c:numCache>
            </c:numRef>
          </c:val>
          <c:extLst>
            <c:ext xmlns:c16="http://schemas.microsoft.com/office/drawing/2014/chart" uri="{C3380CC4-5D6E-409C-BE32-E72D297353CC}">
              <c16:uniqueId val="{00000003-8FB8-4568-A157-570F52D2E77C}"/>
            </c:ext>
          </c:extLst>
        </c:ser>
        <c:ser>
          <c:idx val="4"/>
          <c:order val="4"/>
          <c:tx>
            <c:strRef>
              <c:f>Sheet1!$F$1</c:f>
              <c:strCache>
                <c:ptCount val="1"/>
                <c:pt idx="0">
                  <c:v>Rigid plastics</c:v>
                </c:pt>
              </c:strCache>
            </c:strRef>
          </c:tx>
          <c:spPr>
            <a:solidFill>
              <a:srgbClr val="2A9D8F"/>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Sheet1!$F$2:$F$3</c:f>
              <c:numCache>
                <c:formatCode>General</c:formatCode>
                <c:ptCount val="2"/>
                <c:pt idx="0">
                  <c:v>6.5</c:v>
                </c:pt>
                <c:pt idx="1">
                  <c:v>5.2</c:v>
                </c:pt>
              </c:numCache>
            </c:numRef>
          </c:val>
          <c:extLst>
            <c:ext xmlns:c16="http://schemas.microsoft.com/office/drawing/2014/chart" uri="{C3380CC4-5D6E-409C-BE32-E72D297353CC}">
              <c16:uniqueId val="{00000004-8FB8-4568-A157-570F52D2E77C}"/>
            </c:ext>
          </c:extLst>
        </c:ser>
        <c:ser>
          <c:idx val="5"/>
          <c:order val="5"/>
          <c:tx>
            <c:strRef>
              <c:f>Sheet1!$G$1</c:f>
              <c:strCache>
                <c:ptCount val="1"/>
                <c:pt idx="0">
                  <c:v>PU foam &amp; textiles</c:v>
                </c:pt>
              </c:strCache>
            </c:strRef>
          </c:tx>
          <c:spPr>
            <a:solidFill>
              <a:srgbClr val="D9774F"/>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Sheet1!$G$2:$G$3</c:f>
              <c:numCache>
                <c:formatCode>General</c:formatCode>
                <c:ptCount val="2"/>
                <c:pt idx="0">
                  <c:v>4.2</c:v>
                </c:pt>
                <c:pt idx="1">
                  <c:v>3.2</c:v>
                </c:pt>
              </c:numCache>
            </c:numRef>
          </c:val>
          <c:extLst>
            <c:ext xmlns:c16="http://schemas.microsoft.com/office/drawing/2014/chart" uri="{C3380CC4-5D6E-409C-BE32-E72D297353CC}">
              <c16:uniqueId val="{00000005-8FB8-4568-A157-570F52D2E77C}"/>
            </c:ext>
          </c:extLst>
        </c:ser>
        <c:ser>
          <c:idx val="6"/>
          <c:order val="6"/>
          <c:tx>
            <c:strRef>
              <c:f>Sheet1!$H$1</c:f>
              <c:strCache>
                <c:ptCount val="1"/>
                <c:pt idx="0">
                  <c:v>Glass</c:v>
                </c:pt>
              </c:strCache>
            </c:strRef>
          </c:tx>
          <c:spPr>
            <a:solidFill>
              <a:srgbClr val="7FB7D6"/>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Sheet1!$H$2:$H$3</c:f>
              <c:numCache>
                <c:formatCode>General</c:formatCode>
                <c:ptCount val="2"/>
                <c:pt idx="0">
                  <c:v>2.9</c:v>
                </c:pt>
                <c:pt idx="1">
                  <c:v>2.2000000000000002</c:v>
                </c:pt>
              </c:numCache>
            </c:numRef>
          </c:val>
          <c:extLst>
            <c:ext xmlns:c16="http://schemas.microsoft.com/office/drawing/2014/chart" uri="{C3380CC4-5D6E-409C-BE32-E72D297353CC}">
              <c16:uniqueId val="{00000006-8FB8-4568-A157-570F52D2E77C}"/>
            </c:ext>
          </c:extLst>
        </c:ser>
        <c:ser>
          <c:idx val="7"/>
          <c:order val="7"/>
          <c:tx>
            <c:strRef>
              <c:f>Sheet1!$I$1</c:f>
              <c:strCache>
                <c:ptCount val="1"/>
                <c:pt idx="0">
                  <c:v>Natural fibre &amp; other</c:v>
                </c:pt>
              </c:strCache>
            </c:strRef>
          </c:tx>
          <c:spPr>
            <a:solidFill>
              <a:srgbClr val="BDB5A9"/>
            </a:solidFill>
            <a:effectLst/>
          </c:spPr>
          <c:invertIfNegative val="0"/>
          <c:dLbls>
            <c:numFmt formatCode="[&gt;=2]0;[&lt;0]&quot;&quot;;&quot;&quot;" sourceLinked="0"/>
            <c:spPr>
              <a:noFill/>
              <a:ln>
                <a:noFill/>
              </a:ln>
              <a:effectLst/>
            </c:spPr>
            <c:txPr>
              <a:bodyPr/>
              <a:lstStyle/>
              <a:p>
                <a:pPr>
                  <a:defRPr sz="11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Excl. kitchens (13,671 kt)</c:v>
                </c:pt>
                <c:pt idx="1">
                  <c:v>All furniture (17,937 kt)</c:v>
                </c:pt>
              </c:strCache>
            </c:strRef>
          </c:cat>
          <c:val>
            <c:numRef>
              <c:f>Sheet1!$I$2:$I$3</c:f>
              <c:numCache>
                <c:formatCode>General</c:formatCode>
                <c:ptCount val="2"/>
                <c:pt idx="0">
                  <c:v>3.2</c:v>
                </c:pt>
                <c:pt idx="1">
                  <c:v>2.6</c:v>
                </c:pt>
              </c:numCache>
            </c:numRef>
          </c:val>
          <c:extLst>
            <c:ext xmlns:c16="http://schemas.microsoft.com/office/drawing/2014/chart" uri="{C3380CC4-5D6E-409C-BE32-E72D297353CC}">
              <c16:uniqueId val="{00000007-8FB8-4568-A157-570F52D2E77C}"/>
            </c:ext>
          </c:extLst>
        </c:ser>
        <c:dLbls>
          <c:dLblPos val="ctr"/>
          <c:showLegendKey val="0"/>
          <c:showVal val="1"/>
          <c:showCatName val="0"/>
          <c:showSerName val="0"/>
          <c:showPercent val="0"/>
          <c:showBubbleSize val="0"/>
        </c:dLbls>
        <c:gapWidth val="4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10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Solid wood</c:v>
                </c:pt>
              </c:strCache>
            </c:strRef>
          </c:tx>
          <c:spPr>
            <a:solidFill>
              <a:srgbClr val="8B5E3C"/>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Sheet1!$B$2:$B$21</c:f>
              <c:numCache>
                <c:formatCode>General</c:formatCode>
                <c:ptCount val="20"/>
                <c:pt idx="0">
                  <c:v>0</c:v>
                </c:pt>
                <c:pt idx="1">
                  <c:v>0</c:v>
                </c:pt>
                <c:pt idx="2">
                  <c:v>0</c:v>
                </c:pt>
                <c:pt idx="3">
                  <c:v>0</c:v>
                </c:pt>
                <c:pt idx="4">
                  <c:v>0</c:v>
                </c:pt>
                <c:pt idx="5">
                  <c:v>0</c:v>
                </c:pt>
                <c:pt idx="6">
                  <c:v>91.4</c:v>
                </c:pt>
                <c:pt idx="7">
                  <c:v>0</c:v>
                </c:pt>
                <c:pt idx="8">
                  <c:v>94.5</c:v>
                </c:pt>
                <c:pt idx="9">
                  <c:v>0</c:v>
                </c:pt>
                <c:pt idx="10">
                  <c:v>0</c:v>
                </c:pt>
                <c:pt idx="11">
                  <c:v>0</c:v>
                </c:pt>
                <c:pt idx="12">
                  <c:v>92.3</c:v>
                </c:pt>
                <c:pt idx="13">
                  <c:v>26.1</c:v>
                </c:pt>
                <c:pt idx="14">
                  <c:v>12.7</c:v>
                </c:pt>
                <c:pt idx="15">
                  <c:v>26</c:v>
                </c:pt>
                <c:pt idx="16">
                  <c:v>16.899999999999999</c:v>
                </c:pt>
                <c:pt idx="17">
                  <c:v>79.900000000000006</c:v>
                </c:pt>
                <c:pt idx="18">
                  <c:v>61.5</c:v>
                </c:pt>
                <c:pt idx="19">
                  <c:v>55.4</c:v>
                </c:pt>
              </c:numCache>
            </c:numRef>
          </c:val>
          <c:extLst>
            <c:ext xmlns:c16="http://schemas.microsoft.com/office/drawing/2014/chart" uri="{C3380CC4-5D6E-409C-BE32-E72D297353CC}">
              <c16:uniqueId val="{00000000-7621-48AB-8703-2D42F31CC348}"/>
            </c:ext>
          </c:extLst>
        </c:ser>
        <c:ser>
          <c:idx val="1"/>
          <c:order val="1"/>
          <c:tx>
            <c:strRef>
              <c:f>Sheet1!$C$1</c:f>
              <c:strCache>
                <c:ptCount val="1"/>
                <c:pt idx="0">
                  <c:v>Wood-based panels</c:v>
                </c:pt>
              </c:strCache>
            </c:strRef>
          </c:tx>
          <c:spPr>
            <a:solidFill>
              <a:srgbClr val="D2B48C"/>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Sheet1!$C$2:$C$21</c:f>
              <c:numCache>
                <c:formatCode>General</c:formatCode>
                <c:ptCount val="20"/>
                <c:pt idx="0">
                  <c:v>1.3</c:v>
                </c:pt>
                <c:pt idx="1">
                  <c:v>1.3</c:v>
                </c:pt>
                <c:pt idx="2">
                  <c:v>10</c:v>
                </c:pt>
                <c:pt idx="3">
                  <c:v>0</c:v>
                </c:pt>
                <c:pt idx="4">
                  <c:v>0</c:v>
                </c:pt>
                <c:pt idx="5">
                  <c:v>0</c:v>
                </c:pt>
                <c:pt idx="6">
                  <c:v>0</c:v>
                </c:pt>
                <c:pt idx="7">
                  <c:v>0</c:v>
                </c:pt>
                <c:pt idx="8">
                  <c:v>0</c:v>
                </c:pt>
                <c:pt idx="9">
                  <c:v>0</c:v>
                </c:pt>
                <c:pt idx="10">
                  <c:v>0</c:v>
                </c:pt>
                <c:pt idx="11">
                  <c:v>0</c:v>
                </c:pt>
                <c:pt idx="12">
                  <c:v>0</c:v>
                </c:pt>
                <c:pt idx="13">
                  <c:v>20.3</c:v>
                </c:pt>
                <c:pt idx="14">
                  <c:v>8.6</c:v>
                </c:pt>
                <c:pt idx="15">
                  <c:v>38.5</c:v>
                </c:pt>
                <c:pt idx="16">
                  <c:v>22.4</c:v>
                </c:pt>
                <c:pt idx="17">
                  <c:v>4.0999999999999996</c:v>
                </c:pt>
                <c:pt idx="18">
                  <c:v>11.8</c:v>
                </c:pt>
                <c:pt idx="19">
                  <c:v>0</c:v>
                </c:pt>
              </c:numCache>
            </c:numRef>
          </c:val>
          <c:extLst>
            <c:ext xmlns:c16="http://schemas.microsoft.com/office/drawing/2014/chart" uri="{C3380CC4-5D6E-409C-BE32-E72D297353CC}">
              <c16:uniqueId val="{00000001-7621-48AB-8703-2D42F31CC348}"/>
            </c:ext>
          </c:extLst>
        </c:ser>
        <c:ser>
          <c:idx val="2"/>
          <c:order val="2"/>
          <c:tx>
            <c:strRef>
              <c:f>Sheet1!$D$1</c:f>
              <c:strCache>
                <c:ptCount val="1"/>
                <c:pt idx="0">
                  <c:v>Steel</c:v>
                </c:pt>
              </c:strCache>
            </c:strRef>
          </c:tx>
          <c:spPr>
            <a:solidFill>
              <a:srgbClr val="5F6B78"/>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Sheet1!$D$2:$D$21</c:f>
              <c:numCache>
                <c:formatCode>General</c:formatCode>
                <c:ptCount val="20"/>
                <c:pt idx="0">
                  <c:v>37.4</c:v>
                </c:pt>
                <c:pt idx="1">
                  <c:v>34.799999999999997</c:v>
                </c:pt>
                <c:pt idx="2">
                  <c:v>40</c:v>
                </c:pt>
                <c:pt idx="3">
                  <c:v>0</c:v>
                </c:pt>
                <c:pt idx="4">
                  <c:v>6</c:v>
                </c:pt>
                <c:pt idx="5">
                  <c:v>35</c:v>
                </c:pt>
                <c:pt idx="6">
                  <c:v>5.7</c:v>
                </c:pt>
                <c:pt idx="7">
                  <c:v>36.9</c:v>
                </c:pt>
                <c:pt idx="8">
                  <c:v>1.2</c:v>
                </c:pt>
                <c:pt idx="9">
                  <c:v>6</c:v>
                </c:pt>
                <c:pt idx="10">
                  <c:v>0</c:v>
                </c:pt>
                <c:pt idx="11">
                  <c:v>45.6</c:v>
                </c:pt>
                <c:pt idx="12">
                  <c:v>0.8</c:v>
                </c:pt>
                <c:pt idx="13">
                  <c:v>25.1</c:v>
                </c:pt>
                <c:pt idx="14">
                  <c:v>44.5</c:v>
                </c:pt>
                <c:pt idx="15">
                  <c:v>0.8</c:v>
                </c:pt>
                <c:pt idx="16">
                  <c:v>38.200000000000003</c:v>
                </c:pt>
                <c:pt idx="17">
                  <c:v>0</c:v>
                </c:pt>
                <c:pt idx="18">
                  <c:v>2.2000000000000002</c:v>
                </c:pt>
                <c:pt idx="19">
                  <c:v>4.0999999999999996</c:v>
                </c:pt>
              </c:numCache>
            </c:numRef>
          </c:val>
          <c:extLst>
            <c:ext xmlns:c16="http://schemas.microsoft.com/office/drawing/2014/chart" uri="{C3380CC4-5D6E-409C-BE32-E72D297353CC}">
              <c16:uniqueId val="{00000002-7621-48AB-8703-2D42F31CC348}"/>
            </c:ext>
          </c:extLst>
        </c:ser>
        <c:ser>
          <c:idx val="3"/>
          <c:order val="3"/>
          <c:tx>
            <c:strRef>
              <c:f>Sheet1!$E$1</c:f>
              <c:strCache>
                <c:ptCount val="1"/>
                <c:pt idx="0">
                  <c:v>Aluminium &amp; other metals</c:v>
                </c:pt>
              </c:strCache>
            </c:strRef>
          </c:tx>
          <c:spPr>
            <a:solidFill>
              <a:srgbClr val="A9B7C6"/>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Sheet1!$E$2:$E$21</c:f>
              <c:numCache>
                <c:formatCode>General</c:formatCode>
                <c:ptCount val="20"/>
                <c:pt idx="0">
                  <c:v>2</c:v>
                </c:pt>
                <c:pt idx="1">
                  <c:v>23.6</c:v>
                </c:pt>
                <c:pt idx="2">
                  <c:v>0</c:v>
                </c:pt>
                <c:pt idx="3">
                  <c:v>0</c:v>
                </c:pt>
                <c:pt idx="4">
                  <c:v>0</c:v>
                </c:pt>
                <c:pt idx="5">
                  <c:v>45</c:v>
                </c:pt>
                <c:pt idx="6">
                  <c:v>0</c:v>
                </c:pt>
                <c:pt idx="7">
                  <c:v>4.7</c:v>
                </c:pt>
                <c:pt idx="8">
                  <c:v>0</c:v>
                </c:pt>
                <c:pt idx="9">
                  <c:v>0</c:v>
                </c:pt>
                <c:pt idx="10">
                  <c:v>0</c:v>
                </c:pt>
                <c:pt idx="11">
                  <c:v>0</c:v>
                </c:pt>
                <c:pt idx="12">
                  <c:v>1.3</c:v>
                </c:pt>
                <c:pt idx="13">
                  <c:v>1.8</c:v>
                </c:pt>
                <c:pt idx="14">
                  <c:v>7.1</c:v>
                </c:pt>
                <c:pt idx="15">
                  <c:v>0</c:v>
                </c:pt>
                <c:pt idx="16">
                  <c:v>0</c:v>
                </c:pt>
                <c:pt idx="17">
                  <c:v>0</c:v>
                </c:pt>
                <c:pt idx="18">
                  <c:v>0</c:v>
                </c:pt>
                <c:pt idx="19">
                  <c:v>0</c:v>
                </c:pt>
              </c:numCache>
            </c:numRef>
          </c:val>
          <c:extLst>
            <c:ext xmlns:c16="http://schemas.microsoft.com/office/drawing/2014/chart" uri="{C3380CC4-5D6E-409C-BE32-E72D297353CC}">
              <c16:uniqueId val="{00000003-7621-48AB-8703-2D42F31CC348}"/>
            </c:ext>
          </c:extLst>
        </c:ser>
        <c:ser>
          <c:idx val="4"/>
          <c:order val="4"/>
          <c:tx>
            <c:strRef>
              <c:f>Sheet1!$F$1</c:f>
              <c:strCache>
                <c:ptCount val="1"/>
                <c:pt idx="0">
                  <c:v>Rigid plastics</c:v>
                </c:pt>
              </c:strCache>
            </c:strRef>
          </c:tx>
          <c:spPr>
            <a:solidFill>
              <a:srgbClr val="2A9D8F"/>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Sheet1!$F$2:$F$21</c:f>
              <c:numCache>
                <c:formatCode>General</c:formatCode>
                <c:ptCount val="20"/>
                <c:pt idx="0">
                  <c:v>51.2</c:v>
                </c:pt>
                <c:pt idx="1">
                  <c:v>27.5</c:v>
                </c:pt>
                <c:pt idx="2">
                  <c:v>25</c:v>
                </c:pt>
                <c:pt idx="3">
                  <c:v>94.3</c:v>
                </c:pt>
                <c:pt idx="4">
                  <c:v>0</c:v>
                </c:pt>
                <c:pt idx="5">
                  <c:v>14</c:v>
                </c:pt>
                <c:pt idx="6">
                  <c:v>0</c:v>
                </c:pt>
                <c:pt idx="7">
                  <c:v>54.8</c:v>
                </c:pt>
                <c:pt idx="8">
                  <c:v>0.1</c:v>
                </c:pt>
                <c:pt idx="9">
                  <c:v>0</c:v>
                </c:pt>
                <c:pt idx="10">
                  <c:v>94.3</c:v>
                </c:pt>
                <c:pt idx="11">
                  <c:v>54.3</c:v>
                </c:pt>
                <c:pt idx="12">
                  <c:v>0.1</c:v>
                </c:pt>
                <c:pt idx="13">
                  <c:v>0.3</c:v>
                </c:pt>
                <c:pt idx="14">
                  <c:v>11.6</c:v>
                </c:pt>
                <c:pt idx="15">
                  <c:v>0</c:v>
                </c:pt>
                <c:pt idx="16">
                  <c:v>3.5</c:v>
                </c:pt>
                <c:pt idx="17">
                  <c:v>5.4</c:v>
                </c:pt>
                <c:pt idx="18">
                  <c:v>0.1</c:v>
                </c:pt>
                <c:pt idx="19">
                  <c:v>8.9</c:v>
                </c:pt>
              </c:numCache>
            </c:numRef>
          </c:val>
          <c:extLst>
            <c:ext xmlns:c16="http://schemas.microsoft.com/office/drawing/2014/chart" uri="{C3380CC4-5D6E-409C-BE32-E72D297353CC}">
              <c16:uniqueId val="{00000004-7621-48AB-8703-2D42F31CC348}"/>
            </c:ext>
          </c:extLst>
        </c:ser>
        <c:ser>
          <c:idx val="5"/>
          <c:order val="5"/>
          <c:tx>
            <c:strRef>
              <c:f>Sheet1!$G$1</c:f>
              <c:strCache>
                <c:ptCount val="1"/>
                <c:pt idx="0">
                  <c:v>PU foam &amp; textiles</c:v>
                </c:pt>
              </c:strCache>
            </c:strRef>
          </c:tx>
          <c:spPr>
            <a:solidFill>
              <a:srgbClr val="D9774F"/>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Sheet1!$G$2:$G$21</c:f>
              <c:numCache>
                <c:formatCode>General</c:formatCode>
                <c:ptCount val="20"/>
                <c:pt idx="0">
                  <c:v>6.9</c:v>
                </c:pt>
                <c:pt idx="1">
                  <c:v>7.8</c:v>
                </c:pt>
                <c:pt idx="2">
                  <c:v>20</c:v>
                </c:pt>
                <c:pt idx="3">
                  <c:v>0</c:v>
                </c:pt>
                <c:pt idx="4">
                  <c:v>0</c:v>
                </c:pt>
                <c:pt idx="5">
                  <c:v>0</c:v>
                </c:pt>
                <c:pt idx="6">
                  <c:v>0</c:v>
                </c:pt>
                <c:pt idx="7">
                  <c:v>0.7</c:v>
                </c:pt>
                <c:pt idx="8">
                  <c:v>0</c:v>
                </c:pt>
                <c:pt idx="9">
                  <c:v>0</c:v>
                </c:pt>
                <c:pt idx="10">
                  <c:v>0</c:v>
                </c:pt>
                <c:pt idx="11">
                  <c:v>0</c:v>
                </c:pt>
                <c:pt idx="12">
                  <c:v>0</c:v>
                </c:pt>
                <c:pt idx="13">
                  <c:v>21.1</c:v>
                </c:pt>
                <c:pt idx="14">
                  <c:v>11.1</c:v>
                </c:pt>
                <c:pt idx="15">
                  <c:v>32</c:v>
                </c:pt>
                <c:pt idx="16">
                  <c:v>16.5</c:v>
                </c:pt>
                <c:pt idx="17">
                  <c:v>8.8000000000000007</c:v>
                </c:pt>
                <c:pt idx="18">
                  <c:v>20.8</c:v>
                </c:pt>
                <c:pt idx="19">
                  <c:v>23.9</c:v>
                </c:pt>
              </c:numCache>
            </c:numRef>
          </c:val>
          <c:extLst>
            <c:ext xmlns:c16="http://schemas.microsoft.com/office/drawing/2014/chart" uri="{C3380CC4-5D6E-409C-BE32-E72D297353CC}">
              <c16:uniqueId val="{00000005-7621-48AB-8703-2D42F31CC348}"/>
            </c:ext>
          </c:extLst>
        </c:ser>
        <c:ser>
          <c:idx val="6"/>
          <c:order val="6"/>
          <c:tx>
            <c:strRef>
              <c:f>Sheet1!$H$1</c:f>
              <c:strCache>
                <c:ptCount val="1"/>
                <c:pt idx="0">
                  <c:v>Glass</c:v>
                </c:pt>
              </c:strCache>
            </c:strRef>
          </c:tx>
          <c:spPr>
            <a:solidFill>
              <a:srgbClr val="7FB7D6"/>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Sheet1!$H$2:$H$21</c:f>
              <c:numCache>
                <c:formatCode>General</c:formatCode>
                <c:ptCount val="2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numCache>
            </c:numRef>
          </c:val>
          <c:extLst>
            <c:ext xmlns:c16="http://schemas.microsoft.com/office/drawing/2014/chart" uri="{C3380CC4-5D6E-409C-BE32-E72D297353CC}">
              <c16:uniqueId val="{00000006-7621-48AB-8703-2D42F31CC348}"/>
            </c:ext>
          </c:extLst>
        </c:ser>
        <c:ser>
          <c:idx val="7"/>
          <c:order val="7"/>
          <c:tx>
            <c:strRef>
              <c:f>Sheet1!$I$1</c:f>
              <c:strCache>
                <c:ptCount val="1"/>
                <c:pt idx="0">
                  <c:v>Natural fibre &amp; other</c:v>
                </c:pt>
              </c:strCache>
            </c:strRef>
          </c:tx>
          <c:spPr>
            <a:solidFill>
              <a:srgbClr val="BDB5A9"/>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Mid-range task chair, polyamide base · C · 29%</c:v>
                </c:pt>
                <c:pt idx="1">
                  <c:v>Contract task chair, Al base · C · 20%</c:v>
                </c:pt>
                <c:pt idx="2">
                  <c:v>Budget / home-office / gaming chair (est.) · D · 51%</c:v>
                </c:pt>
                <c:pt idx="3">
                  <c:v>Plastic monobloc / garden chair · O · 9%</c:v>
                </c:pt>
                <c:pt idx="4">
                  <c:v>Cane / rattan / bamboo garden chair (est.) · O · 0%</c:v>
                </c:pt>
                <c:pt idx="5">
                  <c:v>Metal garden chair (est.) · O · 25%</c:v>
                </c:pt>
                <c:pt idx="6">
                  <c:v>Wooden garden chair (est.) · O · 3%</c:v>
                </c:pt>
                <c:pt idx="7">
                  <c:v>Stacking / café chair, steel + plastic · C · 20%</c:v>
                </c:pt>
                <c:pt idx="8">
                  <c:v>Wooden contract chair · C · 4%</c:v>
                </c:pt>
                <c:pt idx="9">
                  <c:v>Cane / rattan / bamboo chair (est.) · D · 0%</c:v>
                </c:pt>
                <c:pt idx="10">
                  <c:v>Plastic chair · D · 5%</c:v>
                </c:pt>
                <c:pt idx="11">
                  <c:v>Metal-frame chair · D · 19%</c:v>
                </c:pt>
                <c:pt idx="12">
                  <c:v>Wooden chair / stool · D · 14%</c:v>
                </c:pt>
                <c:pt idx="13">
                  <c:v>Contract sofa, metal/panel frame · C · 5%</c:v>
                </c:pt>
                <c:pt idx="14">
                  <c:v>Visitor / conference chair, metal frame · C · 5%</c:v>
                </c:pt>
                <c:pt idx="15">
                  <c:v>Contract lounge seating, wood frame · C · 6%</c:v>
                </c:pt>
                <c:pt idx="16">
                  <c:v>Upholstered seating, metal frame · D · 15%</c:v>
                </c:pt>
                <c:pt idx="17">
                  <c:v>Padded dining chair, wood frame · D · 4%</c:v>
                </c:pt>
                <c:pt idx="18">
                  <c:v>Armchair, wood frame · D · 11%</c:v>
                </c:pt>
                <c:pt idx="19">
                  <c:v>Sofa, wood frame · D · 56%</c:v>
                </c:pt>
              </c:strCache>
            </c:strRef>
          </c:cat>
          <c:val>
            <c:numRef>
              <c:f>Sheet1!$I$2:$I$21</c:f>
              <c:numCache>
                <c:formatCode>General</c:formatCode>
                <c:ptCount val="20"/>
                <c:pt idx="0">
                  <c:v>1.2</c:v>
                </c:pt>
                <c:pt idx="1">
                  <c:v>5.0999999999999996</c:v>
                </c:pt>
                <c:pt idx="2">
                  <c:v>5</c:v>
                </c:pt>
                <c:pt idx="3">
                  <c:v>5.7</c:v>
                </c:pt>
                <c:pt idx="4">
                  <c:v>94</c:v>
                </c:pt>
                <c:pt idx="5">
                  <c:v>6</c:v>
                </c:pt>
                <c:pt idx="6">
                  <c:v>2.9</c:v>
                </c:pt>
                <c:pt idx="7">
                  <c:v>2.8</c:v>
                </c:pt>
                <c:pt idx="8">
                  <c:v>4.0999999999999996</c:v>
                </c:pt>
                <c:pt idx="9">
                  <c:v>94</c:v>
                </c:pt>
                <c:pt idx="10">
                  <c:v>5.7</c:v>
                </c:pt>
                <c:pt idx="11">
                  <c:v>0.1</c:v>
                </c:pt>
                <c:pt idx="12">
                  <c:v>5.5</c:v>
                </c:pt>
                <c:pt idx="13">
                  <c:v>5.0999999999999996</c:v>
                </c:pt>
                <c:pt idx="14">
                  <c:v>4.4000000000000004</c:v>
                </c:pt>
                <c:pt idx="15">
                  <c:v>2.6</c:v>
                </c:pt>
                <c:pt idx="16">
                  <c:v>2.4</c:v>
                </c:pt>
                <c:pt idx="17">
                  <c:v>1.8</c:v>
                </c:pt>
                <c:pt idx="18">
                  <c:v>3.6</c:v>
                </c:pt>
                <c:pt idx="19">
                  <c:v>7.7</c:v>
                </c:pt>
              </c:numCache>
            </c:numRef>
          </c:val>
          <c:extLst>
            <c:ext xmlns:c16="http://schemas.microsoft.com/office/drawing/2014/chart" uri="{C3380CC4-5D6E-409C-BE32-E72D297353CC}">
              <c16:uniqueId val="{00000007-7621-48AB-8703-2D42F31CC348}"/>
            </c:ext>
          </c:extLst>
        </c:ser>
        <c:dLbls>
          <c:dLblPos val="ctr"/>
          <c:showLegendKey val="0"/>
          <c:showVal val="1"/>
          <c:showCatName val="0"/>
          <c:showSerName val="0"/>
          <c:showPercent val="0"/>
          <c:showBubbleSize val="0"/>
        </c:dLbls>
        <c:gapWidth val="3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0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10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Solid wood</c:v>
                </c:pt>
              </c:strCache>
            </c:strRef>
          </c:tx>
          <c:spPr>
            <a:solidFill>
              <a:srgbClr val="8B5E3C"/>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Sheet1!$B$2:$B$25</c:f>
              <c:numCache>
                <c:formatCode>General</c:formatCode>
                <c:ptCount val="24"/>
                <c:pt idx="0">
                  <c:v>0.7</c:v>
                </c:pt>
                <c:pt idx="1">
                  <c:v>0</c:v>
                </c:pt>
                <c:pt idx="2">
                  <c:v>0</c:v>
                </c:pt>
                <c:pt idx="3">
                  <c:v>25</c:v>
                </c:pt>
                <c:pt idx="4">
                  <c:v>10</c:v>
                </c:pt>
                <c:pt idx="5">
                  <c:v>90</c:v>
                </c:pt>
                <c:pt idx="6">
                  <c:v>25</c:v>
                </c:pt>
                <c:pt idx="7">
                  <c:v>0</c:v>
                </c:pt>
                <c:pt idx="8">
                  <c:v>0</c:v>
                </c:pt>
                <c:pt idx="9">
                  <c:v>0</c:v>
                </c:pt>
                <c:pt idx="10">
                  <c:v>90</c:v>
                </c:pt>
                <c:pt idx="11">
                  <c:v>5.9</c:v>
                </c:pt>
                <c:pt idx="12">
                  <c:v>0</c:v>
                </c:pt>
                <c:pt idx="13">
                  <c:v>0</c:v>
                </c:pt>
                <c:pt idx="14">
                  <c:v>96.3</c:v>
                </c:pt>
                <c:pt idx="15">
                  <c:v>15.7</c:v>
                </c:pt>
                <c:pt idx="16">
                  <c:v>3.6</c:v>
                </c:pt>
                <c:pt idx="17">
                  <c:v>0</c:v>
                </c:pt>
                <c:pt idx="18">
                  <c:v>0</c:v>
                </c:pt>
                <c:pt idx="19">
                  <c:v>0</c:v>
                </c:pt>
                <c:pt idx="20">
                  <c:v>0</c:v>
                </c:pt>
                <c:pt idx="21">
                  <c:v>0</c:v>
                </c:pt>
                <c:pt idx="22">
                  <c:v>44.4</c:v>
                </c:pt>
                <c:pt idx="23">
                  <c:v>0</c:v>
                </c:pt>
              </c:numCache>
            </c:numRef>
          </c:val>
          <c:extLst>
            <c:ext xmlns:c16="http://schemas.microsoft.com/office/drawing/2014/chart" uri="{C3380CC4-5D6E-409C-BE32-E72D297353CC}">
              <c16:uniqueId val="{00000000-145A-40D2-8504-96C9DE9B1D06}"/>
            </c:ext>
          </c:extLst>
        </c:ser>
        <c:ser>
          <c:idx val="1"/>
          <c:order val="1"/>
          <c:tx>
            <c:strRef>
              <c:f>Sheet1!$C$1</c:f>
              <c:strCache>
                <c:ptCount val="1"/>
                <c:pt idx="0">
                  <c:v>Wood-based panels</c:v>
                </c:pt>
              </c:strCache>
            </c:strRef>
          </c:tx>
          <c:spPr>
            <a:solidFill>
              <a:srgbClr val="D2B48C"/>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Sheet1!$C$2:$C$25</c:f>
              <c:numCache>
                <c:formatCode>General</c:formatCode>
                <c:ptCount val="24"/>
                <c:pt idx="0">
                  <c:v>96.9</c:v>
                </c:pt>
                <c:pt idx="1">
                  <c:v>97.4</c:v>
                </c:pt>
                <c:pt idx="2">
                  <c:v>97.5</c:v>
                </c:pt>
                <c:pt idx="3">
                  <c:v>15</c:v>
                </c:pt>
                <c:pt idx="4">
                  <c:v>0</c:v>
                </c:pt>
                <c:pt idx="5">
                  <c:v>0</c:v>
                </c:pt>
                <c:pt idx="6">
                  <c:v>60</c:v>
                </c:pt>
                <c:pt idx="7">
                  <c:v>0</c:v>
                </c:pt>
                <c:pt idx="8">
                  <c:v>0</c:v>
                </c:pt>
                <c:pt idx="9">
                  <c:v>0</c:v>
                </c:pt>
                <c:pt idx="10">
                  <c:v>0</c:v>
                </c:pt>
                <c:pt idx="11">
                  <c:v>46.6</c:v>
                </c:pt>
                <c:pt idx="12">
                  <c:v>0</c:v>
                </c:pt>
                <c:pt idx="13">
                  <c:v>0</c:v>
                </c:pt>
                <c:pt idx="14">
                  <c:v>0</c:v>
                </c:pt>
                <c:pt idx="15">
                  <c:v>61.7</c:v>
                </c:pt>
                <c:pt idx="16">
                  <c:v>67.400000000000006</c:v>
                </c:pt>
                <c:pt idx="17">
                  <c:v>87.7</c:v>
                </c:pt>
                <c:pt idx="18">
                  <c:v>1</c:v>
                </c:pt>
                <c:pt idx="19">
                  <c:v>0</c:v>
                </c:pt>
                <c:pt idx="20">
                  <c:v>0</c:v>
                </c:pt>
                <c:pt idx="21">
                  <c:v>0</c:v>
                </c:pt>
                <c:pt idx="22">
                  <c:v>39</c:v>
                </c:pt>
                <c:pt idx="23">
                  <c:v>87.2</c:v>
                </c:pt>
              </c:numCache>
            </c:numRef>
          </c:val>
          <c:extLst>
            <c:ext xmlns:c16="http://schemas.microsoft.com/office/drawing/2014/chart" uri="{C3380CC4-5D6E-409C-BE32-E72D297353CC}">
              <c16:uniqueId val="{00000001-145A-40D2-8504-96C9DE9B1D06}"/>
            </c:ext>
          </c:extLst>
        </c:ser>
        <c:ser>
          <c:idx val="2"/>
          <c:order val="2"/>
          <c:tx>
            <c:strRef>
              <c:f>Sheet1!$D$1</c:f>
              <c:strCache>
                <c:ptCount val="1"/>
                <c:pt idx="0">
                  <c:v>Steel</c:v>
                </c:pt>
              </c:strCache>
            </c:strRef>
          </c:tx>
          <c:spPr>
            <a:solidFill>
              <a:srgbClr val="5F6B78"/>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Sheet1!$D$2:$D$25</c:f>
              <c:numCache>
                <c:formatCode>General</c:formatCode>
                <c:ptCount val="24"/>
                <c:pt idx="0">
                  <c:v>0.9</c:v>
                </c:pt>
                <c:pt idx="1">
                  <c:v>0.8</c:v>
                </c:pt>
                <c:pt idx="2">
                  <c:v>1</c:v>
                </c:pt>
                <c:pt idx="3">
                  <c:v>30</c:v>
                </c:pt>
                <c:pt idx="4">
                  <c:v>85</c:v>
                </c:pt>
                <c:pt idx="5">
                  <c:v>5</c:v>
                </c:pt>
                <c:pt idx="6">
                  <c:v>10</c:v>
                </c:pt>
                <c:pt idx="7">
                  <c:v>0</c:v>
                </c:pt>
                <c:pt idx="8">
                  <c:v>5</c:v>
                </c:pt>
                <c:pt idx="9">
                  <c:v>35</c:v>
                </c:pt>
                <c:pt idx="10">
                  <c:v>7</c:v>
                </c:pt>
                <c:pt idx="11">
                  <c:v>43.3</c:v>
                </c:pt>
                <c:pt idx="12">
                  <c:v>5</c:v>
                </c:pt>
                <c:pt idx="13">
                  <c:v>40</c:v>
                </c:pt>
                <c:pt idx="14">
                  <c:v>2.2999999999999998</c:v>
                </c:pt>
                <c:pt idx="15">
                  <c:v>15.2</c:v>
                </c:pt>
                <c:pt idx="16">
                  <c:v>22.4</c:v>
                </c:pt>
                <c:pt idx="17">
                  <c:v>10.199999999999999</c:v>
                </c:pt>
                <c:pt idx="18">
                  <c:v>93.5</c:v>
                </c:pt>
                <c:pt idx="19">
                  <c:v>5</c:v>
                </c:pt>
                <c:pt idx="20">
                  <c:v>0</c:v>
                </c:pt>
                <c:pt idx="21">
                  <c:v>90</c:v>
                </c:pt>
                <c:pt idx="22">
                  <c:v>4.3</c:v>
                </c:pt>
                <c:pt idx="23">
                  <c:v>10.3</c:v>
                </c:pt>
              </c:numCache>
            </c:numRef>
          </c:val>
          <c:extLst>
            <c:ext xmlns:c16="http://schemas.microsoft.com/office/drawing/2014/chart" uri="{C3380CC4-5D6E-409C-BE32-E72D297353CC}">
              <c16:uniqueId val="{00000002-145A-40D2-8504-96C9DE9B1D06}"/>
            </c:ext>
          </c:extLst>
        </c:ser>
        <c:ser>
          <c:idx val="3"/>
          <c:order val="3"/>
          <c:tx>
            <c:strRef>
              <c:f>Sheet1!$E$1</c:f>
              <c:strCache>
                <c:ptCount val="1"/>
                <c:pt idx="0">
                  <c:v>Aluminium &amp; other metals</c:v>
                </c:pt>
              </c:strCache>
            </c:strRef>
          </c:tx>
          <c:spPr>
            <a:solidFill>
              <a:srgbClr val="A9B7C6"/>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Sheet1!$E$2:$E$25</c:f>
              <c:numCache>
                <c:formatCode>General</c:formatCode>
                <c:ptCount val="24"/>
                <c:pt idx="0">
                  <c:v>0</c:v>
                </c:pt>
                <c:pt idx="1">
                  <c:v>0</c:v>
                </c:pt>
                <c:pt idx="2">
                  <c:v>0</c:v>
                </c:pt>
                <c:pt idx="3">
                  <c:v>0</c:v>
                </c:pt>
                <c:pt idx="4">
                  <c:v>0</c:v>
                </c:pt>
                <c:pt idx="5">
                  <c:v>0</c:v>
                </c:pt>
                <c:pt idx="6">
                  <c:v>0</c:v>
                </c:pt>
                <c:pt idx="7">
                  <c:v>0</c:v>
                </c:pt>
                <c:pt idx="8">
                  <c:v>0</c:v>
                </c:pt>
                <c:pt idx="9">
                  <c:v>35</c:v>
                </c:pt>
                <c:pt idx="10">
                  <c:v>0</c:v>
                </c:pt>
                <c:pt idx="11">
                  <c:v>1.2</c:v>
                </c:pt>
                <c:pt idx="12">
                  <c:v>0</c:v>
                </c:pt>
                <c:pt idx="13">
                  <c:v>0</c:v>
                </c:pt>
                <c:pt idx="14">
                  <c:v>0</c:v>
                </c:pt>
                <c:pt idx="15">
                  <c:v>0.1</c:v>
                </c:pt>
                <c:pt idx="16">
                  <c:v>4.0999999999999996</c:v>
                </c:pt>
                <c:pt idx="17">
                  <c:v>0</c:v>
                </c:pt>
                <c:pt idx="18">
                  <c:v>0.4</c:v>
                </c:pt>
                <c:pt idx="19">
                  <c:v>0</c:v>
                </c:pt>
                <c:pt idx="20">
                  <c:v>0</c:v>
                </c:pt>
                <c:pt idx="21">
                  <c:v>0</c:v>
                </c:pt>
                <c:pt idx="22">
                  <c:v>0</c:v>
                </c:pt>
                <c:pt idx="23">
                  <c:v>0.1</c:v>
                </c:pt>
              </c:numCache>
            </c:numRef>
          </c:val>
          <c:extLst>
            <c:ext xmlns:c16="http://schemas.microsoft.com/office/drawing/2014/chart" uri="{C3380CC4-5D6E-409C-BE32-E72D297353CC}">
              <c16:uniqueId val="{00000003-145A-40D2-8504-96C9DE9B1D06}"/>
            </c:ext>
          </c:extLst>
        </c:ser>
        <c:ser>
          <c:idx val="4"/>
          <c:order val="4"/>
          <c:tx>
            <c:strRef>
              <c:f>Sheet1!$F$1</c:f>
              <c:strCache>
                <c:ptCount val="1"/>
                <c:pt idx="0">
                  <c:v>Rigid plastics</c:v>
                </c:pt>
              </c:strCache>
            </c:strRef>
          </c:tx>
          <c:spPr>
            <a:solidFill>
              <a:srgbClr val="2A9D8F"/>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Sheet1!$F$2:$F$25</c:f>
              <c:numCache>
                <c:formatCode>General</c:formatCode>
                <c:ptCount val="24"/>
                <c:pt idx="0">
                  <c:v>0.8</c:v>
                </c:pt>
                <c:pt idx="1">
                  <c:v>0.8</c:v>
                </c:pt>
                <c:pt idx="2">
                  <c:v>1</c:v>
                </c:pt>
                <c:pt idx="3">
                  <c:v>3</c:v>
                </c:pt>
                <c:pt idx="4">
                  <c:v>3</c:v>
                </c:pt>
                <c:pt idx="5">
                  <c:v>2</c:v>
                </c:pt>
                <c:pt idx="6">
                  <c:v>3</c:v>
                </c:pt>
                <c:pt idx="7">
                  <c:v>95</c:v>
                </c:pt>
                <c:pt idx="8">
                  <c:v>0</c:v>
                </c:pt>
                <c:pt idx="9">
                  <c:v>5</c:v>
                </c:pt>
                <c:pt idx="10">
                  <c:v>0</c:v>
                </c:pt>
                <c:pt idx="11">
                  <c:v>1.1000000000000001</c:v>
                </c:pt>
                <c:pt idx="12">
                  <c:v>0</c:v>
                </c:pt>
                <c:pt idx="13">
                  <c:v>0</c:v>
                </c:pt>
                <c:pt idx="14">
                  <c:v>0</c:v>
                </c:pt>
                <c:pt idx="15">
                  <c:v>0.6</c:v>
                </c:pt>
                <c:pt idx="16">
                  <c:v>0.2</c:v>
                </c:pt>
                <c:pt idx="17">
                  <c:v>1.6</c:v>
                </c:pt>
                <c:pt idx="18">
                  <c:v>1.3</c:v>
                </c:pt>
                <c:pt idx="19">
                  <c:v>0</c:v>
                </c:pt>
                <c:pt idx="20">
                  <c:v>95</c:v>
                </c:pt>
                <c:pt idx="21">
                  <c:v>3</c:v>
                </c:pt>
                <c:pt idx="22">
                  <c:v>0.4</c:v>
                </c:pt>
                <c:pt idx="23">
                  <c:v>2.1</c:v>
                </c:pt>
              </c:numCache>
            </c:numRef>
          </c:val>
          <c:extLst>
            <c:ext xmlns:c16="http://schemas.microsoft.com/office/drawing/2014/chart" uri="{C3380CC4-5D6E-409C-BE32-E72D297353CC}">
              <c16:uniqueId val="{00000004-145A-40D2-8504-96C9DE9B1D06}"/>
            </c:ext>
          </c:extLst>
        </c:ser>
        <c:ser>
          <c:idx val="5"/>
          <c:order val="5"/>
          <c:tx>
            <c:strRef>
              <c:f>Sheet1!$G$1</c:f>
              <c:strCache>
                <c:ptCount val="1"/>
                <c:pt idx="0">
                  <c:v>PU foam &amp; textiles</c:v>
                </c:pt>
              </c:strCache>
            </c:strRef>
          </c:tx>
          <c:spPr>
            <a:solidFill>
              <a:srgbClr val="D9774F"/>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Sheet1!$G$2:$G$25</c:f>
              <c:numCache>
                <c:formatCode>General</c:formatCode>
                <c:ptCount val="24"/>
                <c:pt idx="0">
                  <c:v>0</c:v>
                </c:pt>
                <c:pt idx="1">
                  <c:v>0</c:v>
                </c:pt>
                <c:pt idx="2">
                  <c:v>0</c:v>
                </c:pt>
                <c:pt idx="3">
                  <c:v>25</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extLst>
            <c:ext xmlns:c16="http://schemas.microsoft.com/office/drawing/2014/chart" uri="{C3380CC4-5D6E-409C-BE32-E72D297353CC}">
              <c16:uniqueId val="{00000005-145A-40D2-8504-96C9DE9B1D06}"/>
            </c:ext>
          </c:extLst>
        </c:ser>
        <c:ser>
          <c:idx val="6"/>
          <c:order val="6"/>
          <c:tx>
            <c:strRef>
              <c:f>Sheet1!$H$1</c:f>
              <c:strCache>
                <c:ptCount val="1"/>
                <c:pt idx="0">
                  <c:v>Glass</c:v>
                </c:pt>
              </c:strCache>
            </c:strRef>
          </c:tx>
          <c:spPr>
            <a:solidFill>
              <a:srgbClr val="7FB7D6"/>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Sheet1!$H$2:$H$25</c:f>
              <c:numCache>
                <c:formatCode>General</c:formatCode>
                <c:ptCount val="24"/>
                <c:pt idx="0">
                  <c:v>0</c:v>
                </c:pt>
                <c:pt idx="1">
                  <c:v>0</c:v>
                </c:pt>
                <c:pt idx="2">
                  <c:v>0</c:v>
                </c:pt>
                <c:pt idx="3">
                  <c:v>0</c:v>
                </c:pt>
                <c:pt idx="4">
                  <c:v>0</c:v>
                </c:pt>
                <c:pt idx="5">
                  <c:v>0</c:v>
                </c:pt>
                <c:pt idx="6">
                  <c:v>0</c:v>
                </c:pt>
                <c:pt idx="7">
                  <c:v>0</c:v>
                </c:pt>
                <c:pt idx="8">
                  <c:v>5</c:v>
                </c:pt>
                <c:pt idx="9">
                  <c:v>20</c:v>
                </c:pt>
                <c:pt idx="10">
                  <c:v>0</c:v>
                </c:pt>
                <c:pt idx="11">
                  <c:v>0</c:v>
                </c:pt>
                <c:pt idx="12">
                  <c:v>5</c:v>
                </c:pt>
                <c:pt idx="13">
                  <c:v>55</c:v>
                </c:pt>
                <c:pt idx="14">
                  <c:v>0</c:v>
                </c:pt>
                <c:pt idx="15">
                  <c:v>0</c:v>
                </c:pt>
                <c:pt idx="16">
                  <c:v>0</c:v>
                </c:pt>
                <c:pt idx="17">
                  <c:v>0</c:v>
                </c:pt>
                <c:pt idx="18">
                  <c:v>0</c:v>
                </c:pt>
                <c:pt idx="19">
                  <c:v>0</c:v>
                </c:pt>
                <c:pt idx="20">
                  <c:v>0</c:v>
                </c:pt>
                <c:pt idx="21">
                  <c:v>0</c:v>
                </c:pt>
                <c:pt idx="22">
                  <c:v>9.6999999999999993</c:v>
                </c:pt>
                <c:pt idx="23">
                  <c:v>0</c:v>
                </c:pt>
              </c:numCache>
            </c:numRef>
          </c:val>
          <c:extLst>
            <c:ext xmlns:c16="http://schemas.microsoft.com/office/drawing/2014/chart" uri="{C3380CC4-5D6E-409C-BE32-E72D297353CC}">
              <c16:uniqueId val="{00000006-145A-40D2-8504-96C9DE9B1D06}"/>
            </c:ext>
          </c:extLst>
        </c:ser>
        <c:ser>
          <c:idx val="7"/>
          <c:order val="7"/>
          <c:tx>
            <c:strRef>
              <c:f>Sheet1!$I$1</c:f>
              <c:strCache>
                <c:ptCount val="1"/>
                <c:pt idx="0">
                  <c:v>Natural fibre &amp; other</c:v>
                </c:pt>
              </c:strCache>
            </c:strRef>
          </c:tx>
          <c:spPr>
            <a:solidFill>
              <a:srgbClr val="BDB5A9"/>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Sheet1!$A$2:$A$25</c:f>
              <c:strCache>
                <c:ptCount val="24"/>
                <c:pt idx="0">
                  <c:v>Kitchen unit: chipboard carcase + veneer front · D · 10%</c:v>
                </c:pt>
                <c:pt idx="1">
                  <c:v>Kitchen unit: MDF carcase + painted MDF front · D · 20%</c:v>
                </c:pt>
                <c:pt idx="2">
                  <c:v>Kitchen unit: chipboard carcase + melamine front · D · 70%</c:v>
                </c:pt>
                <c:pt idx="3">
                  <c:v>Box-spring / upholstered base (est.) · D · 18%</c:v>
                </c:pt>
                <c:pt idx="4">
                  <c:v>Metal bed frame (est.) · D · 9%</c:v>
                </c:pt>
                <c:pt idx="5">
                  <c:v>Solid-wood bed + slatted base (est.) · D · 22%</c:v>
                </c:pt>
                <c:pt idx="6">
                  <c:v>Wood-based panel bed + slatted base (est.) · D · 51%</c:v>
                </c:pt>
                <c:pt idx="7">
                  <c:v>Plastic garden table (est.) · O · 2%</c:v>
                </c:pt>
                <c:pt idx="8">
                  <c:v>Bamboo / rattan garden table (est.) · O · 0%</c:v>
                </c:pt>
                <c:pt idx="9">
                  <c:v>Metal garden table (est.) · O · 20%</c:v>
                </c:pt>
                <c:pt idx="10">
                  <c:v>Wooden garden table (est.) · O · 9%</c:v>
                </c:pt>
                <c:pt idx="11">
                  <c:v>Office desk, panel top + metal frame · C · 27%</c:v>
                </c:pt>
                <c:pt idx="12">
                  <c:v>Bamboo / rattan table (est.) · D · 0%</c:v>
                </c:pt>
                <c:pt idx="13">
                  <c:v>Glass/metal/stone table (est.) · D · 8%</c:v>
                </c:pt>
                <c:pt idx="14">
                  <c:v>Solid-wood dining table · D · 9%</c:v>
                </c:pt>
                <c:pt idx="15">
                  <c:v>Wood-based dining table · D · 14%</c:v>
                </c:pt>
                <c:pt idx="16">
                  <c:v>Occasional / coffee table · D · 10%</c:v>
                </c:pt>
                <c:pt idx="17">
                  <c:v>Wood-based office storage · C · 9%</c:v>
                </c:pt>
                <c:pt idx="18">
                  <c:v>Steel office storage · C · 6%</c:v>
                </c:pt>
                <c:pt idx="19">
                  <c:v>Bamboo / rattan storage (est.) · D · 0%</c:v>
                </c:pt>
                <c:pt idx="20">
                  <c:v>Plastic storage (est.) · D · 1%</c:v>
                </c:pt>
                <c:pt idx="21">
                  <c:v>Metal shelving / storage (est.) · D · 10%</c:v>
                </c:pt>
                <c:pt idx="22">
                  <c:v>Solid-wood / glazed cabinet · D · 15%</c:v>
                </c:pt>
                <c:pt idx="23">
                  <c:v>Flat-pack PB/MDF cabinet · D · 59%</c:v>
                </c:pt>
              </c:strCache>
            </c:strRef>
          </c:cat>
          <c:val>
            <c:numRef>
              <c:f>Sheet1!$I$2:$I$25</c:f>
              <c:numCache>
                <c:formatCode>General</c:formatCode>
                <c:ptCount val="24"/>
                <c:pt idx="0">
                  <c:v>0.6</c:v>
                </c:pt>
                <c:pt idx="1">
                  <c:v>1</c:v>
                </c:pt>
                <c:pt idx="2">
                  <c:v>0.6</c:v>
                </c:pt>
                <c:pt idx="3">
                  <c:v>2</c:v>
                </c:pt>
                <c:pt idx="4">
                  <c:v>2</c:v>
                </c:pt>
                <c:pt idx="5">
                  <c:v>3</c:v>
                </c:pt>
                <c:pt idx="6">
                  <c:v>2</c:v>
                </c:pt>
                <c:pt idx="7">
                  <c:v>5</c:v>
                </c:pt>
                <c:pt idx="8">
                  <c:v>90</c:v>
                </c:pt>
                <c:pt idx="9">
                  <c:v>5</c:v>
                </c:pt>
                <c:pt idx="10">
                  <c:v>3</c:v>
                </c:pt>
                <c:pt idx="11">
                  <c:v>1.9</c:v>
                </c:pt>
                <c:pt idx="12">
                  <c:v>90</c:v>
                </c:pt>
                <c:pt idx="13">
                  <c:v>5</c:v>
                </c:pt>
                <c:pt idx="14">
                  <c:v>1.4</c:v>
                </c:pt>
                <c:pt idx="15">
                  <c:v>6.6</c:v>
                </c:pt>
                <c:pt idx="16">
                  <c:v>2.2999999999999998</c:v>
                </c:pt>
                <c:pt idx="17">
                  <c:v>0.4</c:v>
                </c:pt>
                <c:pt idx="18">
                  <c:v>3.8</c:v>
                </c:pt>
                <c:pt idx="19">
                  <c:v>95</c:v>
                </c:pt>
                <c:pt idx="20">
                  <c:v>5</c:v>
                </c:pt>
                <c:pt idx="21">
                  <c:v>7</c:v>
                </c:pt>
                <c:pt idx="22">
                  <c:v>2.2000000000000002</c:v>
                </c:pt>
                <c:pt idx="23">
                  <c:v>0.3</c:v>
                </c:pt>
              </c:numCache>
            </c:numRef>
          </c:val>
          <c:extLst>
            <c:ext xmlns:c16="http://schemas.microsoft.com/office/drawing/2014/chart" uri="{C3380CC4-5D6E-409C-BE32-E72D297353CC}">
              <c16:uniqueId val="{00000007-145A-40D2-8504-96C9DE9B1D06}"/>
            </c:ext>
          </c:extLst>
        </c:ser>
        <c:dLbls>
          <c:dLblPos val="ctr"/>
          <c:showLegendKey val="0"/>
          <c:showVal val="1"/>
          <c:showCatName val="0"/>
          <c:showSerName val="0"/>
          <c:showPercent val="0"/>
          <c:showBubbleSize val="0"/>
        </c:dLbls>
        <c:gapWidth val="3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0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10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Domestic</c:v>
                </c:pt>
              </c:strCache>
            </c:strRef>
          </c:tx>
          <c:spPr>
            <a:solidFill>
              <a:srgbClr val="C8A97E"/>
            </a:solidFill>
            <a:effectLst/>
          </c:spPr>
          <c:invertIfNegative val="0"/>
          <c:dLbls>
            <c:numFmt formatCode="[&gt;=600]#,##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Kitchens</c:v>
                </c:pt>
                <c:pt idx="6">
                  <c:v>Storage</c:v>
                </c:pt>
              </c:strCache>
            </c:strRef>
          </c:cat>
          <c:val>
            <c:numRef>
              <c:f>Sheet1!$B$2:$B$8</c:f>
              <c:numCache>
                <c:formatCode>General</c:formatCode>
                <c:ptCount val="7"/>
                <c:pt idx="0">
                  <c:v>204</c:v>
                </c:pt>
                <c:pt idx="1">
                  <c:v>284</c:v>
                </c:pt>
                <c:pt idx="2">
                  <c:v>1242</c:v>
                </c:pt>
                <c:pt idx="3">
                  <c:v>1815</c:v>
                </c:pt>
                <c:pt idx="4">
                  <c:v>1527</c:v>
                </c:pt>
                <c:pt idx="5">
                  <c:v>4266</c:v>
                </c:pt>
                <c:pt idx="6">
                  <c:v>4614</c:v>
                </c:pt>
              </c:numCache>
            </c:numRef>
          </c:val>
          <c:extLst>
            <c:ext xmlns:c16="http://schemas.microsoft.com/office/drawing/2014/chart" uri="{C3380CC4-5D6E-409C-BE32-E72D297353CC}">
              <c16:uniqueId val="{00000000-91B2-43CE-BFAF-819A42A8007D}"/>
            </c:ext>
          </c:extLst>
        </c:ser>
        <c:ser>
          <c:idx val="1"/>
          <c:order val="1"/>
          <c:tx>
            <c:strRef>
              <c:f>Sheet1!$C$1</c:f>
              <c:strCache>
                <c:ptCount val="1"/>
                <c:pt idx="0">
                  <c:v>Commercial</c:v>
                </c:pt>
              </c:strCache>
            </c:strRef>
          </c:tx>
          <c:spPr>
            <a:solidFill>
              <a:srgbClr val="5F6B78"/>
            </a:solidFill>
            <a:effectLst/>
          </c:spPr>
          <c:invertIfNegative val="0"/>
          <c:dLbls>
            <c:numFmt formatCode="[&gt;=600]#,##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Kitchens</c:v>
                </c:pt>
                <c:pt idx="6">
                  <c:v>Storage</c:v>
                </c:pt>
              </c:strCache>
            </c:strRef>
          </c:cat>
          <c:val>
            <c:numRef>
              <c:f>Sheet1!$C$2:$C$8</c:f>
              <c:numCache>
                <c:formatCode>General</c:formatCode>
                <c:ptCount val="7"/>
                <c:pt idx="0">
                  <c:v>196</c:v>
                </c:pt>
                <c:pt idx="1">
                  <c:v>185</c:v>
                </c:pt>
                <c:pt idx="2">
                  <c:v>0</c:v>
                </c:pt>
                <c:pt idx="3">
                  <c:v>331</c:v>
                </c:pt>
                <c:pt idx="4">
                  <c:v>987</c:v>
                </c:pt>
                <c:pt idx="5">
                  <c:v>0</c:v>
                </c:pt>
                <c:pt idx="6">
                  <c:v>809</c:v>
                </c:pt>
              </c:numCache>
            </c:numRef>
          </c:val>
          <c:extLst>
            <c:ext xmlns:c16="http://schemas.microsoft.com/office/drawing/2014/chart" uri="{C3380CC4-5D6E-409C-BE32-E72D297353CC}">
              <c16:uniqueId val="{00000001-91B2-43CE-BFAF-819A42A8007D}"/>
            </c:ext>
          </c:extLst>
        </c:ser>
        <c:ser>
          <c:idx val="2"/>
          <c:order val="2"/>
          <c:tx>
            <c:strRef>
              <c:f>Sheet1!$D$1</c:f>
              <c:strCache>
                <c:ptCount val="1"/>
                <c:pt idx="0">
                  <c:v>Outdoor</c:v>
                </c:pt>
              </c:strCache>
            </c:strRef>
          </c:tx>
          <c:spPr>
            <a:solidFill>
              <a:srgbClr val="4E8F5B"/>
            </a:solidFill>
            <a:effectLst/>
          </c:spPr>
          <c:invertIfNegative val="0"/>
          <c:dLbls>
            <c:numFmt formatCode="[&gt;=600]#,##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Kitchens</c:v>
                </c:pt>
                <c:pt idx="6">
                  <c:v>Storage</c:v>
                </c:pt>
              </c:strCache>
            </c:strRef>
          </c:cat>
          <c:val>
            <c:numRef>
              <c:f>Sheet1!$D$2:$D$8</c:f>
              <c:numCache>
                <c:formatCode>General</c:formatCode>
                <c:ptCount val="7"/>
                <c:pt idx="0">
                  <c:v>0</c:v>
                </c:pt>
                <c:pt idx="1">
                  <c:v>286</c:v>
                </c:pt>
                <c:pt idx="2">
                  <c:v>0</c:v>
                </c:pt>
                <c:pt idx="3">
                  <c:v>0</c:v>
                </c:pt>
                <c:pt idx="4">
                  <c:v>1190</c:v>
                </c:pt>
                <c:pt idx="5">
                  <c:v>0</c:v>
                </c:pt>
                <c:pt idx="6">
                  <c:v>0</c:v>
                </c:pt>
              </c:numCache>
            </c:numRef>
          </c:val>
          <c:extLst>
            <c:ext xmlns:c16="http://schemas.microsoft.com/office/drawing/2014/chart" uri="{C3380CC4-5D6E-409C-BE32-E72D297353CC}">
              <c16:uniqueId val="{00000002-91B2-43CE-BFAF-819A42A8007D}"/>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5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0"/>
        <c:axPos val="b"/>
        <c:majorGridlines>
          <c:spPr>
            <a:ln w="6350" cap="flat">
              <a:solidFill>
                <a:srgbClr val="E2DDD6"/>
              </a:solidFill>
              <a:prstDash val="solid"/>
              <a:round/>
            </a:ln>
          </c:spPr>
        </c:majorGridlines>
        <c:numFmt formatCode="#,##0" sourceLinked="0"/>
        <c:majorTickMark val="out"/>
        <c:minorTickMark val="none"/>
        <c:tickLblPos val="low"/>
        <c:spPr>
          <a:ln w="12700" cap="flat">
            <a:solidFill>
              <a:srgbClr val="888888"/>
            </a:solidFill>
            <a:prstDash val="solid"/>
            <a:round/>
          </a:ln>
        </c:spPr>
        <c:txPr>
          <a:bodyPr/>
          <a:lstStyle/>
          <a:p>
            <a:pPr>
              <a:defRPr sz="900" b="0" i="0" u="none" strike="noStrike">
                <a:solidFill>
                  <a:srgbClr val="8A847C"/>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0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Solid wood</c:v>
                </c:pt>
              </c:strCache>
            </c:strRef>
          </c:tx>
          <c:spPr>
            <a:solidFill>
              <a:srgbClr val="8B5E3C"/>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Sheet1!$B$2:$B$13</c:f>
              <c:numCache>
                <c:formatCode>General</c:formatCode>
                <c:ptCount val="12"/>
                <c:pt idx="0">
                  <c:v>0</c:v>
                </c:pt>
                <c:pt idx="1">
                  <c:v>0</c:v>
                </c:pt>
                <c:pt idx="2">
                  <c:v>7.7</c:v>
                </c:pt>
                <c:pt idx="3">
                  <c:v>16.5</c:v>
                </c:pt>
                <c:pt idx="4">
                  <c:v>34</c:v>
                </c:pt>
                <c:pt idx="5">
                  <c:v>21.8</c:v>
                </c:pt>
                <c:pt idx="6">
                  <c:v>50.4</c:v>
                </c:pt>
                <c:pt idx="7">
                  <c:v>25.2</c:v>
                </c:pt>
                <c:pt idx="8">
                  <c:v>5.9</c:v>
                </c:pt>
                <c:pt idx="9">
                  <c:v>27.6</c:v>
                </c:pt>
                <c:pt idx="10">
                  <c:v>0</c:v>
                </c:pt>
                <c:pt idx="11">
                  <c:v>7.9</c:v>
                </c:pt>
              </c:numCache>
            </c:numRef>
          </c:val>
          <c:extLst>
            <c:ext xmlns:c16="http://schemas.microsoft.com/office/drawing/2014/chart" uri="{C3380CC4-5D6E-409C-BE32-E72D297353CC}">
              <c16:uniqueId val="{00000000-D606-48A3-BF76-C7CDEA40030A}"/>
            </c:ext>
          </c:extLst>
        </c:ser>
        <c:ser>
          <c:idx val="1"/>
          <c:order val="1"/>
          <c:tx>
            <c:strRef>
              <c:f>Sheet1!$C$1</c:f>
              <c:strCache>
                <c:ptCount val="1"/>
                <c:pt idx="0">
                  <c:v>Wood-based panels</c:v>
                </c:pt>
              </c:strCache>
            </c:strRef>
          </c:tx>
          <c:spPr>
            <a:solidFill>
              <a:srgbClr val="D2B48C"/>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Sheet1!$C$2:$C$13</c:f>
              <c:numCache>
                <c:formatCode>General</c:formatCode>
                <c:ptCount val="12"/>
                <c:pt idx="0">
                  <c:v>1.3</c:v>
                </c:pt>
                <c:pt idx="1">
                  <c:v>10</c:v>
                </c:pt>
                <c:pt idx="2">
                  <c:v>0</c:v>
                </c:pt>
                <c:pt idx="3">
                  <c:v>0</c:v>
                </c:pt>
                <c:pt idx="4">
                  <c:v>0</c:v>
                </c:pt>
                <c:pt idx="5">
                  <c:v>23.1</c:v>
                </c:pt>
                <c:pt idx="6">
                  <c:v>5.6</c:v>
                </c:pt>
                <c:pt idx="7">
                  <c:v>0</c:v>
                </c:pt>
                <c:pt idx="8">
                  <c:v>46.6</c:v>
                </c:pt>
                <c:pt idx="9">
                  <c:v>36.799999999999997</c:v>
                </c:pt>
                <c:pt idx="10">
                  <c:v>55</c:v>
                </c:pt>
                <c:pt idx="11">
                  <c:v>67</c:v>
                </c:pt>
              </c:numCache>
            </c:numRef>
          </c:val>
          <c:extLst>
            <c:ext xmlns:c16="http://schemas.microsoft.com/office/drawing/2014/chart" uri="{C3380CC4-5D6E-409C-BE32-E72D297353CC}">
              <c16:uniqueId val="{00000001-D606-48A3-BF76-C7CDEA40030A}"/>
            </c:ext>
          </c:extLst>
        </c:ser>
        <c:ser>
          <c:idx val="2"/>
          <c:order val="2"/>
          <c:tx>
            <c:strRef>
              <c:f>Sheet1!$D$1</c:f>
              <c:strCache>
                <c:ptCount val="1"/>
                <c:pt idx="0">
                  <c:v>Steel</c:v>
                </c:pt>
              </c:strCache>
            </c:strRef>
          </c:tx>
          <c:spPr>
            <a:solidFill>
              <a:srgbClr val="5F6B78"/>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Sheet1!$D$2:$D$13</c:f>
              <c:numCache>
                <c:formatCode>General</c:formatCode>
                <c:ptCount val="12"/>
                <c:pt idx="0">
                  <c:v>36.4</c:v>
                </c:pt>
                <c:pt idx="1">
                  <c:v>40</c:v>
                </c:pt>
                <c:pt idx="2">
                  <c:v>23.5</c:v>
                </c:pt>
                <c:pt idx="3">
                  <c:v>30.7</c:v>
                </c:pt>
                <c:pt idx="4">
                  <c:v>23</c:v>
                </c:pt>
                <c:pt idx="5">
                  <c:v>22.5</c:v>
                </c:pt>
                <c:pt idx="6">
                  <c:v>9.6999999999999993</c:v>
                </c:pt>
                <c:pt idx="7">
                  <c:v>24.3</c:v>
                </c:pt>
                <c:pt idx="8">
                  <c:v>43.3</c:v>
                </c:pt>
                <c:pt idx="9">
                  <c:v>19</c:v>
                </c:pt>
                <c:pt idx="10">
                  <c:v>41.6</c:v>
                </c:pt>
                <c:pt idx="11">
                  <c:v>18.5</c:v>
                </c:pt>
              </c:numCache>
            </c:numRef>
          </c:val>
          <c:extLst>
            <c:ext xmlns:c16="http://schemas.microsoft.com/office/drawing/2014/chart" uri="{C3380CC4-5D6E-409C-BE32-E72D297353CC}">
              <c16:uniqueId val="{00000002-D606-48A3-BF76-C7CDEA40030A}"/>
            </c:ext>
          </c:extLst>
        </c:ser>
        <c:ser>
          <c:idx val="3"/>
          <c:order val="3"/>
          <c:tx>
            <c:strRef>
              <c:f>Sheet1!$E$1</c:f>
              <c:strCache>
                <c:ptCount val="1"/>
                <c:pt idx="0">
                  <c:v>Aluminium &amp; other metals</c:v>
                </c:pt>
              </c:strCache>
            </c:strRef>
          </c:tx>
          <c:spPr>
            <a:solidFill>
              <a:srgbClr val="A9B7C6"/>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Sheet1!$E$2:$E$13</c:f>
              <c:numCache>
                <c:formatCode>General</c:formatCode>
                <c:ptCount val="12"/>
                <c:pt idx="0">
                  <c:v>10.9</c:v>
                </c:pt>
                <c:pt idx="1">
                  <c:v>0</c:v>
                </c:pt>
                <c:pt idx="2">
                  <c:v>29.6</c:v>
                </c:pt>
                <c:pt idx="3">
                  <c:v>3.9</c:v>
                </c:pt>
                <c:pt idx="4">
                  <c:v>0.5</c:v>
                </c:pt>
                <c:pt idx="5">
                  <c:v>2.9</c:v>
                </c:pt>
                <c:pt idx="6">
                  <c:v>0</c:v>
                </c:pt>
                <c:pt idx="7">
                  <c:v>22.3</c:v>
                </c:pt>
                <c:pt idx="8">
                  <c:v>1.2</c:v>
                </c:pt>
                <c:pt idx="9">
                  <c:v>1</c:v>
                </c:pt>
                <c:pt idx="10">
                  <c:v>0.2</c:v>
                </c:pt>
                <c:pt idx="11">
                  <c:v>0.1</c:v>
                </c:pt>
              </c:numCache>
            </c:numRef>
          </c:val>
          <c:extLst>
            <c:ext xmlns:c16="http://schemas.microsoft.com/office/drawing/2014/chart" uri="{C3380CC4-5D6E-409C-BE32-E72D297353CC}">
              <c16:uniqueId val="{00000003-D606-48A3-BF76-C7CDEA40030A}"/>
            </c:ext>
          </c:extLst>
        </c:ser>
        <c:ser>
          <c:idx val="4"/>
          <c:order val="4"/>
          <c:tx>
            <c:strRef>
              <c:f>Sheet1!$F$1</c:f>
              <c:strCache>
                <c:ptCount val="1"/>
                <c:pt idx="0">
                  <c:v>Rigid plastics</c:v>
                </c:pt>
              </c:strCache>
            </c:strRef>
          </c:tx>
          <c:spPr>
            <a:solidFill>
              <a:srgbClr val="2A9D8F"/>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Sheet1!$F$2:$F$13</c:f>
              <c:numCache>
                <c:formatCode>General</c:formatCode>
                <c:ptCount val="12"/>
                <c:pt idx="0">
                  <c:v>41.5</c:v>
                </c:pt>
                <c:pt idx="1">
                  <c:v>25</c:v>
                </c:pt>
                <c:pt idx="2">
                  <c:v>32.6</c:v>
                </c:pt>
                <c:pt idx="3">
                  <c:v>45.3</c:v>
                </c:pt>
                <c:pt idx="4">
                  <c:v>38.799999999999997</c:v>
                </c:pt>
                <c:pt idx="5">
                  <c:v>3.8</c:v>
                </c:pt>
                <c:pt idx="6">
                  <c:v>6.7</c:v>
                </c:pt>
                <c:pt idx="7">
                  <c:v>10.5</c:v>
                </c:pt>
                <c:pt idx="8">
                  <c:v>1.1000000000000001</c:v>
                </c:pt>
                <c:pt idx="9">
                  <c:v>0.3</c:v>
                </c:pt>
                <c:pt idx="10">
                  <c:v>1.5</c:v>
                </c:pt>
                <c:pt idx="11">
                  <c:v>3.1</c:v>
                </c:pt>
              </c:numCache>
            </c:numRef>
          </c:val>
          <c:extLst>
            <c:ext xmlns:c16="http://schemas.microsoft.com/office/drawing/2014/chart" uri="{C3380CC4-5D6E-409C-BE32-E72D297353CC}">
              <c16:uniqueId val="{00000004-D606-48A3-BF76-C7CDEA40030A}"/>
            </c:ext>
          </c:extLst>
        </c:ser>
        <c:ser>
          <c:idx val="5"/>
          <c:order val="5"/>
          <c:tx>
            <c:strRef>
              <c:f>Sheet1!$G$1</c:f>
              <c:strCache>
                <c:ptCount val="1"/>
                <c:pt idx="0">
                  <c:v>PU foam &amp; textiles</c:v>
                </c:pt>
              </c:strCache>
            </c:strRef>
          </c:tx>
          <c:spPr>
            <a:solidFill>
              <a:srgbClr val="D9774F"/>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Sheet1!$G$2:$G$13</c:f>
              <c:numCache>
                <c:formatCode>General</c:formatCode>
                <c:ptCount val="12"/>
                <c:pt idx="0">
                  <c:v>7.2</c:v>
                </c:pt>
                <c:pt idx="1">
                  <c:v>20</c:v>
                </c:pt>
                <c:pt idx="2">
                  <c:v>0</c:v>
                </c:pt>
                <c:pt idx="3">
                  <c:v>0.6</c:v>
                </c:pt>
                <c:pt idx="4">
                  <c:v>0</c:v>
                </c:pt>
                <c:pt idx="5">
                  <c:v>21.9</c:v>
                </c:pt>
                <c:pt idx="6">
                  <c:v>21.6</c:v>
                </c:pt>
                <c:pt idx="7">
                  <c:v>0</c:v>
                </c:pt>
                <c:pt idx="8">
                  <c:v>0</c:v>
                </c:pt>
                <c:pt idx="9">
                  <c:v>0</c:v>
                </c:pt>
                <c:pt idx="10">
                  <c:v>0</c:v>
                </c:pt>
                <c:pt idx="11">
                  <c:v>0</c:v>
                </c:pt>
              </c:numCache>
            </c:numRef>
          </c:val>
          <c:extLst>
            <c:ext xmlns:c16="http://schemas.microsoft.com/office/drawing/2014/chart" uri="{C3380CC4-5D6E-409C-BE32-E72D297353CC}">
              <c16:uniqueId val="{00000005-D606-48A3-BF76-C7CDEA40030A}"/>
            </c:ext>
          </c:extLst>
        </c:ser>
        <c:ser>
          <c:idx val="6"/>
          <c:order val="6"/>
          <c:tx>
            <c:strRef>
              <c:f>Sheet1!$H$1</c:f>
              <c:strCache>
                <c:ptCount val="1"/>
                <c:pt idx="0">
                  <c:v>Glass</c:v>
                </c:pt>
              </c:strCache>
            </c:strRef>
          </c:tx>
          <c:spPr>
            <a:solidFill>
              <a:srgbClr val="7FB7D6"/>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Sheet1!$H$2:$H$13</c:f>
              <c:numCache>
                <c:formatCode>General</c:formatCode>
                <c:ptCount val="12"/>
                <c:pt idx="0">
                  <c:v>0</c:v>
                </c:pt>
                <c:pt idx="1">
                  <c:v>0</c:v>
                </c:pt>
                <c:pt idx="2">
                  <c:v>0</c:v>
                </c:pt>
                <c:pt idx="3">
                  <c:v>0</c:v>
                </c:pt>
                <c:pt idx="4">
                  <c:v>0</c:v>
                </c:pt>
                <c:pt idx="5">
                  <c:v>0</c:v>
                </c:pt>
                <c:pt idx="6">
                  <c:v>0</c:v>
                </c:pt>
                <c:pt idx="7">
                  <c:v>12.8</c:v>
                </c:pt>
                <c:pt idx="8">
                  <c:v>0</c:v>
                </c:pt>
                <c:pt idx="9">
                  <c:v>11</c:v>
                </c:pt>
                <c:pt idx="10">
                  <c:v>0</c:v>
                </c:pt>
                <c:pt idx="11">
                  <c:v>1.7</c:v>
                </c:pt>
              </c:numCache>
            </c:numRef>
          </c:val>
          <c:extLst>
            <c:ext xmlns:c16="http://schemas.microsoft.com/office/drawing/2014/chart" uri="{C3380CC4-5D6E-409C-BE32-E72D297353CC}">
              <c16:uniqueId val="{00000006-D606-48A3-BF76-C7CDEA40030A}"/>
            </c:ext>
          </c:extLst>
        </c:ser>
        <c:ser>
          <c:idx val="7"/>
          <c:order val="7"/>
          <c:tx>
            <c:strRef>
              <c:f>Sheet1!$I$1</c:f>
              <c:strCache>
                <c:ptCount val="1"/>
                <c:pt idx="0">
                  <c:v>Natural fibre &amp; other</c:v>
                </c:pt>
              </c:strCache>
            </c:strRef>
          </c:tx>
          <c:spPr>
            <a:solidFill>
              <a:srgbClr val="BDB5A9"/>
            </a:solidFill>
            <a:effectLst/>
          </c:spPr>
          <c:invertIfNegative val="0"/>
          <c:dLbls>
            <c:numFmt formatCode="[&gt;=2]0;[&lt;0]&quot;&quot;;&quot;&quot;" sourceLinked="0"/>
            <c:spPr>
              <a:noFill/>
              <a:ln>
                <a:noFill/>
              </a:ln>
              <a:effectLst/>
            </c:spPr>
            <c:txPr>
              <a:bodyPr/>
              <a:lstStyle/>
              <a:p>
                <a:pPr>
                  <a:defRPr sz="8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Office chairs · Com.</c:v>
                </c:pt>
                <c:pt idx="1">
                  <c:v>Office chairs · Dom.</c:v>
                </c:pt>
                <c:pt idx="2">
                  <c:v>Non-upholstered seating · Outd.</c:v>
                </c:pt>
                <c:pt idx="3">
                  <c:v>Non-upholstered seating · Com.</c:v>
                </c:pt>
                <c:pt idx="4">
                  <c:v>Non-upholstered seating · Dom.</c:v>
                </c:pt>
                <c:pt idx="5">
                  <c:v>Upholstered seating · Com.</c:v>
                </c:pt>
                <c:pt idx="6">
                  <c:v>Upholstered seating · Dom.</c:v>
                </c:pt>
                <c:pt idx="7">
                  <c:v>Tables · Outd.</c:v>
                </c:pt>
                <c:pt idx="8">
                  <c:v>Tables · Com.</c:v>
                </c:pt>
                <c:pt idx="9">
                  <c:v>Tables · Dom.</c:v>
                </c:pt>
                <c:pt idx="10">
                  <c:v>Storage · Com.</c:v>
                </c:pt>
                <c:pt idx="11">
                  <c:v>Storage · Dom.</c:v>
                </c:pt>
              </c:strCache>
            </c:strRef>
          </c:cat>
          <c:val>
            <c:numRef>
              <c:f>Sheet1!$I$2:$I$13</c:f>
              <c:numCache>
                <c:formatCode>General</c:formatCode>
                <c:ptCount val="12"/>
                <c:pt idx="0">
                  <c:v>2.8</c:v>
                </c:pt>
                <c:pt idx="1">
                  <c:v>5</c:v>
                </c:pt>
                <c:pt idx="2">
                  <c:v>6.5</c:v>
                </c:pt>
                <c:pt idx="3">
                  <c:v>3.1</c:v>
                </c:pt>
                <c:pt idx="4">
                  <c:v>3.7</c:v>
                </c:pt>
                <c:pt idx="5">
                  <c:v>4</c:v>
                </c:pt>
                <c:pt idx="6">
                  <c:v>6</c:v>
                </c:pt>
                <c:pt idx="7">
                  <c:v>4.8</c:v>
                </c:pt>
                <c:pt idx="8">
                  <c:v>1.9</c:v>
                </c:pt>
                <c:pt idx="9">
                  <c:v>4.4000000000000004</c:v>
                </c:pt>
                <c:pt idx="10">
                  <c:v>1.7</c:v>
                </c:pt>
                <c:pt idx="11">
                  <c:v>1.6</c:v>
                </c:pt>
              </c:numCache>
            </c:numRef>
          </c:val>
          <c:extLst>
            <c:ext xmlns:c16="http://schemas.microsoft.com/office/drawing/2014/chart" uri="{C3380CC4-5D6E-409C-BE32-E72D297353CC}">
              <c16:uniqueId val="{00000007-D606-48A3-BF76-C7CDEA40030A}"/>
            </c:ext>
          </c:extLst>
        </c:ser>
        <c:dLbls>
          <c:dLblPos val="ctr"/>
          <c:showLegendKey val="0"/>
          <c:showVal val="1"/>
          <c:showCatName val="0"/>
          <c:showSerName val="0"/>
          <c:showPercent val="0"/>
          <c:showBubbleSize val="0"/>
        </c:dLbls>
        <c:gapWidth val="3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9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percentStacked"/>
        <c:varyColors val="0"/>
        <c:ser>
          <c:idx val="0"/>
          <c:order val="0"/>
          <c:tx>
            <c:strRef>
              <c:f>Sheet1!$B$1</c:f>
              <c:strCache>
                <c:ptCount val="1"/>
                <c:pt idx="0">
                  <c:v>Solid wood</c:v>
                </c:pt>
              </c:strCache>
            </c:strRef>
          </c:tx>
          <c:spPr>
            <a:solidFill>
              <a:srgbClr val="8B5E3C"/>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Sheet1!$B$2:$B$8</c:f>
              <c:numCache>
                <c:formatCode>General</c:formatCode>
                <c:ptCount val="7"/>
                <c:pt idx="0">
                  <c:v>0</c:v>
                </c:pt>
                <c:pt idx="1">
                  <c:v>19.8</c:v>
                </c:pt>
                <c:pt idx="2">
                  <c:v>37.799999999999997</c:v>
                </c:pt>
                <c:pt idx="3">
                  <c:v>46</c:v>
                </c:pt>
                <c:pt idx="4">
                  <c:v>21.1</c:v>
                </c:pt>
                <c:pt idx="5">
                  <c:v>6.8</c:v>
                </c:pt>
                <c:pt idx="6">
                  <c:v>0.1</c:v>
                </c:pt>
              </c:numCache>
            </c:numRef>
          </c:val>
          <c:extLst>
            <c:ext xmlns:c16="http://schemas.microsoft.com/office/drawing/2014/chart" uri="{C3380CC4-5D6E-409C-BE32-E72D297353CC}">
              <c16:uniqueId val="{00000000-525D-41C2-ADDE-6DAA0BC23767}"/>
            </c:ext>
          </c:extLst>
        </c:ser>
        <c:ser>
          <c:idx val="1"/>
          <c:order val="1"/>
          <c:tx>
            <c:strRef>
              <c:f>Sheet1!$C$1</c:f>
              <c:strCache>
                <c:ptCount val="1"/>
                <c:pt idx="0">
                  <c:v>Wood-based panels</c:v>
                </c:pt>
              </c:strCache>
            </c:strRef>
          </c:tx>
          <c:spPr>
            <a:solidFill>
              <a:srgbClr val="D2B48C"/>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Sheet1!$C$2:$C$8</c:f>
              <c:numCache>
                <c:formatCode>General</c:formatCode>
                <c:ptCount val="7"/>
                <c:pt idx="0">
                  <c:v>5.7</c:v>
                </c:pt>
                <c:pt idx="1">
                  <c:v>0</c:v>
                </c:pt>
                <c:pt idx="2">
                  <c:v>33.200000000000003</c:v>
                </c:pt>
                <c:pt idx="3">
                  <c:v>8.3000000000000007</c:v>
                </c:pt>
                <c:pt idx="4">
                  <c:v>27.6</c:v>
                </c:pt>
                <c:pt idx="5">
                  <c:v>65.2</c:v>
                </c:pt>
                <c:pt idx="6">
                  <c:v>97.4</c:v>
                </c:pt>
              </c:numCache>
            </c:numRef>
          </c:val>
          <c:extLst>
            <c:ext xmlns:c16="http://schemas.microsoft.com/office/drawing/2014/chart" uri="{C3380CC4-5D6E-409C-BE32-E72D297353CC}">
              <c16:uniqueId val="{00000001-525D-41C2-ADDE-6DAA0BC23767}"/>
            </c:ext>
          </c:extLst>
        </c:ser>
        <c:ser>
          <c:idx val="2"/>
          <c:order val="2"/>
          <c:tx>
            <c:strRef>
              <c:f>Sheet1!$D$1</c:f>
              <c:strCache>
                <c:ptCount val="1"/>
                <c:pt idx="0">
                  <c:v>Steel</c:v>
                </c:pt>
              </c:strCache>
            </c:strRef>
          </c:tx>
          <c:spPr>
            <a:solidFill>
              <a:srgbClr val="5F6B78"/>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Sheet1!$D$2:$D$8</c:f>
              <c:numCache>
                <c:formatCode>General</c:formatCode>
                <c:ptCount val="7"/>
                <c:pt idx="0">
                  <c:v>38.200000000000003</c:v>
                </c:pt>
                <c:pt idx="1">
                  <c:v>25.1</c:v>
                </c:pt>
                <c:pt idx="2">
                  <c:v>19.600000000000001</c:v>
                </c:pt>
                <c:pt idx="3">
                  <c:v>11.7</c:v>
                </c:pt>
                <c:pt idx="4">
                  <c:v>27.2</c:v>
                </c:pt>
                <c:pt idx="5">
                  <c:v>22</c:v>
                </c:pt>
                <c:pt idx="6">
                  <c:v>0.9</c:v>
                </c:pt>
              </c:numCache>
            </c:numRef>
          </c:val>
          <c:extLst>
            <c:ext xmlns:c16="http://schemas.microsoft.com/office/drawing/2014/chart" uri="{C3380CC4-5D6E-409C-BE32-E72D297353CC}">
              <c16:uniqueId val="{00000002-525D-41C2-ADDE-6DAA0BC23767}"/>
            </c:ext>
          </c:extLst>
        </c:ser>
        <c:ser>
          <c:idx val="3"/>
          <c:order val="3"/>
          <c:tx>
            <c:strRef>
              <c:f>Sheet1!$E$1</c:f>
              <c:strCache>
                <c:ptCount val="1"/>
                <c:pt idx="0">
                  <c:v>Aluminium &amp; other metals</c:v>
                </c:pt>
              </c:strCache>
            </c:strRef>
          </c:tx>
          <c:spPr>
            <a:solidFill>
              <a:srgbClr val="A9B7C6"/>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Sheet1!$E$2:$E$8</c:f>
              <c:numCache>
                <c:formatCode>General</c:formatCode>
                <c:ptCount val="7"/>
                <c:pt idx="0">
                  <c:v>5.3</c:v>
                </c:pt>
                <c:pt idx="1">
                  <c:v>12.3</c:v>
                </c:pt>
                <c:pt idx="2">
                  <c:v>0</c:v>
                </c:pt>
                <c:pt idx="3">
                  <c:v>0.4</c:v>
                </c:pt>
                <c:pt idx="4">
                  <c:v>7.9</c:v>
                </c:pt>
                <c:pt idx="5">
                  <c:v>0.1</c:v>
                </c:pt>
                <c:pt idx="6">
                  <c:v>0</c:v>
                </c:pt>
              </c:numCache>
            </c:numRef>
          </c:val>
          <c:extLst>
            <c:ext xmlns:c16="http://schemas.microsoft.com/office/drawing/2014/chart" uri="{C3380CC4-5D6E-409C-BE32-E72D297353CC}">
              <c16:uniqueId val="{00000003-525D-41C2-ADDE-6DAA0BC23767}"/>
            </c:ext>
          </c:extLst>
        </c:ser>
        <c:ser>
          <c:idx val="4"/>
          <c:order val="4"/>
          <c:tx>
            <c:strRef>
              <c:f>Sheet1!$F$1</c:f>
              <c:strCache>
                <c:ptCount val="1"/>
                <c:pt idx="0">
                  <c:v>Rigid plastics</c:v>
                </c:pt>
              </c:strCache>
            </c:strRef>
          </c:tx>
          <c:spPr>
            <a:solidFill>
              <a:srgbClr val="2A9D8F"/>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Sheet1!$F$2:$F$8</c:f>
              <c:numCache>
                <c:formatCode>General</c:formatCode>
                <c:ptCount val="7"/>
                <c:pt idx="0">
                  <c:v>33.1</c:v>
                </c:pt>
                <c:pt idx="1">
                  <c:v>38.1</c:v>
                </c:pt>
                <c:pt idx="2">
                  <c:v>2.8</c:v>
                </c:pt>
                <c:pt idx="3">
                  <c:v>6.3</c:v>
                </c:pt>
                <c:pt idx="4">
                  <c:v>3.8</c:v>
                </c:pt>
                <c:pt idx="5">
                  <c:v>2.9</c:v>
                </c:pt>
                <c:pt idx="6">
                  <c:v>0.9</c:v>
                </c:pt>
              </c:numCache>
            </c:numRef>
          </c:val>
          <c:extLst>
            <c:ext xmlns:c16="http://schemas.microsoft.com/office/drawing/2014/chart" uri="{C3380CC4-5D6E-409C-BE32-E72D297353CC}">
              <c16:uniqueId val="{00000004-525D-41C2-ADDE-6DAA0BC23767}"/>
            </c:ext>
          </c:extLst>
        </c:ser>
        <c:ser>
          <c:idx val="5"/>
          <c:order val="5"/>
          <c:tx>
            <c:strRef>
              <c:f>Sheet1!$G$1</c:f>
              <c:strCache>
                <c:ptCount val="1"/>
                <c:pt idx="0">
                  <c:v>PU foam &amp; textiles</c:v>
                </c:pt>
              </c:strCache>
            </c:strRef>
          </c:tx>
          <c:spPr>
            <a:solidFill>
              <a:srgbClr val="D9774F"/>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Sheet1!$G$2:$G$8</c:f>
              <c:numCache>
                <c:formatCode>General</c:formatCode>
                <c:ptCount val="7"/>
                <c:pt idx="0">
                  <c:v>13.7</c:v>
                </c:pt>
                <c:pt idx="1">
                  <c:v>0.1</c:v>
                </c:pt>
                <c:pt idx="2">
                  <c:v>4.5</c:v>
                </c:pt>
                <c:pt idx="3">
                  <c:v>21.7</c:v>
                </c:pt>
                <c:pt idx="4">
                  <c:v>0</c:v>
                </c:pt>
                <c:pt idx="5">
                  <c:v>0</c:v>
                </c:pt>
                <c:pt idx="6">
                  <c:v>0</c:v>
                </c:pt>
              </c:numCache>
            </c:numRef>
          </c:val>
          <c:extLst>
            <c:ext xmlns:c16="http://schemas.microsoft.com/office/drawing/2014/chart" uri="{C3380CC4-5D6E-409C-BE32-E72D297353CC}">
              <c16:uniqueId val="{00000005-525D-41C2-ADDE-6DAA0BC23767}"/>
            </c:ext>
          </c:extLst>
        </c:ser>
        <c:ser>
          <c:idx val="6"/>
          <c:order val="6"/>
          <c:tx>
            <c:strRef>
              <c:f>Sheet1!$H$1</c:f>
              <c:strCache>
                <c:ptCount val="1"/>
                <c:pt idx="0">
                  <c:v>Glass</c:v>
                </c:pt>
              </c:strCache>
            </c:strRef>
          </c:tx>
          <c:spPr>
            <a:solidFill>
              <a:srgbClr val="7FB7D6"/>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Sheet1!$H$2:$H$8</c:f>
              <c:numCache>
                <c:formatCode>General</c:formatCode>
                <c:ptCount val="7"/>
                <c:pt idx="0">
                  <c:v>0</c:v>
                </c:pt>
                <c:pt idx="1">
                  <c:v>0</c:v>
                </c:pt>
                <c:pt idx="2">
                  <c:v>0</c:v>
                </c:pt>
                <c:pt idx="3">
                  <c:v>0</c:v>
                </c:pt>
                <c:pt idx="4">
                  <c:v>8.6</c:v>
                </c:pt>
                <c:pt idx="5">
                  <c:v>1.5</c:v>
                </c:pt>
                <c:pt idx="6">
                  <c:v>0</c:v>
                </c:pt>
              </c:numCache>
            </c:numRef>
          </c:val>
          <c:extLst>
            <c:ext xmlns:c16="http://schemas.microsoft.com/office/drawing/2014/chart" uri="{C3380CC4-5D6E-409C-BE32-E72D297353CC}">
              <c16:uniqueId val="{00000006-525D-41C2-ADDE-6DAA0BC23767}"/>
            </c:ext>
          </c:extLst>
        </c:ser>
        <c:ser>
          <c:idx val="7"/>
          <c:order val="7"/>
          <c:tx>
            <c:strRef>
              <c:f>Sheet1!$I$1</c:f>
              <c:strCache>
                <c:ptCount val="1"/>
                <c:pt idx="0">
                  <c:v>Natural fibre &amp; other</c:v>
                </c:pt>
              </c:strCache>
            </c:strRef>
          </c:tx>
          <c:spPr>
            <a:solidFill>
              <a:srgbClr val="BDB5A9"/>
            </a:solidFill>
            <a:effectLst/>
          </c:spPr>
          <c:invertIfNegative val="0"/>
          <c:dLbls>
            <c:numFmt formatCode="[&gt;=2]0;[&lt;0]&quot;&quot;;&quot;&quot;" sourceLinked="0"/>
            <c:spPr>
              <a:noFill/>
              <a:ln>
                <a:noFill/>
              </a:ln>
              <a:effectLst/>
            </c:spPr>
            <c:txPr>
              <a:bodyPr/>
              <a:lstStyle/>
              <a:p>
                <a:pPr>
                  <a:defRPr sz="900" b="0" i="0" u="none" strike="noStrike">
                    <a:solidFill>
                      <a:srgbClr val="FFFFFF"/>
                    </a:solidFill>
                    <a:latin typeface="+mn-lt"/>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Office chairs</c:v>
                </c:pt>
                <c:pt idx="1">
                  <c:v>Non-upholstered seating</c:v>
                </c:pt>
                <c:pt idx="2">
                  <c:v>Beds</c:v>
                </c:pt>
                <c:pt idx="3">
                  <c:v>Upholstered seating</c:v>
                </c:pt>
                <c:pt idx="4">
                  <c:v>Tables</c:v>
                </c:pt>
                <c:pt idx="5">
                  <c:v>Storage</c:v>
                </c:pt>
                <c:pt idx="6">
                  <c:v>Kitchens</c:v>
                </c:pt>
              </c:strCache>
            </c:strRef>
          </c:cat>
          <c:val>
            <c:numRef>
              <c:f>Sheet1!$I$2:$I$8</c:f>
              <c:numCache>
                <c:formatCode>General</c:formatCode>
                <c:ptCount val="7"/>
                <c:pt idx="0">
                  <c:v>3.9</c:v>
                </c:pt>
                <c:pt idx="1">
                  <c:v>4.5999999999999996</c:v>
                </c:pt>
                <c:pt idx="2">
                  <c:v>2.2000000000000002</c:v>
                </c:pt>
                <c:pt idx="3">
                  <c:v>5.7</c:v>
                </c:pt>
                <c:pt idx="4">
                  <c:v>3.9</c:v>
                </c:pt>
                <c:pt idx="5">
                  <c:v>1.6</c:v>
                </c:pt>
                <c:pt idx="6">
                  <c:v>0.7</c:v>
                </c:pt>
              </c:numCache>
            </c:numRef>
          </c:val>
          <c:extLst>
            <c:ext xmlns:c16="http://schemas.microsoft.com/office/drawing/2014/chart" uri="{C3380CC4-5D6E-409C-BE32-E72D297353CC}">
              <c16:uniqueId val="{00000007-525D-41C2-ADDE-6DAA0BC23767}"/>
            </c:ext>
          </c:extLst>
        </c:ser>
        <c:dLbls>
          <c:dLblPos val="ctr"/>
          <c:showLegendKey val="0"/>
          <c:showVal val="1"/>
          <c:showCatName val="0"/>
          <c:showSerName val="0"/>
          <c:showPercent val="0"/>
          <c:showBubbleSize val="0"/>
        </c:dLbls>
        <c:gapWidth val="4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000000"/>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1000">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C1_2FC72ED9.xml><?xml version="1.0" encoding="utf-8"?>
<p188:cmLst xmlns:a="http://schemas.openxmlformats.org/drawingml/2006/main" xmlns:r="http://schemas.openxmlformats.org/officeDocument/2006/relationships" xmlns:p188="http://schemas.microsoft.com/office/powerpoint/2018/8/main">
  <p188:cm id="{CC87D3A2-5061-4134-ABCF-47CA92D8D839}" authorId="{9D7A7B7F-2627-C9B7-4883-37601F93463D}" created="2026-10-05T07:01:04.154">
    <pc:sldMkLst xmlns:pc="http://schemas.microsoft.com/office/powerpoint/2013/main/command">
      <pc:docMk/>
      <pc:sldMk cId="801582809" sldId="449"/>
    </pc:sldMkLst>
    <p188:txBody>
      <a:bodyPr/>
      <a:lstStyle/>
      <a:p>
        <a:r>
          <a:rPr lang="en-US"/>
          <a:t>not sure what's the reason for repetition here - within these 3 slides </a:t>
        </a:r>
      </a:p>
    </p188:txBody>
  </p188:cm>
</p188:cmLst>
</file>

<file path=ppt/comments/modernComment_1F2_D2597029.xml><?xml version="1.0" encoding="utf-8"?>
<p188:cmLst xmlns:a="http://schemas.openxmlformats.org/drawingml/2006/main" xmlns:r="http://schemas.openxmlformats.org/officeDocument/2006/relationships" xmlns:p188="http://schemas.microsoft.com/office/powerpoint/2018/8/main">
  <p188:cm id="{E748F1CB-DB63-4DAC-8523-2EB81D728F99}" authorId="{9D7A7B7F-2627-C9B7-4883-37601F93463D}" status="resolved" created="2026-10-05T07:15:07.122" complete="100000">
    <pc:sldMkLst xmlns:pc="http://schemas.microsoft.com/office/powerpoint/2013/main/command">
      <pc:docMk/>
      <pc:sldMk cId="3529076777" sldId="498"/>
    </pc:sldMkLst>
    <p188:txBody>
      <a:bodyPr/>
      <a:lstStyle/>
      <a:p>
        <a:r>
          <a:rPr lang="en-US"/>
          <a:t>to be divided into two slides?</a:t>
        </a:r>
      </a:p>
    </p188:txBody>
    <p188:extLst>
      <p:ext xmlns:p="http://schemas.openxmlformats.org/presentationml/2006/main" uri="{57CB4572-C831-44C2-8A1C-0ADB6CCDFE69}">
        <p223:reactions xmlns:p223="http://schemas.microsoft.com/office/powerpoint/2022/03/main">
          <p223:rxn type="👍">
            <p223:instance time="2026-10-05T09:03:39.859" authorId="{C71D8924-6532-5870-38F1-0B067D7C3C9F}"/>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46E2F3-3546-4640-B4BC-CF8690519A6F}" type="doc">
      <dgm:prSet loTypeId="urn:microsoft.com/office/officeart/2005/8/layout/chevron2" loCatId="process" qsTypeId="urn:microsoft.com/office/officeart/2005/8/quickstyle/simple1#1" qsCatId="simple" csTypeId="urn:microsoft.com/office/officeart/2005/8/colors/accent1_3#1" csCatId="accent1" phldr="1"/>
      <dgm:spPr/>
      <dgm:t>
        <a:bodyPr/>
        <a:lstStyle/>
        <a:p>
          <a:endParaRPr lang="en-US"/>
        </a:p>
      </dgm:t>
    </dgm:pt>
    <dgm:pt modelId="{E77CF2B6-3E77-49E5-BADF-80152892BC8A}">
      <dgm:prSet phldrT="[Text]" phldr="0"/>
      <dgm:spPr/>
      <dgm:t>
        <a:bodyPr/>
        <a:lstStyle/>
        <a:p>
          <a:pPr rtl="0"/>
          <a:r>
            <a:rPr lang="en-US">
              <a:latin typeface="Trebuchet MS"/>
            </a:rPr>
            <a:t>Task</a:t>
          </a:r>
          <a:r>
            <a:rPr lang="en-US" b="0" i="0" u="none" strike="noStrike" cap="none" baseline="0" noProof="0">
              <a:latin typeface="Trebuchet MS"/>
            </a:rPr>
            <a:t> 1</a:t>
          </a:r>
          <a:endParaRPr lang="en-US"/>
        </a:p>
      </dgm:t>
    </dgm:pt>
    <dgm:pt modelId="{A3F6F101-E539-4566-B151-7BCFDD014480}" type="parTrans" cxnId="{F58DD454-D33E-46D4-9F1F-B4FD8DD75810}">
      <dgm:prSet/>
      <dgm:spPr/>
      <dgm:t>
        <a:bodyPr/>
        <a:lstStyle/>
        <a:p>
          <a:endParaRPr lang="en-US"/>
        </a:p>
      </dgm:t>
    </dgm:pt>
    <dgm:pt modelId="{2BD0628D-574F-4898-85FC-BEEBB9CB8E5F}" type="sibTrans" cxnId="{F58DD454-D33E-46D4-9F1F-B4FD8DD75810}">
      <dgm:prSet/>
      <dgm:spPr/>
      <dgm:t>
        <a:bodyPr/>
        <a:lstStyle/>
        <a:p>
          <a:endParaRPr lang="en-US"/>
        </a:p>
      </dgm:t>
    </dgm:pt>
    <dgm:pt modelId="{C0178817-3D51-4035-8B23-536FA3643921}">
      <dgm:prSet phldrT="[Text]" phldr="0"/>
      <dgm:spPr/>
      <dgm:t>
        <a:bodyPr/>
        <a:lstStyle/>
        <a:p>
          <a:r>
            <a:rPr lang="en-US">
              <a:latin typeface="Trebuchet MS"/>
            </a:rPr>
            <a:t>Scope</a:t>
          </a:r>
          <a:endParaRPr lang="en-US"/>
        </a:p>
      </dgm:t>
    </dgm:pt>
    <dgm:pt modelId="{335E8B1B-5A4C-4E4F-9DFD-8B2741A47C9E}" type="parTrans" cxnId="{2FE315DD-56CB-4749-87CB-9C1381B4B38A}">
      <dgm:prSet/>
      <dgm:spPr/>
      <dgm:t>
        <a:bodyPr/>
        <a:lstStyle/>
        <a:p>
          <a:endParaRPr lang="en-US"/>
        </a:p>
      </dgm:t>
    </dgm:pt>
    <dgm:pt modelId="{2D8509A3-D208-42FD-B450-CF5C7545B67F}" type="sibTrans" cxnId="{2FE315DD-56CB-4749-87CB-9C1381B4B38A}">
      <dgm:prSet/>
      <dgm:spPr/>
      <dgm:t>
        <a:bodyPr/>
        <a:lstStyle/>
        <a:p>
          <a:endParaRPr lang="en-US"/>
        </a:p>
      </dgm:t>
    </dgm:pt>
    <dgm:pt modelId="{EE1BAFDE-DEB6-4E1A-8321-49317E637B86}">
      <dgm:prSet phldrT="[Text]" phldr="0"/>
      <dgm:spPr/>
      <dgm:t>
        <a:bodyPr/>
        <a:lstStyle/>
        <a:p>
          <a:pPr rtl="0"/>
          <a:r>
            <a:rPr lang="en-US">
              <a:latin typeface="Trebuchet MS"/>
            </a:rPr>
            <a:t>Task 2</a:t>
          </a:r>
          <a:endParaRPr lang="en-US"/>
        </a:p>
      </dgm:t>
    </dgm:pt>
    <dgm:pt modelId="{91437D09-0447-4D33-870F-F4D8B7E60C1D}" type="parTrans" cxnId="{EAB67856-ECCF-4583-A386-7DA8DE7333A5}">
      <dgm:prSet/>
      <dgm:spPr/>
      <dgm:t>
        <a:bodyPr/>
        <a:lstStyle/>
        <a:p>
          <a:endParaRPr lang="en-US"/>
        </a:p>
      </dgm:t>
    </dgm:pt>
    <dgm:pt modelId="{47428825-5B5F-4FA1-881A-3CDB17219C3D}" type="sibTrans" cxnId="{EAB67856-ECCF-4583-A386-7DA8DE7333A5}">
      <dgm:prSet/>
      <dgm:spPr/>
      <dgm:t>
        <a:bodyPr/>
        <a:lstStyle/>
        <a:p>
          <a:endParaRPr lang="en-US"/>
        </a:p>
      </dgm:t>
    </dgm:pt>
    <dgm:pt modelId="{576BE79C-0BFF-404A-8C61-3D374F0873DA}">
      <dgm:prSet phldrT="[Text]" phldr="0"/>
      <dgm:spPr/>
      <dgm:t>
        <a:bodyPr/>
        <a:lstStyle/>
        <a:p>
          <a:r>
            <a:rPr lang="en-US">
              <a:latin typeface="Trebuchet MS"/>
            </a:rPr>
            <a:t>Markets</a:t>
          </a:r>
          <a:endParaRPr lang="en-US"/>
        </a:p>
      </dgm:t>
    </dgm:pt>
    <dgm:pt modelId="{29599F3D-D1F0-46FE-9CC3-0BC565343CD2}" type="parTrans" cxnId="{41C3D572-CFC1-4AC3-87ED-DF5B8857B326}">
      <dgm:prSet/>
      <dgm:spPr/>
      <dgm:t>
        <a:bodyPr/>
        <a:lstStyle/>
        <a:p>
          <a:endParaRPr lang="en-US"/>
        </a:p>
      </dgm:t>
    </dgm:pt>
    <dgm:pt modelId="{985E6F55-F505-4E01-889B-6190BA0D6570}" type="sibTrans" cxnId="{41C3D572-CFC1-4AC3-87ED-DF5B8857B326}">
      <dgm:prSet/>
      <dgm:spPr/>
      <dgm:t>
        <a:bodyPr/>
        <a:lstStyle/>
        <a:p>
          <a:endParaRPr lang="en-US"/>
        </a:p>
      </dgm:t>
    </dgm:pt>
    <dgm:pt modelId="{23FEE633-7602-41E6-AC09-F239ADC19D4A}">
      <dgm:prSet phldrT="[Text]" phldr="0"/>
      <dgm:spPr/>
      <dgm:t>
        <a:bodyPr/>
        <a:lstStyle/>
        <a:p>
          <a:pPr rtl="0"/>
          <a:r>
            <a:rPr lang="en-US">
              <a:latin typeface="Trebuchet MS"/>
            </a:rPr>
            <a:t>Task 3</a:t>
          </a:r>
          <a:endParaRPr lang="en-US"/>
        </a:p>
      </dgm:t>
    </dgm:pt>
    <dgm:pt modelId="{E1968684-FF7C-49F2-B832-02FDA126C71F}" type="parTrans" cxnId="{2FED7227-0EF4-41A3-A04A-EA41F84CED1A}">
      <dgm:prSet/>
      <dgm:spPr/>
      <dgm:t>
        <a:bodyPr/>
        <a:lstStyle/>
        <a:p>
          <a:endParaRPr lang="en-US"/>
        </a:p>
      </dgm:t>
    </dgm:pt>
    <dgm:pt modelId="{CEE43A27-A137-4312-AA98-9FBA3E911624}" type="sibTrans" cxnId="{2FED7227-0EF4-41A3-A04A-EA41F84CED1A}">
      <dgm:prSet/>
      <dgm:spPr/>
      <dgm:t>
        <a:bodyPr/>
        <a:lstStyle/>
        <a:p>
          <a:endParaRPr lang="en-US"/>
        </a:p>
      </dgm:t>
    </dgm:pt>
    <dgm:pt modelId="{A85E5A7F-F0B3-4D0A-B983-DF9D80C13D7C}">
      <dgm:prSet phldrT="[Text]" phldr="0"/>
      <dgm:spPr/>
      <dgm:t>
        <a:bodyPr/>
        <a:lstStyle/>
        <a:p>
          <a:r>
            <a:rPr lang="en-US">
              <a:latin typeface="Trebuchet MS"/>
            </a:rPr>
            <a:t>Users</a:t>
          </a:r>
          <a:endParaRPr lang="en-US"/>
        </a:p>
      </dgm:t>
    </dgm:pt>
    <dgm:pt modelId="{B8C437D3-C0AE-49E9-903A-75F3E66DC60B}" type="parTrans" cxnId="{A5DC6253-0E10-455F-8605-56CC6568F184}">
      <dgm:prSet/>
      <dgm:spPr/>
      <dgm:t>
        <a:bodyPr/>
        <a:lstStyle/>
        <a:p>
          <a:endParaRPr lang="en-US"/>
        </a:p>
      </dgm:t>
    </dgm:pt>
    <dgm:pt modelId="{759BDD90-495D-4211-9E52-3FE420D3C04D}" type="sibTrans" cxnId="{A5DC6253-0E10-455F-8605-56CC6568F184}">
      <dgm:prSet/>
      <dgm:spPr/>
      <dgm:t>
        <a:bodyPr/>
        <a:lstStyle/>
        <a:p>
          <a:endParaRPr lang="en-US"/>
        </a:p>
      </dgm:t>
    </dgm:pt>
    <dgm:pt modelId="{3A784117-C666-414A-815E-577E86CF5C99}">
      <dgm:prSet phldr="0"/>
      <dgm:spPr/>
      <dgm:t>
        <a:bodyPr/>
        <a:lstStyle/>
        <a:p>
          <a:pPr rtl="0"/>
          <a:r>
            <a:rPr lang="en-US">
              <a:latin typeface="Trebuchet MS"/>
            </a:rPr>
            <a:t>Task 4</a:t>
          </a:r>
        </a:p>
      </dgm:t>
    </dgm:pt>
    <dgm:pt modelId="{2065E198-984D-488E-8860-39E91775BF75}" type="parTrans" cxnId="{9F8B28C4-AD57-4E08-8988-BA6E855D607D}">
      <dgm:prSet/>
      <dgm:spPr/>
      <dgm:t>
        <a:bodyPr/>
        <a:lstStyle/>
        <a:p>
          <a:endParaRPr lang="de-DE"/>
        </a:p>
      </dgm:t>
    </dgm:pt>
    <dgm:pt modelId="{DA4795A9-4099-4639-B097-185AE7723135}" type="sibTrans" cxnId="{9F8B28C4-AD57-4E08-8988-BA6E855D607D}">
      <dgm:prSet/>
      <dgm:spPr/>
      <dgm:t>
        <a:bodyPr/>
        <a:lstStyle/>
        <a:p>
          <a:endParaRPr lang="de-DE"/>
        </a:p>
      </dgm:t>
    </dgm:pt>
    <dgm:pt modelId="{DC61CA23-6F32-4C11-B8BE-90F4A4DE61AB}">
      <dgm:prSet phldr="0"/>
      <dgm:spPr/>
      <dgm:t>
        <a:bodyPr/>
        <a:lstStyle/>
        <a:p>
          <a:pPr rtl="0"/>
          <a:r>
            <a:rPr lang="en-US">
              <a:latin typeface="Trebuchet MS"/>
            </a:rPr>
            <a:t>Task 5</a:t>
          </a:r>
        </a:p>
      </dgm:t>
    </dgm:pt>
    <dgm:pt modelId="{E3B1497E-F204-4771-8AAB-18B7DF7DCE60}" type="parTrans" cxnId="{27A1FC19-624F-4CE9-9F5E-8BB808653DFC}">
      <dgm:prSet/>
      <dgm:spPr/>
      <dgm:t>
        <a:bodyPr/>
        <a:lstStyle/>
        <a:p>
          <a:endParaRPr lang="de-DE"/>
        </a:p>
      </dgm:t>
    </dgm:pt>
    <dgm:pt modelId="{895E5487-C463-418C-8283-2A67CF3F9064}" type="sibTrans" cxnId="{27A1FC19-624F-4CE9-9F5E-8BB808653DFC}">
      <dgm:prSet/>
      <dgm:spPr/>
      <dgm:t>
        <a:bodyPr/>
        <a:lstStyle/>
        <a:p>
          <a:endParaRPr lang="de-DE"/>
        </a:p>
      </dgm:t>
    </dgm:pt>
    <dgm:pt modelId="{155910BC-1DD5-4FBB-AB5D-075A7E812FE4}">
      <dgm:prSet phldr="0"/>
      <dgm:spPr/>
      <dgm:t>
        <a:bodyPr/>
        <a:lstStyle/>
        <a:p>
          <a:pPr rtl="0"/>
          <a:r>
            <a:rPr lang="en-US">
              <a:latin typeface="Trebuchet MS"/>
            </a:rPr>
            <a:t>Task 6</a:t>
          </a:r>
          <a:endParaRPr lang="en-US"/>
        </a:p>
      </dgm:t>
    </dgm:pt>
    <dgm:pt modelId="{D2569C88-63B5-49AD-8A91-186B979CB7C2}" type="parTrans" cxnId="{7DA180EB-4344-461E-914C-B642C61C4543}">
      <dgm:prSet/>
      <dgm:spPr/>
      <dgm:t>
        <a:bodyPr/>
        <a:lstStyle/>
        <a:p>
          <a:endParaRPr lang="de-DE"/>
        </a:p>
      </dgm:t>
    </dgm:pt>
    <dgm:pt modelId="{CAE85047-54D2-48C4-A769-39640D8F2EC4}" type="sibTrans" cxnId="{7DA180EB-4344-461E-914C-B642C61C4543}">
      <dgm:prSet/>
      <dgm:spPr/>
      <dgm:t>
        <a:bodyPr/>
        <a:lstStyle/>
        <a:p>
          <a:endParaRPr lang="de-DE"/>
        </a:p>
      </dgm:t>
    </dgm:pt>
    <dgm:pt modelId="{186DBD36-5F98-42B5-A480-C71E1418D459}">
      <dgm:prSet phldr="0"/>
      <dgm:spPr/>
      <dgm:t>
        <a:bodyPr/>
        <a:lstStyle/>
        <a:p>
          <a:pPr rtl="0"/>
          <a:r>
            <a:rPr lang="en-US">
              <a:latin typeface="Trebuchet MS"/>
            </a:rPr>
            <a:t>Task 7</a:t>
          </a:r>
        </a:p>
      </dgm:t>
    </dgm:pt>
    <dgm:pt modelId="{62044819-E282-4E45-9897-38D47F951175}" type="parTrans" cxnId="{72928170-1EB7-43BB-A0D7-C746B1094F5B}">
      <dgm:prSet/>
      <dgm:spPr/>
      <dgm:t>
        <a:bodyPr/>
        <a:lstStyle/>
        <a:p>
          <a:endParaRPr lang="de-DE"/>
        </a:p>
      </dgm:t>
    </dgm:pt>
    <dgm:pt modelId="{5B232451-935A-4C7C-8E41-494BD38CDD79}" type="sibTrans" cxnId="{72928170-1EB7-43BB-A0D7-C746B1094F5B}">
      <dgm:prSet/>
      <dgm:spPr/>
      <dgm:t>
        <a:bodyPr/>
        <a:lstStyle/>
        <a:p>
          <a:endParaRPr lang="de-DE"/>
        </a:p>
      </dgm:t>
    </dgm:pt>
    <dgm:pt modelId="{58E1B3D9-14B3-4089-AD0A-B5FB93E86CFC}">
      <dgm:prSet phldr="0"/>
      <dgm:spPr/>
      <dgm:t>
        <a:bodyPr/>
        <a:lstStyle/>
        <a:p>
          <a:pPr rtl="0"/>
          <a:r>
            <a:rPr lang="en-US">
              <a:latin typeface="Trebuchet MS"/>
            </a:rPr>
            <a:t>Technologies</a:t>
          </a:r>
        </a:p>
      </dgm:t>
    </dgm:pt>
    <dgm:pt modelId="{7D9E5AC5-6710-4DE7-B4AE-2279DD5F1768}" type="parTrans" cxnId="{A87CE60C-4212-4A23-B3C2-8325D260E319}">
      <dgm:prSet/>
      <dgm:spPr/>
      <dgm:t>
        <a:bodyPr/>
        <a:lstStyle/>
        <a:p>
          <a:endParaRPr lang="de-DE"/>
        </a:p>
      </dgm:t>
    </dgm:pt>
    <dgm:pt modelId="{E3DEABD2-7E95-4A74-8775-8481E5724598}" type="sibTrans" cxnId="{A87CE60C-4212-4A23-B3C2-8325D260E319}">
      <dgm:prSet/>
      <dgm:spPr/>
      <dgm:t>
        <a:bodyPr/>
        <a:lstStyle/>
        <a:p>
          <a:endParaRPr lang="de-DE"/>
        </a:p>
      </dgm:t>
    </dgm:pt>
    <dgm:pt modelId="{D2095FE0-D02D-45E9-B4F3-8DA3C080C604}">
      <dgm:prSet phldr="0"/>
      <dgm:spPr/>
      <dgm:t>
        <a:bodyPr/>
        <a:lstStyle/>
        <a:p>
          <a:pPr rtl="0"/>
          <a:r>
            <a:rPr lang="en-US">
              <a:latin typeface="Trebuchet MS"/>
            </a:rPr>
            <a:t>Environment</a:t>
          </a:r>
          <a:endParaRPr lang="en-US"/>
        </a:p>
      </dgm:t>
    </dgm:pt>
    <dgm:pt modelId="{3F37C079-162A-4E38-8593-46B8D947753F}" type="parTrans" cxnId="{99B7DA93-EFC0-4EC8-B338-AE44608B2D28}">
      <dgm:prSet/>
      <dgm:spPr/>
      <dgm:t>
        <a:bodyPr/>
        <a:lstStyle/>
        <a:p>
          <a:endParaRPr lang="de-DE"/>
        </a:p>
      </dgm:t>
    </dgm:pt>
    <dgm:pt modelId="{318334AF-91A7-49B6-A80F-9E0014A871FD}" type="sibTrans" cxnId="{99B7DA93-EFC0-4EC8-B338-AE44608B2D28}">
      <dgm:prSet/>
      <dgm:spPr/>
      <dgm:t>
        <a:bodyPr/>
        <a:lstStyle/>
        <a:p>
          <a:endParaRPr lang="de-DE"/>
        </a:p>
      </dgm:t>
    </dgm:pt>
    <dgm:pt modelId="{87A24C80-79FA-4B04-BE1F-85DB246C91B7}">
      <dgm:prSet phldr="0"/>
      <dgm:spPr/>
      <dgm:t>
        <a:bodyPr/>
        <a:lstStyle/>
        <a:p>
          <a:r>
            <a:rPr lang="en-US">
              <a:latin typeface="Trebuchet MS"/>
            </a:rPr>
            <a:t>Economics</a:t>
          </a:r>
        </a:p>
      </dgm:t>
    </dgm:pt>
    <dgm:pt modelId="{C3E8B737-5B86-4D3E-89EF-149085BE1E82}" type="parTrans" cxnId="{33888483-5FB1-46FE-AE16-E8C4FDC6A157}">
      <dgm:prSet/>
      <dgm:spPr/>
      <dgm:t>
        <a:bodyPr/>
        <a:lstStyle/>
        <a:p>
          <a:endParaRPr lang="de-DE"/>
        </a:p>
      </dgm:t>
    </dgm:pt>
    <dgm:pt modelId="{2A46AB0E-2250-40CC-867C-BA87CEB47593}" type="sibTrans" cxnId="{33888483-5FB1-46FE-AE16-E8C4FDC6A157}">
      <dgm:prSet/>
      <dgm:spPr/>
      <dgm:t>
        <a:bodyPr/>
        <a:lstStyle/>
        <a:p>
          <a:endParaRPr lang="de-DE"/>
        </a:p>
      </dgm:t>
    </dgm:pt>
    <dgm:pt modelId="{3F25E568-27A0-4496-9D58-E367795131E7}">
      <dgm:prSet phldr="0"/>
      <dgm:spPr/>
      <dgm:t>
        <a:bodyPr/>
        <a:lstStyle/>
        <a:p>
          <a:pPr rtl="0"/>
          <a:r>
            <a:rPr lang="en-US">
              <a:latin typeface="Trebuchet MS"/>
            </a:rPr>
            <a:t>Design options</a:t>
          </a:r>
        </a:p>
      </dgm:t>
    </dgm:pt>
    <dgm:pt modelId="{EE85A0DE-1DB3-4776-BCC6-25B85AF7192D}" type="parTrans" cxnId="{344E7404-BE38-4B2E-83CD-3185DA9C398E}">
      <dgm:prSet/>
      <dgm:spPr/>
      <dgm:t>
        <a:bodyPr/>
        <a:lstStyle/>
        <a:p>
          <a:endParaRPr lang="de-DE"/>
        </a:p>
      </dgm:t>
    </dgm:pt>
    <dgm:pt modelId="{3A618809-A637-47F4-AE49-31CCD3A35F8F}" type="sibTrans" cxnId="{344E7404-BE38-4B2E-83CD-3185DA9C398E}">
      <dgm:prSet/>
      <dgm:spPr/>
      <dgm:t>
        <a:bodyPr/>
        <a:lstStyle/>
        <a:p>
          <a:endParaRPr lang="de-DE"/>
        </a:p>
      </dgm:t>
    </dgm:pt>
    <dgm:pt modelId="{CBC308A6-7DC1-40DC-A56E-98E19806FDE2}">
      <dgm:prSet phldr="0"/>
      <dgm:spPr/>
      <dgm:t>
        <a:bodyPr/>
        <a:lstStyle/>
        <a:p>
          <a:r>
            <a:rPr lang="en-US">
              <a:latin typeface="Trebuchet MS"/>
            </a:rPr>
            <a:t>Scenarios</a:t>
          </a:r>
        </a:p>
      </dgm:t>
    </dgm:pt>
    <dgm:pt modelId="{D8D973DC-D706-4F08-9C46-EE4203F6F093}" type="parTrans" cxnId="{84D9EBFB-77EB-4A6E-BE0B-95A97994B7CA}">
      <dgm:prSet/>
      <dgm:spPr/>
      <dgm:t>
        <a:bodyPr/>
        <a:lstStyle/>
        <a:p>
          <a:endParaRPr lang="de-DE"/>
        </a:p>
      </dgm:t>
    </dgm:pt>
    <dgm:pt modelId="{4133409D-21AC-44EE-801B-97D132122D9C}" type="sibTrans" cxnId="{84D9EBFB-77EB-4A6E-BE0B-95A97994B7CA}">
      <dgm:prSet/>
      <dgm:spPr/>
      <dgm:t>
        <a:bodyPr/>
        <a:lstStyle/>
        <a:p>
          <a:endParaRPr lang="de-DE"/>
        </a:p>
      </dgm:t>
    </dgm:pt>
    <dgm:pt modelId="{DCDC75A6-6FE0-4F9C-95B8-95DCECCB8988}" type="pres">
      <dgm:prSet presAssocID="{AD46E2F3-3546-4640-B4BC-CF8690519A6F}" presName="linearFlow" presStyleCnt="0">
        <dgm:presLayoutVars>
          <dgm:dir/>
          <dgm:animLvl val="lvl"/>
          <dgm:resizeHandles val="exact"/>
        </dgm:presLayoutVars>
      </dgm:prSet>
      <dgm:spPr/>
    </dgm:pt>
    <dgm:pt modelId="{4896EE75-201C-4C19-AFEA-3D265D999B79}" type="pres">
      <dgm:prSet presAssocID="{E77CF2B6-3E77-49E5-BADF-80152892BC8A}" presName="composite" presStyleCnt="0"/>
      <dgm:spPr/>
    </dgm:pt>
    <dgm:pt modelId="{972C40DC-4A8C-4C41-AF7A-4B7CED7A51D9}" type="pres">
      <dgm:prSet presAssocID="{E77CF2B6-3E77-49E5-BADF-80152892BC8A}" presName="parentText" presStyleLbl="alignNode1" presStyleIdx="0" presStyleCnt="7">
        <dgm:presLayoutVars>
          <dgm:chMax val="1"/>
          <dgm:bulletEnabled val="1"/>
        </dgm:presLayoutVars>
      </dgm:prSet>
      <dgm:spPr/>
    </dgm:pt>
    <dgm:pt modelId="{0BC2339D-14F6-4C6A-A05F-CD010507F383}" type="pres">
      <dgm:prSet presAssocID="{E77CF2B6-3E77-49E5-BADF-80152892BC8A}" presName="descendantText" presStyleLbl="alignAcc1" presStyleIdx="0" presStyleCnt="7">
        <dgm:presLayoutVars>
          <dgm:bulletEnabled val="1"/>
        </dgm:presLayoutVars>
      </dgm:prSet>
      <dgm:spPr/>
    </dgm:pt>
    <dgm:pt modelId="{404DA67B-8151-42F9-A3EE-62E230B5663B}" type="pres">
      <dgm:prSet presAssocID="{2BD0628D-574F-4898-85FC-BEEBB9CB8E5F}" presName="sp" presStyleCnt="0"/>
      <dgm:spPr/>
    </dgm:pt>
    <dgm:pt modelId="{2E9F0A1E-824C-40EE-8854-E9E7CCEDB575}" type="pres">
      <dgm:prSet presAssocID="{EE1BAFDE-DEB6-4E1A-8321-49317E637B86}" presName="composite" presStyleCnt="0"/>
      <dgm:spPr/>
    </dgm:pt>
    <dgm:pt modelId="{534469AC-2BF4-4156-9324-F8985D408AF9}" type="pres">
      <dgm:prSet presAssocID="{EE1BAFDE-DEB6-4E1A-8321-49317E637B86}" presName="parentText" presStyleLbl="alignNode1" presStyleIdx="1" presStyleCnt="7">
        <dgm:presLayoutVars>
          <dgm:chMax val="1"/>
          <dgm:bulletEnabled val="1"/>
        </dgm:presLayoutVars>
      </dgm:prSet>
      <dgm:spPr/>
    </dgm:pt>
    <dgm:pt modelId="{5885E700-DFF9-4AF1-A1BA-B1F644F56CAB}" type="pres">
      <dgm:prSet presAssocID="{EE1BAFDE-DEB6-4E1A-8321-49317E637B86}" presName="descendantText" presStyleLbl="alignAcc1" presStyleIdx="1" presStyleCnt="7">
        <dgm:presLayoutVars>
          <dgm:bulletEnabled val="1"/>
        </dgm:presLayoutVars>
      </dgm:prSet>
      <dgm:spPr/>
    </dgm:pt>
    <dgm:pt modelId="{A58A9C8B-2C49-4219-909F-2282E9298E58}" type="pres">
      <dgm:prSet presAssocID="{47428825-5B5F-4FA1-881A-3CDB17219C3D}" presName="sp" presStyleCnt="0"/>
      <dgm:spPr/>
    </dgm:pt>
    <dgm:pt modelId="{FA624278-94D9-489F-BFF3-7C5E3273C0ED}" type="pres">
      <dgm:prSet presAssocID="{23FEE633-7602-41E6-AC09-F239ADC19D4A}" presName="composite" presStyleCnt="0"/>
      <dgm:spPr/>
    </dgm:pt>
    <dgm:pt modelId="{D368656A-37A6-44A2-A30B-6961D5A79F69}" type="pres">
      <dgm:prSet presAssocID="{23FEE633-7602-41E6-AC09-F239ADC19D4A}" presName="parentText" presStyleLbl="alignNode1" presStyleIdx="2" presStyleCnt="7">
        <dgm:presLayoutVars>
          <dgm:chMax val="1"/>
          <dgm:bulletEnabled val="1"/>
        </dgm:presLayoutVars>
      </dgm:prSet>
      <dgm:spPr/>
    </dgm:pt>
    <dgm:pt modelId="{88A0039D-082A-447D-94BC-6DB256E16FDA}" type="pres">
      <dgm:prSet presAssocID="{23FEE633-7602-41E6-AC09-F239ADC19D4A}" presName="descendantText" presStyleLbl="alignAcc1" presStyleIdx="2" presStyleCnt="7">
        <dgm:presLayoutVars>
          <dgm:bulletEnabled val="1"/>
        </dgm:presLayoutVars>
      </dgm:prSet>
      <dgm:spPr/>
    </dgm:pt>
    <dgm:pt modelId="{707A7A0E-39B2-4AA4-91BF-49BDB76540F6}" type="pres">
      <dgm:prSet presAssocID="{CEE43A27-A137-4312-AA98-9FBA3E911624}" presName="sp" presStyleCnt="0"/>
      <dgm:spPr/>
    </dgm:pt>
    <dgm:pt modelId="{7C7A31E6-4B76-4474-B346-621DB11D980A}" type="pres">
      <dgm:prSet presAssocID="{3A784117-C666-414A-815E-577E86CF5C99}" presName="composite" presStyleCnt="0"/>
      <dgm:spPr/>
    </dgm:pt>
    <dgm:pt modelId="{26FFA54E-FDCA-4316-87CF-A16187843DA8}" type="pres">
      <dgm:prSet presAssocID="{3A784117-C666-414A-815E-577E86CF5C99}" presName="parentText" presStyleLbl="alignNode1" presStyleIdx="3" presStyleCnt="7">
        <dgm:presLayoutVars>
          <dgm:chMax val="1"/>
          <dgm:bulletEnabled val="1"/>
        </dgm:presLayoutVars>
      </dgm:prSet>
      <dgm:spPr/>
    </dgm:pt>
    <dgm:pt modelId="{50DF5044-61BD-4DF5-B6E1-E20C16061079}" type="pres">
      <dgm:prSet presAssocID="{3A784117-C666-414A-815E-577E86CF5C99}" presName="descendantText" presStyleLbl="alignAcc1" presStyleIdx="3" presStyleCnt="7">
        <dgm:presLayoutVars>
          <dgm:bulletEnabled val="1"/>
        </dgm:presLayoutVars>
      </dgm:prSet>
      <dgm:spPr/>
    </dgm:pt>
    <dgm:pt modelId="{C90F47E7-C873-4A2D-BADB-D3D9B49B6082}" type="pres">
      <dgm:prSet presAssocID="{DA4795A9-4099-4639-B097-185AE7723135}" presName="sp" presStyleCnt="0"/>
      <dgm:spPr/>
    </dgm:pt>
    <dgm:pt modelId="{132F038A-BE52-406B-BCC2-92ECA9543F73}" type="pres">
      <dgm:prSet presAssocID="{DC61CA23-6F32-4C11-B8BE-90F4A4DE61AB}" presName="composite" presStyleCnt="0"/>
      <dgm:spPr/>
    </dgm:pt>
    <dgm:pt modelId="{BE2166DD-D17E-48F3-A88D-D1FA5F397587}" type="pres">
      <dgm:prSet presAssocID="{DC61CA23-6F32-4C11-B8BE-90F4A4DE61AB}" presName="parentText" presStyleLbl="alignNode1" presStyleIdx="4" presStyleCnt="7">
        <dgm:presLayoutVars>
          <dgm:chMax val="1"/>
          <dgm:bulletEnabled val="1"/>
        </dgm:presLayoutVars>
      </dgm:prSet>
      <dgm:spPr/>
    </dgm:pt>
    <dgm:pt modelId="{A0374B7D-6165-4A85-9895-128D6059CB80}" type="pres">
      <dgm:prSet presAssocID="{DC61CA23-6F32-4C11-B8BE-90F4A4DE61AB}" presName="descendantText" presStyleLbl="alignAcc1" presStyleIdx="4" presStyleCnt="7">
        <dgm:presLayoutVars>
          <dgm:bulletEnabled val="1"/>
        </dgm:presLayoutVars>
      </dgm:prSet>
      <dgm:spPr/>
    </dgm:pt>
    <dgm:pt modelId="{D1084B11-F9D6-4997-9C1B-D1D571FE65AC}" type="pres">
      <dgm:prSet presAssocID="{895E5487-C463-418C-8283-2A67CF3F9064}" presName="sp" presStyleCnt="0"/>
      <dgm:spPr/>
    </dgm:pt>
    <dgm:pt modelId="{29D285C5-4971-41DA-AD4C-7B90444D41DD}" type="pres">
      <dgm:prSet presAssocID="{155910BC-1DD5-4FBB-AB5D-075A7E812FE4}" presName="composite" presStyleCnt="0"/>
      <dgm:spPr/>
    </dgm:pt>
    <dgm:pt modelId="{309D0DEB-ADE2-4E32-BB0A-EBF19FC55B3B}" type="pres">
      <dgm:prSet presAssocID="{155910BC-1DD5-4FBB-AB5D-075A7E812FE4}" presName="parentText" presStyleLbl="alignNode1" presStyleIdx="5" presStyleCnt="7">
        <dgm:presLayoutVars>
          <dgm:chMax val="1"/>
          <dgm:bulletEnabled val="1"/>
        </dgm:presLayoutVars>
      </dgm:prSet>
      <dgm:spPr/>
    </dgm:pt>
    <dgm:pt modelId="{3C340DDB-A05A-4576-9BB1-A69492FC92BF}" type="pres">
      <dgm:prSet presAssocID="{155910BC-1DD5-4FBB-AB5D-075A7E812FE4}" presName="descendantText" presStyleLbl="alignAcc1" presStyleIdx="5" presStyleCnt="7">
        <dgm:presLayoutVars>
          <dgm:bulletEnabled val="1"/>
        </dgm:presLayoutVars>
      </dgm:prSet>
      <dgm:spPr/>
    </dgm:pt>
    <dgm:pt modelId="{AD4103D6-07BB-48CF-9332-2994A6A09CEE}" type="pres">
      <dgm:prSet presAssocID="{CAE85047-54D2-48C4-A769-39640D8F2EC4}" presName="sp" presStyleCnt="0"/>
      <dgm:spPr/>
    </dgm:pt>
    <dgm:pt modelId="{546DA342-775A-424C-88BE-5CAAC02AB475}" type="pres">
      <dgm:prSet presAssocID="{186DBD36-5F98-42B5-A480-C71E1418D459}" presName="composite" presStyleCnt="0"/>
      <dgm:spPr/>
    </dgm:pt>
    <dgm:pt modelId="{72423A76-DD07-4E69-995A-C631A810CAC3}" type="pres">
      <dgm:prSet presAssocID="{186DBD36-5F98-42B5-A480-C71E1418D459}" presName="parentText" presStyleLbl="alignNode1" presStyleIdx="6" presStyleCnt="7">
        <dgm:presLayoutVars>
          <dgm:chMax val="1"/>
          <dgm:bulletEnabled val="1"/>
        </dgm:presLayoutVars>
      </dgm:prSet>
      <dgm:spPr/>
    </dgm:pt>
    <dgm:pt modelId="{CE4DD495-90E2-4DD9-A90F-C25AE444E5EF}" type="pres">
      <dgm:prSet presAssocID="{186DBD36-5F98-42B5-A480-C71E1418D459}" presName="descendantText" presStyleLbl="alignAcc1" presStyleIdx="6" presStyleCnt="7">
        <dgm:presLayoutVars>
          <dgm:bulletEnabled val="1"/>
        </dgm:presLayoutVars>
      </dgm:prSet>
      <dgm:spPr/>
    </dgm:pt>
  </dgm:ptLst>
  <dgm:cxnLst>
    <dgm:cxn modelId="{8F01CC00-0190-46AC-82AE-CB50A49B9A15}" type="presOf" srcId="{A85E5A7F-F0B3-4D0A-B983-DF9D80C13D7C}" destId="{88A0039D-082A-447D-94BC-6DB256E16FDA}" srcOrd="0" destOrd="0" presId="urn:microsoft.com/office/officeart/2005/8/layout/chevron2"/>
    <dgm:cxn modelId="{344E7404-BE38-4B2E-83CD-3185DA9C398E}" srcId="{155910BC-1DD5-4FBB-AB5D-075A7E812FE4}" destId="{3F25E568-27A0-4496-9D58-E367795131E7}" srcOrd="0" destOrd="0" parTransId="{EE85A0DE-1DB3-4776-BCC6-25B85AF7192D}" sibTransId="{3A618809-A637-47F4-AE49-31CCD3A35F8F}"/>
    <dgm:cxn modelId="{A87CE60C-4212-4A23-B3C2-8325D260E319}" srcId="{3A784117-C666-414A-815E-577E86CF5C99}" destId="{58E1B3D9-14B3-4089-AD0A-B5FB93E86CFC}" srcOrd="0" destOrd="0" parTransId="{7D9E5AC5-6710-4DE7-B4AE-2279DD5F1768}" sibTransId="{E3DEABD2-7E95-4A74-8775-8481E5724598}"/>
    <dgm:cxn modelId="{0CE27219-784B-4F3A-B392-01964008633B}" type="presOf" srcId="{CBC308A6-7DC1-40DC-A56E-98E19806FDE2}" destId="{CE4DD495-90E2-4DD9-A90F-C25AE444E5EF}" srcOrd="0" destOrd="0" presId="urn:microsoft.com/office/officeart/2005/8/layout/chevron2"/>
    <dgm:cxn modelId="{27A1FC19-624F-4CE9-9F5E-8BB808653DFC}" srcId="{AD46E2F3-3546-4640-B4BC-CF8690519A6F}" destId="{DC61CA23-6F32-4C11-B8BE-90F4A4DE61AB}" srcOrd="4" destOrd="0" parTransId="{E3B1497E-F204-4771-8AAB-18B7DF7DCE60}" sibTransId="{895E5487-C463-418C-8283-2A67CF3F9064}"/>
    <dgm:cxn modelId="{2FED7227-0EF4-41A3-A04A-EA41F84CED1A}" srcId="{AD46E2F3-3546-4640-B4BC-CF8690519A6F}" destId="{23FEE633-7602-41E6-AC09-F239ADC19D4A}" srcOrd="2" destOrd="0" parTransId="{E1968684-FF7C-49F2-B832-02FDA126C71F}" sibTransId="{CEE43A27-A137-4312-AA98-9FBA3E911624}"/>
    <dgm:cxn modelId="{04B7FF3C-B86A-4257-A0A8-4A47F3C933B6}" type="presOf" srcId="{AD46E2F3-3546-4640-B4BC-CF8690519A6F}" destId="{DCDC75A6-6FE0-4F9C-95B8-95DCECCB8988}" srcOrd="0" destOrd="0" presId="urn:microsoft.com/office/officeart/2005/8/layout/chevron2"/>
    <dgm:cxn modelId="{4AC75E5F-40FE-4DCE-82BA-98CE870FF713}" type="presOf" srcId="{186DBD36-5F98-42B5-A480-C71E1418D459}" destId="{72423A76-DD07-4E69-995A-C631A810CAC3}" srcOrd="0" destOrd="0" presId="urn:microsoft.com/office/officeart/2005/8/layout/chevron2"/>
    <dgm:cxn modelId="{303AD560-7DD8-4D10-9A3C-7A701BE5A719}" type="presOf" srcId="{23FEE633-7602-41E6-AC09-F239ADC19D4A}" destId="{D368656A-37A6-44A2-A30B-6961D5A79F69}" srcOrd="0" destOrd="0" presId="urn:microsoft.com/office/officeart/2005/8/layout/chevron2"/>
    <dgm:cxn modelId="{72928170-1EB7-43BB-A0D7-C746B1094F5B}" srcId="{AD46E2F3-3546-4640-B4BC-CF8690519A6F}" destId="{186DBD36-5F98-42B5-A480-C71E1418D459}" srcOrd="6" destOrd="0" parTransId="{62044819-E282-4E45-9897-38D47F951175}" sibTransId="{5B232451-935A-4C7C-8E41-494BD38CDD79}"/>
    <dgm:cxn modelId="{41C3D572-CFC1-4AC3-87ED-DF5B8857B326}" srcId="{EE1BAFDE-DEB6-4E1A-8321-49317E637B86}" destId="{576BE79C-0BFF-404A-8C61-3D374F0873DA}" srcOrd="0" destOrd="0" parTransId="{29599F3D-D1F0-46FE-9CC3-0BC565343CD2}" sibTransId="{985E6F55-F505-4E01-889B-6190BA0D6570}"/>
    <dgm:cxn modelId="{A5DC6253-0E10-455F-8605-56CC6568F184}" srcId="{23FEE633-7602-41E6-AC09-F239ADC19D4A}" destId="{A85E5A7F-F0B3-4D0A-B983-DF9D80C13D7C}" srcOrd="0" destOrd="0" parTransId="{B8C437D3-C0AE-49E9-903A-75F3E66DC60B}" sibTransId="{759BDD90-495D-4211-9E52-3FE420D3C04D}"/>
    <dgm:cxn modelId="{3FD63774-C18A-4C38-8E36-FD80AD7DB89E}" type="presOf" srcId="{DC61CA23-6F32-4C11-B8BE-90F4A4DE61AB}" destId="{BE2166DD-D17E-48F3-A88D-D1FA5F397587}" srcOrd="0" destOrd="0" presId="urn:microsoft.com/office/officeart/2005/8/layout/chevron2"/>
    <dgm:cxn modelId="{F58DD454-D33E-46D4-9F1F-B4FD8DD75810}" srcId="{AD46E2F3-3546-4640-B4BC-CF8690519A6F}" destId="{E77CF2B6-3E77-49E5-BADF-80152892BC8A}" srcOrd="0" destOrd="0" parTransId="{A3F6F101-E539-4566-B151-7BCFDD014480}" sibTransId="{2BD0628D-574F-4898-85FC-BEEBB9CB8E5F}"/>
    <dgm:cxn modelId="{EAB67856-ECCF-4583-A386-7DA8DE7333A5}" srcId="{AD46E2F3-3546-4640-B4BC-CF8690519A6F}" destId="{EE1BAFDE-DEB6-4E1A-8321-49317E637B86}" srcOrd="1" destOrd="0" parTransId="{91437D09-0447-4D33-870F-F4D8B7E60C1D}" sibTransId="{47428825-5B5F-4FA1-881A-3CDB17219C3D}"/>
    <dgm:cxn modelId="{2D177457-6552-49BF-9677-D58C5B9D68D8}" type="presOf" srcId="{E77CF2B6-3E77-49E5-BADF-80152892BC8A}" destId="{972C40DC-4A8C-4C41-AF7A-4B7CED7A51D9}" srcOrd="0" destOrd="0" presId="urn:microsoft.com/office/officeart/2005/8/layout/chevron2"/>
    <dgm:cxn modelId="{A9F85078-742F-46CA-B540-58C22C6B61A2}" type="presOf" srcId="{3F25E568-27A0-4496-9D58-E367795131E7}" destId="{3C340DDB-A05A-4576-9BB1-A69492FC92BF}" srcOrd="0" destOrd="0" presId="urn:microsoft.com/office/officeart/2005/8/layout/chevron2"/>
    <dgm:cxn modelId="{AD1DB159-7A1C-401F-9B20-C0F5A5B9EE04}" type="presOf" srcId="{58E1B3D9-14B3-4089-AD0A-B5FB93E86CFC}" destId="{50DF5044-61BD-4DF5-B6E1-E20C16061079}" srcOrd="0" destOrd="0" presId="urn:microsoft.com/office/officeart/2005/8/layout/chevron2"/>
    <dgm:cxn modelId="{33888483-5FB1-46FE-AE16-E8C4FDC6A157}" srcId="{DC61CA23-6F32-4C11-B8BE-90F4A4DE61AB}" destId="{87A24C80-79FA-4B04-BE1F-85DB246C91B7}" srcOrd="1" destOrd="0" parTransId="{C3E8B737-5B86-4D3E-89EF-149085BE1E82}" sibTransId="{2A46AB0E-2250-40CC-867C-BA87CEB47593}"/>
    <dgm:cxn modelId="{99B7DA93-EFC0-4EC8-B338-AE44608B2D28}" srcId="{DC61CA23-6F32-4C11-B8BE-90F4A4DE61AB}" destId="{D2095FE0-D02D-45E9-B4F3-8DA3C080C604}" srcOrd="0" destOrd="0" parTransId="{3F37C079-162A-4E38-8593-46B8D947753F}" sibTransId="{318334AF-91A7-49B6-A80F-9E0014A871FD}"/>
    <dgm:cxn modelId="{AAEDD696-0FF4-447F-9325-89F238DFE81D}" type="presOf" srcId="{155910BC-1DD5-4FBB-AB5D-075A7E812FE4}" destId="{309D0DEB-ADE2-4E32-BB0A-EBF19FC55B3B}" srcOrd="0" destOrd="0" presId="urn:microsoft.com/office/officeart/2005/8/layout/chevron2"/>
    <dgm:cxn modelId="{D0B47CA9-BED8-46CC-836A-3D60E85849A3}" type="presOf" srcId="{3A784117-C666-414A-815E-577E86CF5C99}" destId="{26FFA54E-FDCA-4316-87CF-A16187843DA8}" srcOrd="0" destOrd="0" presId="urn:microsoft.com/office/officeart/2005/8/layout/chevron2"/>
    <dgm:cxn modelId="{BD7AA6BA-5EA8-42B7-96BF-BAE1419009F1}" type="presOf" srcId="{D2095FE0-D02D-45E9-B4F3-8DA3C080C604}" destId="{A0374B7D-6165-4A85-9895-128D6059CB80}" srcOrd="0" destOrd="0" presId="urn:microsoft.com/office/officeart/2005/8/layout/chevron2"/>
    <dgm:cxn modelId="{9F8B28C4-AD57-4E08-8988-BA6E855D607D}" srcId="{AD46E2F3-3546-4640-B4BC-CF8690519A6F}" destId="{3A784117-C666-414A-815E-577E86CF5C99}" srcOrd="3" destOrd="0" parTransId="{2065E198-984D-488E-8860-39E91775BF75}" sibTransId="{DA4795A9-4099-4639-B097-185AE7723135}"/>
    <dgm:cxn modelId="{049EADD0-A2D1-4A30-A4E5-36A985AE90B8}" type="presOf" srcId="{576BE79C-0BFF-404A-8C61-3D374F0873DA}" destId="{5885E700-DFF9-4AF1-A1BA-B1F644F56CAB}" srcOrd="0" destOrd="0" presId="urn:microsoft.com/office/officeart/2005/8/layout/chevron2"/>
    <dgm:cxn modelId="{2FE315DD-56CB-4749-87CB-9C1381B4B38A}" srcId="{E77CF2B6-3E77-49E5-BADF-80152892BC8A}" destId="{C0178817-3D51-4035-8B23-536FA3643921}" srcOrd="0" destOrd="0" parTransId="{335E8B1B-5A4C-4E4F-9DFD-8B2741A47C9E}" sibTransId="{2D8509A3-D208-42FD-B450-CF5C7545B67F}"/>
    <dgm:cxn modelId="{47A9BBDE-ED97-4D01-A5F0-7ABAF213990E}" type="presOf" srcId="{EE1BAFDE-DEB6-4E1A-8321-49317E637B86}" destId="{534469AC-2BF4-4156-9324-F8985D408AF9}" srcOrd="0" destOrd="0" presId="urn:microsoft.com/office/officeart/2005/8/layout/chevron2"/>
    <dgm:cxn modelId="{7DA180EB-4344-461E-914C-B642C61C4543}" srcId="{AD46E2F3-3546-4640-B4BC-CF8690519A6F}" destId="{155910BC-1DD5-4FBB-AB5D-075A7E812FE4}" srcOrd="5" destOrd="0" parTransId="{D2569C88-63B5-49AD-8A91-186B979CB7C2}" sibTransId="{CAE85047-54D2-48C4-A769-39640D8F2EC4}"/>
    <dgm:cxn modelId="{B08519F0-4D48-4BBE-93CF-7432BDBFC7F4}" type="presOf" srcId="{87A24C80-79FA-4B04-BE1F-85DB246C91B7}" destId="{A0374B7D-6165-4A85-9895-128D6059CB80}" srcOrd="0" destOrd="1" presId="urn:microsoft.com/office/officeart/2005/8/layout/chevron2"/>
    <dgm:cxn modelId="{84D9EBFB-77EB-4A6E-BE0B-95A97994B7CA}" srcId="{186DBD36-5F98-42B5-A480-C71E1418D459}" destId="{CBC308A6-7DC1-40DC-A56E-98E19806FDE2}" srcOrd="0" destOrd="0" parTransId="{D8D973DC-D706-4F08-9C46-EE4203F6F093}" sibTransId="{4133409D-21AC-44EE-801B-97D132122D9C}"/>
    <dgm:cxn modelId="{BBD7E5FF-A503-4FF0-AB19-564C761373AF}" type="presOf" srcId="{C0178817-3D51-4035-8B23-536FA3643921}" destId="{0BC2339D-14F6-4C6A-A05F-CD010507F383}" srcOrd="0" destOrd="0" presId="urn:microsoft.com/office/officeart/2005/8/layout/chevron2"/>
    <dgm:cxn modelId="{9478768B-60CE-4E4B-B2E9-FBD800762C48}" type="presParOf" srcId="{DCDC75A6-6FE0-4F9C-95B8-95DCECCB8988}" destId="{4896EE75-201C-4C19-AFEA-3D265D999B79}" srcOrd="0" destOrd="0" presId="urn:microsoft.com/office/officeart/2005/8/layout/chevron2"/>
    <dgm:cxn modelId="{89257B62-CFAC-4419-831C-DB31E1F37DC8}" type="presParOf" srcId="{4896EE75-201C-4C19-AFEA-3D265D999B79}" destId="{972C40DC-4A8C-4C41-AF7A-4B7CED7A51D9}" srcOrd="0" destOrd="0" presId="urn:microsoft.com/office/officeart/2005/8/layout/chevron2"/>
    <dgm:cxn modelId="{12683DB4-CDB0-4F34-AED3-1EFC50F8F31C}" type="presParOf" srcId="{4896EE75-201C-4C19-AFEA-3D265D999B79}" destId="{0BC2339D-14F6-4C6A-A05F-CD010507F383}" srcOrd="1" destOrd="0" presId="urn:microsoft.com/office/officeart/2005/8/layout/chevron2"/>
    <dgm:cxn modelId="{952A111C-10E4-4BD3-A537-6470ED94D3FA}" type="presParOf" srcId="{DCDC75A6-6FE0-4F9C-95B8-95DCECCB8988}" destId="{404DA67B-8151-42F9-A3EE-62E230B5663B}" srcOrd="1" destOrd="0" presId="urn:microsoft.com/office/officeart/2005/8/layout/chevron2"/>
    <dgm:cxn modelId="{37F26945-B50E-4D87-8407-BBFF45A5D248}" type="presParOf" srcId="{DCDC75A6-6FE0-4F9C-95B8-95DCECCB8988}" destId="{2E9F0A1E-824C-40EE-8854-E9E7CCEDB575}" srcOrd="2" destOrd="0" presId="urn:microsoft.com/office/officeart/2005/8/layout/chevron2"/>
    <dgm:cxn modelId="{6896E671-8EFF-4B2F-B3B0-F6479ECEAE44}" type="presParOf" srcId="{2E9F0A1E-824C-40EE-8854-E9E7CCEDB575}" destId="{534469AC-2BF4-4156-9324-F8985D408AF9}" srcOrd="0" destOrd="0" presId="urn:microsoft.com/office/officeart/2005/8/layout/chevron2"/>
    <dgm:cxn modelId="{EE188C2D-7986-4865-BFD9-83CD0D6132FD}" type="presParOf" srcId="{2E9F0A1E-824C-40EE-8854-E9E7CCEDB575}" destId="{5885E700-DFF9-4AF1-A1BA-B1F644F56CAB}" srcOrd="1" destOrd="0" presId="urn:microsoft.com/office/officeart/2005/8/layout/chevron2"/>
    <dgm:cxn modelId="{99FB7B3A-FAFB-435F-8125-850C9049ECAB}" type="presParOf" srcId="{DCDC75A6-6FE0-4F9C-95B8-95DCECCB8988}" destId="{A58A9C8B-2C49-4219-909F-2282E9298E58}" srcOrd="3" destOrd="0" presId="urn:microsoft.com/office/officeart/2005/8/layout/chevron2"/>
    <dgm:cxn modelId="{40930DA4-F28B-4060-9225-5A9E66EB56E8}" type="presParOf" srcId="{DCDC75A6-6FE0-4F9C-95B8-95DCECCB8988}" destId="{FA624278-94D9-489F-BFF3-7C5E3273C0ED}" srcOrd="4" destOrd="0" presId="urn:microsoft.com/office/officeart/2005/8/layout/chevron2"/>
    <dgm:cxn modelId="{8B613937-23B1-44CE-AE53-C323C2EA6857}" type="presParOf" srcId="{FA624278-94D9-489F-BFF3-7C5E3273C0ED}" destId="{D368656A-37A6-44A2-A30B-6961D5A79F69}" srcOrd="0" destOrd="0" presId="urn:microsoft.com/office/officeart/2005/8/layout/chevron2"/>
    <dgm:cxn modelId="{39FAC179-2676-4C6F-89CF-B1903C558118}" type="presParOf" srcId="{FA624278-94D9-489F-BFF3-7C5E3273C0ED}" destId="{88A0039D-082A-447D-94BC-6DB256E16FDA}" srcOrd="1" destOrd="0" presId="urn:microsoft.com/office/officeart/2005/8/layout/chevron2"/>
    <dgm:cxn modelId="{116E4F07-A1CC-4AC2-B5AE-6EC3ECE00CF5}" type="presParOf" srcId="{DCDC75A6-6FE0-4F9C-95B8-95DCECCB8988}" destId="{707A7A0E-39B2-4AA4-91BF-49BDB76540F6}" srcOrd="5" destOrd="0" presId="urn:microsoft.com/office/officeart/2005/8/layout/chevron2"/>
    <dgm:cxn modelId="{86739060-0284-44F9-AA67-55000F21489E}" type="presParOf" srcId="{DCDC75A6-6FE0-4F9C-95B8-95DCECCB8988}" destId="{7C7A31E6-4B76-4474-B346-621DB11D980A}" srcOrd="6" destOrd="0" presId="urn:microsoft.com/office/officeart/2005/8/layout/chevron2"/>
    <dgm:cxn modelId="{162DBE50-FCCB-4615-B865-3FAFE9043251}" type="presParOf" srcId="{7C7A31E6-4B76-4474-B346-621DB11D980A}" destId="{26FFA54E-FDCA-4316-87CF-A16187843DA8}" srcOrd="0" destOrd="0" presId="urn:microsoft.com/office/officeart/2005/8/layout/chevron2"/>
    <dgm:cxn modelId="{32629391-4D2A-4C50-8971-5951894C0111}" type="presParOf" srcId="{7C7A31E6-4B76-4474-B346-621DB11D980A}" destId="{50DF5044-61BD-4DF5-B6E1-E20C16061079}" srcOrd="1" destOrd="0" presId="urn:microsoft.com/office/officeart/2005/8/layout/chevron2"/>
    <dgm:cxn modelId="{9B685AB7-625D-4DB1-A8A4-FD5AB1579CA4}" type="presParOf" srcId="{DCDC75A6-6FE0-4F9C-95B8-95DCECCB8988}" destId="{C90F47E7-C873-4A2D-BADB-D3D9B49B6082}" srcOrd="7" destOrd="0" presId="urn:microsoft.com/office/officeart/2005/8/layout/chevron2"/>
    <dgm:cxn modelId="{219AFE43-8508-4C21-98C9-73C72BCC6F33}" type="presParOf" srcId="{DCDC75A6-6FE0-4F9C-95B8-95DCECCB8988}" destId="{132F038A-BE52-406B-BCC2-92ECA9543F73}" srcOrd="8" destOrd="0" presId="urn:microsoft.com/office/officeart/2005/8/layout/chevron2"/>
    <dgm:cxn modelId="{23A0BA19-7FF2-4F34-BE60-E402CE0ED01B}" type="presParOf" srcId="{132F038A-BE52-406B-BCC2-92ECA9543F73}" destId="{BE2166DD-D17E-48F3-A88D-D1FA5F397587}" srcOrd="0" destOrd="0" presId="urn:microsoft.com/office/officeart/2005/8/layout/chevron2"/>
    <dgm:cxn modelId="{20CACA3E-43C9-457B-B518-4322D58F7744}" type="presParOf" srcId="{132F038A-BE52-406B-BCC2-92ECA9543F73}" destId="{A0374B7D-6165-4A85-9895-128D6059CB80}" srcOrd="1" destOrd="0" presId="urn:microsoft.com/office/officeart/2005/8/layout/chevron2"/>
    <dgm:cxn modelId="{6416122A-49EF-4F5F-BC25-5B88F8A01676}" type="presParOf" srcId="{DCDC75A6-6FE0-4F9C-95B8-95DCECCB8988}" destId="{D1084B11-F9D6-4997-9C1B-D1D571FE65AC}" srcOrd="9" destOrd="0" presId="urn:microsoft.com/office/officeart/2005/8/layout/chevron2"/>
    <dgm:cxn modelId="{610EF929-838A-4355-9B75-FB777E685E46}" type="presParOf" srcId="{DCDC75A6-6FE0-4F9C-95B8-95DCECCB8988}" destId="{29D285C5-4971-41DA-AD4C-7B90444D41DD}" srcOrd="10" destOrd="0" presId="urn:microsoft.com/office/officeart/2005/8/layout/chevron2"/>
    <dgm:cxn modelId="{AEB8EB4B-C4B4-4B73-A318-C0190A18769D}" type="presParOf" srcId="{29D285C5-4971-41DA-AD4C-7B90444D41DD}" destId="{309D0DEB-ADE2-4E32-BB0A-EBF19FC55B3B}" srcOrd="0" destOrd="0" presId="urn:microsoft.com/office/officeart/2005/8/layout/chevron2"/>
    <dgm:cxn modelId="{23D4A0B2-E32F-451C-B3F3-CD3AF03CB85F}" type="presParOf" srcId="{29D285C5-4971-41DA-AD4C-7B90444D41DD}" destId="{3C340DDB-A05A-4576-9BB1-A69492FC92BF}" srcOrd="1" destOrd="0" presId="urn:microsoft.com/office/officeart/2005/8/layout/chevron2"/>
    <dgm:cxn modelId="{5276CF6D-845B-4351-A169-753B6AC6AB85}" type="presParOf" srcId="{DCDC75A6-6FE0-4F9C-95B8-95DCECCB8988}" destId="{AD4103D6-07BB-48CF-9332-2994A6A09CEE}" srcOrd="11" destOrd="0" presId="urn:microsoft.com/office/officeart/2005/8/layout/chevron2"/>
    <dgm:cxn modelId="{B15FB9EF-18E9-45E3-8A5B-A87C9364D409}" type="presParOf" srcId="{DCDC75A6-6FE0-4F9C-95B8-95DCECCB8988}" destId="{546DA342-775A-424C-88BE-5CAAC02AB475}" srcOrd="12" destOrd="0" presId="urn:microsoft.com/office/officeart/2005/8/layout/chevron2"/>
    <dgm:cxn modelId="{01132DD0-8458-4731-A0BA-5D4A452AF482}" type="presParOf" srcId="{546DA342-775A-424C-88BE-5CAAC02AB475}" destId="{72423A76-DD07-4E69-995A-C631A810CAC3}" srcOrd="0" destOrd="0" presId="urn:microsoft.com/office/officeart/2005/8/layout/chevron2"/>
    <dgm:cxn modelId="{EE8149B4-AF1B-48C9-A813-142F2A594BC9}" type="presParOf" srcId="{546DA342-775A-424C-88BE-5CAAC02AB475}" destId="{CE4DD495-90E2-4DD9-A90F-C25AE444E5E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46E2F3-3546-4640-B4BC-CF8690519A6F}" type="doc">
      <dgm:prSet loTypeId="urn:microsoft.com/office/officeart/2005/8/layout/chevron2" loCatId="process" qsTypeId="urn:microsoft.com/office/officeart/2005/8/quickstyle/simple1#2" qsCatId="simple" csTypeId="urn:microsoft.com/office/officeart/2005/8/colors/accent1_3#2" csCatId="accent1" phldr="1"/>
      <dgm:spPr/>
      <dgm:t>
        <a:bodyPr/>
        <a:lstStyle/>
        <a:p>
          <a:endParaRPr lang="en-US"/>
        </a:p>
      </dgm:t>
    </dgm:pt>
    <dgm:pt modelId="{E77CF2B6-3E77-49E5-BADF-80152892BC8A}">
      <dgm:prSet phldrT="[Text]" phldr="0"/>
      <dgm:spPr/>
      <dgm:t>
        <a:bodyPr/>
        <a:lstStyle/>
        <a:p>
          <a:pPr rtl="0"/>
          <a:r>
            <a:rPr lang="en-US">
              <a:latin typeface="Trebuchet MS"/>
            </a:rPr>
            <a:t>Task</a:t>
          </a:r>
          <a:r>
            <a:rPr lang="en-US" b="0" i="0" u="none" strike="noStrike" cap="none" baseline="0" noProof="0">
              <a:latin typeface="Trebuchet MS"/>
            </a:rPr>
            <a:t> 1</a:t>
          </a:r>
          <a:endParaRPr lang="en-US"/>
        </a:p>
      </dgm:t>
    </dgm:pt>
    <dgm:pt modelId="{A3F6F101-E539-4566-B151-7BCFDD014480}" type="parTrans" cxnId="{F58DD454-D33E-46D4-9F1F-B4FD8DD75810}">
      <dgm:prSet/>
      <dgm:spPr/>
      <dgm:t>
        <a:bodyPr/>
        <a:lstStyle/>
        <a:p>
          <a:endParaRPr lang="en-US"/>
        </a:p>
      </dgm:t>
    </dgm:pt>
    <dgm:pt modelId="{2BD0628D-574F-4898-85FC-BEEBB9CB8E5F}" type="sibTrans" cxnId="{F58DD454-D33E-46D4-9F1F-B4FD8DD75810}">
      <dgm:prSet/>
      <dgm:spPr/>
      <dgm:t>
        <a:bodyPr/>
        <a:lstStyle/>
        <a:p>
          <a:endParaRPr lang="en-US"/>
        </a:p>
      </dgm:t>
    </dgm:pt>
    <dgm:pt modelId="{C0178817-3D51-4035-8B23-536FA3643921}">
      <dgm:prSet phldrT="[Text]" phldr="0"/>
      <dgm:spPr/>
      <dgm:t>
        <a:bodyPr/>
        <a:lstStyle/>
        <a:p>
          <a:r>
            <a:rPr lang="en-US">
              <a:latin typeface="Trebuchet MS"/>
            </a:rPr>
            <a:t>Scope</a:t>
          </a:r>
          <a:endParaRPr lang="en-US"/>
        </a:p>
      </dgm:t>
    </dgm:pt>
    <dgm:pt modelId="{335E8B1B-5A4C-4E4F-9DFD-8B2741A47C9E}" type="parTrans" cxnId="{2FE315DD-56CB-4749-87CB-9C1381B4B38A}">
      <dgm:prSet/>
      <dgm:spPr/>
      <dgm:t>
        <a:bodyPr/>
        <a:lstStyle/>
        <a:p>
          <a:endParaRPr lang="en-US"/>
        </a:p>
      </dgm:t>
    </dgm:pt>
    <dgm:pt modelId="{2D8509A3-D208-42FD-B450-CF5C7545B67F}" type="sibTrans" cxnId="{2FE315DD-56CB-4749-87CB-9C1381B4B38A}">
      <dgm:prSet/>
      <dgm:spPr/>
      <dgm:t>
        <a:bodyPr/>
        <a:lstStyle/>
        <a:p>
          <a:endParaRPr lang="en-US"/>
        </a:p>
      </dgm:t>
    </dgm:pt>
    <dgm:pt modelId="{EE1BAFDE-DEB6-4E1A-8321-49317E637B86}">
      <dgm:prSet phldrT="[Text]" phldr="0"/>
      <dgm:spPr/>
      <dgm:t>
        <a:bodyPr/>
        <a:lstStyle/>
        <a:p>
          <a:pPr rtl="0"/>
          <a:r>
            <a:rPr lang="en-US">
              <a:latin typeface="Trebuchet MS"/>
            </a:rPr>
            <a:t>Task 2</a:t>
          </a:r>
          <a:endParaRPr lang="en-US"/>
        </a:p>
      </dgm:t>
    </dgm:pt>
    <dgm:pt modelId="{91437D09-0447-4D33-870F-F4D8B7E60C1D}" type="parTrans" cxnId="{EAB67856-ECCF-4583-A386-7DA8DE7333A5}">
      <dgm:prSet/>
      <dgm:spPr/>
      <dgm:t>
        <a:bodyPr/>
        <a:lstStyle/>
        <a:p>
          <a:endParaRPr lang="en-US"/>
        </a:p>
      </dgm:t>
    </dgm:pt>
    <dgm:pt modelId="{47428825-5B5F-4FA1-881A-3CDB17219C3D}" type="sibTrans" cxnId="{EAB67856-ECCF-4583-A386-7DA8DE7333A5}">
      <dgm:prSet/>
      <dgm:spPr/>
      <dgm:t>
        <a:bodyPr/>
        <a:lstStyle/>
        <a:p>
          <a:endParaRPr lang="en-US"/>
        </a:p>
      </dgm:t>
    </dgm:pt>
    <dgm:pt modelId="{576BE79C-0BFF-404A-8C61-3D374F0873DA}">
      <dgm:prSet phldrT="[Text]" phldr="0"/>
      <dgm:spPr/>
      <dgm:t>
        <a:bodyPr/>
        <a:lstStyle/>
        <a:p>
          <a:r>
            <a:rPr lang="en-US">
              <a:latin typeface="Trebuchet MS"/>
            </a:rPr>
            <a:t>Markets</a:t>
          </a:r>
          <a:endParaRPr lang="en-US"/>
        </a:p>
      </dgm:t>
    </dgm:pt>
    <dgm:pt modelId="{29599F3D-D1F0-46FE-9CC3-0BC565343CD2}" type="parTrans" cxnId="{41C3D572-CFC1-4AC3-87ED-DF5B8857B326}">
      <dgm:prSet/>
      <dgm:spPr/>
      <dgm:t>
        <a:bodyPr/>
        <a:lstStyle/>
        <a:p>
          <a:endParaRPr lang="en-US"/>
        </a:p>
      </dgm:t>
    </dgm:pt>
    <dgm:pt modelId="{985E6F55-F505-4E01-889B-6190BA0D6570}" type="sibTrans" cxnId="{41C3D572-CFC1-4AC3-87ED-DF5B8857B326}">
      <dgm:prSet/>
      <dgm:spPr/>
      <dgm:t>
        <a:bodyPr/>
        <a:lstStyle/>
        <a:p>
          <a:endParaRPr lang="en-US"/>
        </a:p>
      </dgm:t>
    </dgm:pt>
    <dgm:pt modelId="{23FEE633-7602-41E6-AC09-F239ADC19D4A}">
      <dgm:prSet phldrT="[Text]" phldr="0"/>
      <dgm:spPr/>
      <dgm:t>
        <a:bodyPr/>
        <a:lstStyle/>
        <a:p>
          <a:pPr rtl="0"/>
          <a:r>
            <a:rPr lang="en-US">
              <a:latin typeface="Trebuchet MS"/>
            </a:rPr>
            <a:t>Task 3</a:t>
          </a:r>
          <a:endParaRPr lang="en-US"/>
        </a:p>
      </dgm:t>
    </dgm:pt>
    <dgm:pt modelId="{E1968684-FF7C-49F2-B832-02FDA126C71F}" type="parTrans" cxnId="{2FED7227-0EF4-41A3-A04A-EA41F84CED1A}">
      <dgm:prSet/>
      <dgm:spPr/>
      <dgm:t>
        <a:bodyPr/>
        <a:lstStyle/>
        <a:p>
          <a:endParaRPr lang="en-US"/>
        </a:p>
      </dgm:t>
    </dgm:pt>
    <dgm:pt modelId="{CEE43A27-A137-4312-AA98-9FBA3E911624}" type="sibTrans" cxnId="{2FED7227-0EF4-41A3-A04A-EA41F84CED1A}">
      <dgm:prSet/>
      <dgm:spPr/>
      <dgm:t>
        <a:bodyPr/>
        <a:lstStyle/>
        <a:p>
          <a:endParaRPr lang="en-US"/>
        </a:p>
      </dgm:t>
    </dgm:pt>
    <dgm:pt modelId="{A85E5A7F-F0B3-4D0A-B983-DF9D80C13D7C}">
      <dgm:prSet phldrT="[Text]" phldr="0"/>
      <dgm:spPr/>
      <dgm:t>
        <a:bodyPr/>
        <a:lstStyle/>
        <a:p>
          <a:r>
            <a:rPr lang="en-US">
              <a:latin typeface="Trebuchet MS"/>
            </a:rPr>
            <a:t>Users</a:t>
          </a:r>
          <a:endParaRPr lang="en-US"/>
        </a:p>
      </dgm:t>
    </dgm:pt>
    <dgm:pt modelId="{B8C437D3-C0AE-49E9-903A-75F3E66DC60B}" type="parTrans" cxnId="{A5DC6253-0E10-455F-8605-56CC6568F184}">
      <dgm:prSet/>
      <dgm:spPr/>
      <dgm:t>
        <a:bodyPr/>
        <a:lstStyle/>
        <a:p>
          <a:endParaRPr lang="en-US"/>
        </a:p>
      </dgm:t>
    </dgm:pt>
    <dgm:pt modelId="{759BDD90-495D-4211-9E52-3FE420D3C04D}" type="sibTrans" cxnId="{A5DC6253-0E10-455F-8605-56CC6568F184}">
      <dgm:prSet/>
      <dgm:spPr/>
      <dgm:t>
        <a:bodyPr/>
        <a:lstStyle/>
        <a:p>
          <a:endParaRPr lang="en-US"/>
        </a:p>
      </dgm:t>
    </dgm:pt>
    <dgm:pt modelId="{3A784117-C666-414A-815E-577E86CF5C99}">
      <dgm:prSet phldr="0"/>
      <dgm:spPr/>
      <dgm:t>
        <a:bodyPr/>
        <a:lstStyle/>
        <a:p>
          <a:pPr rtl="0"/>
          <a:r>
            <a:rPr lang="en-US">
              <a:latin typeface="Trebuchet MS"/>
            </a:rPr>
            <a:t>Task 4</a:t>
          </a:r>
        </a:p>
      </dgm:t>
    </dgm:pt>
    <dgm:pt modelId="{2065E198-984D-488E-8860-39E91775BF75}" type="parTrans" cxnId="{9F8B28C4-AD57-4E08-8988-BA6E855D607D}">
      <dgm:prSet/>
      <dgm:spPr/>
      <dgm:t>
        <a:bodyPr/>
        <a:lstStyle/>
        <a:p>
          <a:endParaRPr lang="de-DE"/>
        </a:p>
      </dgm:t>
    </dgm:pt>
    <dgm:pt modelId="{DA4795A9-4099-4639-B097-185AE7723135}" type="sibTrans" cxnId="{9F8B28C4-AD57-4E08-8988-BA6E855D607D}">
      <dgm:prSet/>
      <dgm:spPr/>
      <dgm:t>
        <a:bodyPr/>
        <a:lstStyle/>
        <a:p>
          <a:endParaRPr lang="de-DE"/>
        </a:p>
      </dgm:t>
    </dgm:pt>
    <dgm:pt modelId="{DC61CA23-6F32-4C11-B8BE-90F4A4DE61AB}">
      <dgm:prSet phldr="0"/>
      <dgm:spPr/>
      <dgm:t>
        <a:bodyPr/>
        <a:lstStyle/>
        <a:p>
          <a:pPr rtl="0"/>
          <a:r>
            <a:rPr lang="en-US">
              <a:latin typeface="Trebuchet MS"/>
            </a:rPr>
            <a:t>Task 5</a:t>
          </a:r>
        </a:p>
      </dgm:t>
    </dgm:pt>
    <dgm:pt modelId="{E3B1497E-F204-4771-8AAB-18B7DF7DCE60}" type="parTrans" cxnId="{27A1FC19-624F-4CE9-9F5E-8BB808653DFC}">
      <dgm:prSet/>
      <dgm:spPr/>
      <dgm:t>
        <a:bodyPr/>
        <a:lstStyle/>
        <a:p>
          <a:endParaRPr lang="de-DE"/>
        </a:p>
      </dgm:t>
    </dgm:pt>
    <dgm:pt modelId="{895E5487-C463-418C-8283-2A67CF3F9064}" type="sibTrans" cxnId="{27A1FC19-624F-4CE9-9F5E-8BB808653DFC}">
      <dgm:prSet/>
      <dgm:spPr/>
      <dgm:t>
        <a:bodyPr/>
        <a:lstStyle/>
        <a:p>
          <a:endParaRPr lang="de-DE"/>
        </a:p>
      </dgm:t>
    </dgm:pt>
    <dgm:pt modelId="{155910BC-1DD5-4FBB-AB5D-075A7E812FE4}">
      <dgm:prSet phldr="0"/>
      <dgm:spPr/>
      <dgm:t>
        <a:bodyPr/>
        <a:lstStyle/>
        <a:p>
          <a:pPr rtl="0"/>
          <a:r>
            <a:rPr lang="en-US">
              <a:latin typeface="Trebuchet MS"/>
            </a:rPr>
            <a:t>Task 6</a:t>
          </a:r>
          <a:endParaRPr lang="en-US"/>
        </a:p>
      </dgm:t>
    </dgm:pt>
    <dgm:pt modelId="{D2569C88-63B5-49AD-8A91-186B979CB7C2}" type="parTrans" cxnId="{7DA180EB-4344-461E-914C-B642C61C4543}">
      <dgm:prSet/>
      <dgm:spPr/>
      <dgm:t>
        <a:bodyPr/>
        <a:lstStyle/>
        <a:p>
          <a:endParaRPr lang="de-DE"/>
        </a:p>
      </dgm:t>
    </dgm:pt>
    <dgm:pt modelId="{CAE85047-54D2-48C4-A769-39640D8F2EC4}" type="sibTrans" cxnId="{7DA180EB-4344-461E-914C-B642C61C4543}">
      <dgm:prSet/>
      <dgm:spPr/>
      <dgm:t>
        <a:bodyPr/>
        <a:lstStyle/>
        <a:p>
          <a:endParaRPr lang="de-DE"/>
        </a:p>
      </dgm:t>
    </dgm:pt>
    <dgm:pt modelId="{186DBD36-5F98-42B5-A480-C71E1418D459}">
      <dgm:prSet phldr="0"/>
      <dgm:spPr/>
      <dgm:t>
        <a:bodyPr/>
        <a:lstStyle/>
        <a:p>
          <a:pPr rtl="0"/>
          <a:r>
            <a:rPr lang="en-US">
              <a:latin typeface="Trebuchet MS"/>
            </a:rPr>
            <a:t>Task 7</a:t>
          </a:r>
        </a:p>
      </dgm:t>
    </dgm:pt>
    <dgm:pt modelId="{62044819-E282-4E45-9897-38D47F951175}" type="parTrans" cxnId="{72928170-1EB7-43BB-A0D7-C746B1094F5B}">
      <dgm:prSet/>
      <dgm:spPr/>
      <dgm:t>
        <a:bodyPr/>
        <a:lstStyle/>
        <a:p>
          <a:endParaRPr lang="de-DE"/>
        </a:p>
      </dgm:t>
    </dgm:pt>
    <dgm:pt modelId="{5B232451-935A-4C7C-8E41-494BD38CDD79}" type="sibTrans" cxnId="{72928170-1EB7-43BB-A0D7-C746B1094F5B}">
      <dgm:prSet/>
      <dgm:spPr/>
      <dgm:t>
        <a:bodyPr/>
        <a:lstStyle/>
        <a:p>
          <a:endParaRPr lang="de-DE"/>
        </a:p>
      </dgm:t>
    </dgm:pt>
    <dgm:pt modelId="{58E1B3D9-14B3-4089-AD0A-B5FB93E86CFC}">
      <dgm:prSet phldr="0"/>
      <dgm:spPr/>
      <dgm:t>
        <a:bodyPr/>
        <a:lstStyle/>
        <a:p>
          <a:pPr rtl="0"/>
          <a:r>
            <a:rPr lang="en-US">
              <a:latin typeface="Trebuchet MS"/>
            </a:rPr>
            <a:t>Technologies</a:t>
          </a:r>
        </a:p>
      </dgm:t>
    </dgm:pt>
    <dgm:pt modelId="{7D9E5AC5-6710-4DE7-B4AE-2279DD5F1768}" type="parTrans" cxnId="{A87CE60C-4212-4A23-B3C2-8325D260E319}">
      <dgm:prSet/>
      <dgm:spPr/>
      <dgm:t>
        <a:bodyPr/>
        <a:lstStyle/>
        <a:p>
          <a:endParaRPr lang="de-DE"/>
        </a:p>
      </dgm:t>
    </dgm:pt>
    <dgm:pt modelId="{E3DEABD2-7E95-4A74-8775-8481E5724598}" type="sibTrans" cxnId="{A87CE60C-4212-4A23-B3C2-8325D260E319}">
      <dgm:prSet/>
      <dgm:spPr/>
      <dgm:t>
        <a:bodyPr/>
        <a:lstStyle/>
        <a:p>
          <a:endParaRPr lang="de-DE"/>
        </a:p>
      </dgm:t>
    </dgm:pt>
    <dgm:pt modelId="{D2095FE0-D02D-45E9-B4F3-8DA3C080C604}">
      <dgm:prSet phldr="0"/>
      <dgm:spPr/>
      <dgm:t>
        <a:bodyPr/>
        <a:lstStyle/>
        <a:p>
          <a:pPr rtl="0"/>
          <a:r>
            <a:rPr lang="en-US">
              <a:latin typeface="Trebuchet MS"/>
            </a:rPr>
            <a:t>Environment</a:t>
          </a:r>
          <a:endParaRPr lang="en-US"/>
        </a:p>
      </dgm:t>
    </dgm:pt>
    <dgm:pt modelId="{3F37C079-162A-4E38-8593-46B8D947753F}" type="parTrans" cxnId="{99B7DA93-EFC0-4EC8-B338-AE44608B2D28}">
      <dgm:prSet/>
      <dgm:spPr/>
      <dgm:t>
        <a:bodyPr/>
        <a:lstStyle/>
        <a:p>
          <a:endParaRPr lang="de-DE"/>
        </a:p>
      </dgm:t>
    </dgm:pt>
    <dgm:pt modelId="{318334AF-91A7-49B6-A80F-9E0014A871FD}" type="sibTrans" cxnId="{99B7DA93-EFC0-4EC8-B338-AE44608B2D28}">
      <dgm:prSet/>
      <dgm:spPr/>
      <dgm:t>
        <a:bodyPr/>
        <a:lstStyle/>
        <a:p>
          <a:endParaRPr lang="de-DE"/>
        </a:p>
      </dgm:t>
    </dgm:pt>
    <dgm:pt modelId="{87A24C80-79FA-4B04-BE1F-85DB246C91B7}">
      <dgm:prSet phldr="0"/>
      <dgm:spPr/>
      <dgm:t>
        <a:bodyPr/>
        <a:lstStyle/>
        <a:p>
          <a:r>
            <a:rPr lang="en-US">
              <a:latin typeface="Trebuchet MS"/>
            </a:rPr>
            <a:t>Economics</a:t>
          </a:r>
        </a:p>
      </dgm:t>
    </dgm:pt>
    <dgm:pt modelId="{C3E8B737-5B86-4D3E-89EF-149085BE1E82}" type="parTrans" cxnId="{33888483-5FB1-46FE-AE16-E8C4FDC6A157}">
      <dgm:prSet/>
      <dgm:spPr/>
      <dgm:t>
        <a:bodyPr/>
        <a:lstStyle/>
        <a:p>
          <a:endParaRPr lang="de-DE"/>
        </a:p>
      </dgm:t>
    </dgm:pt>
    <dgm:pt modelId="{2A46AB0E-2250-40CC-867C-BA87CEB47593}" type="sibTrans" cxnId="{33888483-5FB1-46FE-AE16-E8C4FDC6A157}">
      <dgm:prSet/>
      <dgm:spPr/>
      <dgm:t>
        <a:bodyPr/>
        <a:lstStyle/>
        <a:p>
          <a:endParaRPr lang="de-DE"/>
        </a:p>
      </dgm:t>
    </dgm:pt>
    <dgm:pt modelId="{3F25E568-27A0-4496-9D58-E367795131E7}">
      <dgm:prSet phldr="0"/>
      <dgm:spPr/>
      <dgm:t>
        <a:bodyPr/>
        <a:lstStyle/>
        <a:p>
          <a:pPr rtl="0"/>
          <a:r>
            <a:rPr lang="en-US">
              <a:latin typeface="Trebuchet MS"/>
            </a:rPr>
            <a:t>Design options</a:t>
          </a:r>
        </a:p>
      </dgm:t>
    </dgm:pt>
    <dgm:pt modelId="{EE85A0DE-1DB3-4776-BCC6-25B85AF7192D}" type="parTrans" cxnId="{344E7404-BE38-4B2E-83CD-3185DA9C398E}">
      <dgm:prSet/>
      <dgm:spPr/>
      <dgm:t>
        <a:bodyPr/>
        <a:lstStyle/>
        <a:p>
          <a:endParaRPr lang="de-DE"/>
        </a:p>
      </dgm:t>
    </dgm:pt>
    <dgm:pt modelId="{3A618809-A637-47F4-AE49-31CCD3A35F8F}" type="sibTrans" cxnId="{344E7404-BE38-4B2E-83CD-3185DA9C398E}">
      <dgm:prSet/>
      <dgm:spPr/>
      <dgm:t>
        <a:bodyPr/>
        <a:lstStyle/>
        <a:p>
          <a:endParaRPr lang="de-DE"/>
        </a:p>
      </dgm:t>
    </dgm:pt>
    <dgm:pt modelId="{CBC308A6-7DC1-40DC-A56E-98E19806FDE2}">
      <dgm:prSet phldr="0"/>
      <dgm:spPr/>
      <dgm:t>
        <a:bodyPr/>
        <a:lstStyle/>
        <a:p>
          <a:r>
            <a:rPr lang="en-US">
              <a:latin typeface="Trebuchet MS"/>
            </a:rPr>
            <a:t>Scenarios</a:t>
          </a:r>
        </a:p>
      </dgm:t>
    </dgm:pt>
    <dgm:pt modelId="{D8D973DC-D706-4F08-9C46-EE4203F6F093}" type="parTrans" cxnId="{84D9EBFB-77EB-4A6E-BE0B-95A97994B7CA}">
      <dgm:prSet/>
      <dgm:spPr/>
      <dgm:t>
        <a:bodyPr/>
        <a:lstStyle/>
        <a:p>
          <a:endParaRPr lang="de-DE"/>
        </a:p>
      </dgm:t>
    </dgm:pt>
    <dgm:pt modelId="{4133409D-21AC-44EE-801B-97D132122D9C}" type="sibTrans" cxnId="{84D9EBFB-77EB-4A6E-BE0B-95A97994B7CA}">
      <dgm:prSet/>
      <dgm:spPr/>
      <dgm:t>
        <a:bodyPr/>
        <a:lstStyle/>
        <a:p>
          <a:endParaRPr lang="de-DE"/>
        </a:p>
      </dgm:t>
    </dgm:pt>
    <dgm:pt modelId="{DCDC75A6-6FE0-4F9C-95B8-95DCECCB8988}" type="pres">
      <dgm:prSet presAssocID="{AD46E2F3-3546-4640-B4BC-CF8690519A6F}" presName="linearFlow" presStyleCnt="0">
        <dgm:presLayoutVars>
          <dgm:dir/>
          <dgm:animLvl val="lvl"/>
          <dgm:resizeHandles val="exact"/>
        </dgm:presLayoutVars>
      </dgm:prSet>
      <dgm:spPr/>
    </dgm:pt>
    <dgm:pt modelId="{4896EE75-201C-4C19-AFEA-3D265D999B79}" type="pres">
      <dgm:prSet presAssocID="{E77CF2B6-3E77-49E5-BADF-80152892BC8A}" presName="composite" presStyleCnt="0"/>
      <dgm:spPr/>
    </dgm:pt>
    <dgm:pt modelId="{972C40DC-4A8C-4C41-AF7A-4B7CED7A51D9}" type="pres">
      <dgm:prSet presAssocID="{E77CF2B6-3E77-49E5-BADF-80152892BC8A}" presName="parentText" presStyleLbl="alignNode1" presStyleIdx="0" presStyleCnt="7">
        <dgm:presLayoutVars>
          <dgm:chMax val="1"/>
          <dgm:bulletEnabled val="1"/>
        </dgm:presLayoutVars>
      </dgm:prSet>
      <dgm:spPr/>
    </dgm:pt>
    <dgm:pt modelId="{0BC2339D-14F6-4C6A-A05F-CD010507F383}" type="pres">
      <dgm:prSet presAssocID="{E77CF2B6-3E77-49E5-BADF-80152892BC8A}" presName="descendantText" presStyleLbl="alignAcc1" presStyleIdx="0" presStyleCnt="7">
        <dgm:presLayoutVars>
          <dgm:bulletEnabled val="1"/>
        </dgm:presLayoutVars>
      </dgm:prSet>
      <dgm:spPr/>
    </dgm:pt>
    <dgm:pt modelId="{404DA67B-8151-42F9-A3EE-62E230B5663B}" type="pres">
      <dgm:prSet presAssocID="{2BD0628D-574F-4898-85FC-BEEBB9CB8E5F}" presName="sp" presStyleCnt="0"/>
      <dgm:spPr/>
    </dgm:pt>
    <dgm:pt modelId="{2E9F0A1E-824C-40EE-8854-E9E7CCEDB575}" type="pres">
      <dgm:prSet presAssocID="{EE1BAFDE-DEB6-4E1A-8321-49317E637B86}" presName="composite" presStyleCnt="0"/>
      <dgm:spPr/>
    </dgm:pt>
    <dgm:pt modelId="{534469AC-2BF4-4156-9324-F8985D408AF9}" type="pres">
      <dgm:prSet presAssocID="{EE1BAFDE-DEB6-4E1A-8321-49317E637B86}" presName="parentText" presStyleLbl="alignNode1" presStyleIdx="1" presStyleCnt="7">
        <dgm:presLayoutVars>
          <dgm:chMax val="1"/>
          <dgm:bulletEnabled val="1"/>
        </dgm:presLayoutVars>
      </dgm:prSet>
      <dgm:spPr/>
    </dgm:pt>
    <dgm:pt modelId="{5885E700-DFF9-4AF1-A1BA-B1F644F56CAB}" type="pres">
      <dgm:prSet presAssocID="{EE1BAFDE-DEB6-4E1A-8321-49317E637B86}" presName="descendantText" presStyleLbl="alignAcc1" presStyleIdx="1" presStyleCnt="7">
        <dgm:presLayoutVars>
          <dgm:bulletEnabled val="1"/>
        </dgm:presLayoutVars>
      </dgm:prSet>
      <dgm:spPr/>
    </dgm:pt>
    <dgm:pt modelId="{A58A9C8B-2C49-4219-909F-2282E9298E58}" type="pres">
      <dgm:prSet presAssocID="{47428825-5B5F-4FA1-881A-3CDB17219C3D}" presName="sp" presStyleCnt="0"/>
      <dgm:spPr/>
    </dgm:pt>
    <dgm:pt modelId="{FA624278-94D9-489F-BFF3-7C5E3273C0ED}" type="pres">
      <dgm:prSet presAssocID="{23FEE633-7602-41E6-AC09-F239ADC19D4A}" presName="composite" presStyleCnt="0"/>
      <dgm:spPr/>
    </dgm:pt>
    <dgm:pt modelId="{D368656A-37A6-44A2-A30B-6961D5A79F69}" type="pres">
      <dgm:prSet presAssocID="{23FEE633-7602-41E6-AC09-F239ADC19D4A}" presName="parentText" presStyleLbl="alignNode1" presStyleIdx="2" presStyleCnt="7">
        <dgm:presLayoutVars>
          <dgm:chMax val="1"/>
          <dgm:bulletEnabled val="1"/>
        </dgm:presLayoutVars>
      </dgm:prSet>
      <dgm:spPr/>
    </dgm:pt>
    <dgm:pt modelId="{88A0039D-082A-447D-94BC-6DB256E16FDA}" type="pres">
      <dgm:prSet presAssocID="{23FEE633-7602-41E6-AC09-F239ADC19D4A}" presName="descendantText" presStyleLbl="alignAcc1" presStyleIdx="2" presStyleCnt="7">
        <dgm:presLayoutVars>
          <dgm:bulletEnabled val="1"/>
        </dgm:presLayoutVars>
      </dgm:prSet>
      <dgm:spPr/>
    </dgm:pt>
    <dgm:pt modelId="{707A7A0E-39B2-4AA4-91BF-49BDB76540F6}" type="pres">
      <dgm:prSet presAssocID="{CEE43A27-A137-4312-AA98-9FBA3E911624}" presName="sp" presStyleCnt="0"/>
      <dgm:spPr/>
    </dgm:pt>
    <dgm:pt modelId="{7C7A31E6-4B76-4474-B346-621DB11D980A}" type="pres">
      <dgm:prSet presAssocID="{3A784117-C666-414A-815E-577E86CF5C99}" presName="composite" presStyleCnt="0"/>
      <dgm:spPr/>
    </dgm:pt>
    <dgm:pt modelId="{26FFA54E-FDCA-4316-87CF-A16187843DA8}" type="pres">
      <dgm:prSet presAssocID="{3A784117-C666-414A-815E-577E86CF5C99}" presName="parentText" presStyleLbl="alignNode1" presStyleIdx="3" presStyleCnt="7">
        <dgm:presLayoutVars>
          <dgm:chMax val="1"/>
          <dgm:bulletEnabled val="1"/>
        </dgm:presLayoutVars>
      </dgm:prSet>
      <dgm:spPr/>
    </dgm:pt>
    <dgm:pt modelId="{50DF5044-61BD-4DF5-B6E1-E20C16061079}" type="pres">
      <dgm:prSet presAssocID="{3A784117-C666-414A-815E-577E86CF5C99}" presName="descendantText" presStyleLbl="alignAcc1" presStyleIdx="3" presStyleCnt="7">
        <dgm:presLayoutVars>
          <dgm:bulletEnabled val="1"/>
        </dgm:presLayoutVars>
      </dgm:prSet>
      <dgm:spPr/>
    </dgm:pt>
    <dgm:pt modelId="{C90F47E7-C873-4A2D-BADB-D3D9B49B6082}" type="pres">
      <dgm:prSet presAssocID="{DA4795A9-4099-4639-B097-185AE7723135}" presName="sp" presStyleCnt="0"/>
      <dgm:spPr/>
    </dgm:pt>
    <dgm:pt modelId="{132F038A-BE52-406B-BCC2-92ECA9543F73}" type="pres">
      <dgm:prSet presAssocID="{DC61CA23-6F32-4C11-B8BE-90F4A4DE61AB}" presName="composite" presStyleCnt="0"/>
      <dgm:spPr/>
    </dgm:pt>
    <dgm:pt modelId="{BE2166DD-D17E-48F3-A88D-D1FA5F397587}" type="pres">
      <dgm:prSet presAssocID="{DC61CA23-6F32-4C11-B8BE-90F4A4DE61AB}" presName="parentText" presStyleLbl="alignNode1" presStyleIdx="4" presStyleCnt="7">
        <dgm:presLayoutVars>
          <dgm:chMax val="1"/>
          <dgm:bulletEnabled val="1"/>
        </dgm:presLayoutVars>
      </dgm:prSet>
      <dgm:spPr/>
    </dgm:pt>
    <dgm:pt modelId="{A0374B7D-6165-4A85-9895-128D6059CB80}" type="pres">
      <dgm:prSet presAssocID="{DC61CA23-6F32-4C11-B8BE-90F4A4DE61AB}" presName="descendantText" presStyleLbl="alignAcc1" presStyleIdx="4" presStyleCnt="7">
        <dgm:presLayoutVars>
          <dgm:bulletEnabled val="1"/>
        </dgm:presLayoutVars>
      </dgm:prSet>
      <dgm:spPr/>
    </dgm:pt>
    <dgm:pt modelId="{D1084B11-F9D6-4997-9C1B-D1D571FE65AC}" type="pres">
      <dgm:prSet presAssocID="{895E5487-C463-418C-8283-2A67CF3F9064}" presName="sp" presStyleCnt="0"/>
      <dgm:spPr/>
    </dgm:pt>
    <dgm:pt modelId="{29D285C5-4971-41DA-AD4C-7B90444D41DD}" type="pres">
      <dgm:prSet presAssocID="{155910BC-1DD5-4FBB-AB5D-075A7E812FE4}" presName="composite" presStyleCnt="0"/>
      <dgm:spPr/>
    </dgm:pt>
    <dgm:pt modelId="{309D0DEB-ADE2-4E32-BB0A-EBF19FC55B3B}" type="pres">
      <dgm:prSet presAssocID="{155910BC-1DD5-4FBB-AB5D-075A7E812FE4}" presName="parentText" presStyleLbl="alignNode1" presStyleIdx="5" presStyleCnt="7">
        <dgm:presLayoutVars>
          <dgm:chMax val="1"/>
          <dgm:bulletEnabled val="1"/>
        </dgm:presLayoutVars>
      </dgm:prSet>
      <dgm:spPr/>
    </dgm:pt>
    <dgm:pt modelId="{3C340DDB-A05A-4576-9BB1-A69492FC92BF}" type="pres">
      <dgm:prSet presAssocID="{155910BC-1DD5-4FBB-AB5D-075A7E812FE4}" presName="descendantText" presStyleLbl="alignAcc1" presStyleIdx="5" presStyleCnt="7">
        <dgm:presLayoutVars>
          <dgm:bulletEnabled val="1"/>
        </dgm:presLayoutVars>
      </dgm:prSet>
      <dgm:spPr/>
    </dgm:pt>
    <dgm:pt modelId="{AD4103D6-07BB-48CF-9332-2994A6A09CEE}" type="pres">
      <dgm:prSet presAssocID="{CAE85047-54D2-48C4-A769-39640D8F2EC4}" presName="sp" presStyleCnt="0"/>
      <dgm:spPr/>
    </dgm:pt>
    <dgm:pt modelId="{546DA342-775A-424C-88BE-5CAAC02AB475}" type="pres">
      <dgm:prSet presAssocID="{186DBD36-5F98-42B5-A480-C71E1418D459}" presName="composite" presStyleCnt="0"/>
      <dgm:spPr/>
    </dgm:pt>
    <dgm:pt modelId="{72423A76-DD07-4E69-995A-C631A810CAC3}" type="pres">
      <dgm:prSet presAssocID="{186DBD36-5F98-42B5-A480-C71E1418D459}" presName="parentText" presStyleLbl="alignNode1" presStyleIdx="6" presStyleCnt="7">
        <dgm:presLayoutVars>
          <dgm:chMax val="1"/>
          <dgm:bulletEnabled val="1"/>
        </dgm:presLayoutVars>
      </dgm:prSet>
      <dgm:spPr/>
    </dgm:pt>
    <dgm:pt modelId="{CE4DD495-90E2-4DD9-A90F-C25AE444E5EF}" type="pres">
      <dgm:prSet presAssocID="{186DBD36-5F98-42B5-A480-C71E1418D459}" presName="descendantText" presStyleLbl="alignAcc1" presStyleIdx="6" presStyleCnt="7">
        <dgm:presLayoutVars>
          <dgm:bulletEnabled val="1"/>
        </dgm:presLayoutVars>
      </dgm:prSet>
      <dgm:spPr/>
    </dgm:pt>
  </dgm:ptLst>
  <dgm:cxnLst>
    <dgm:cxn modelId="{8F01CC00-0190-46AC-82AE-CB50A49B9A15}" type="presOf" srcId="{A85E5A7F-F0B3-4D0A-B983-DF9D80C13D7C}" destId="{88A0039D-082A-447D-94BC-6DB256E16FDA}" srcOrd="0" destOrd="0" presId="urn:microsoft.com/office/officeart/2005/8/layout/chevron2"/>
    <dgm:cxn modelId="{344E7404-BE38-4B2E-83CD-3185DA9C398E}" srcId="{155910BC-1DD5-4FBB-AB5D-075A7E812FE4}" destId="{3F25E568-27A0-4496-9D58-E367795131E7}" srcOrd="0" destOrd="0" parTransId="{EE85A0DE-1DB3-4776-BCC6-25B85AF7192D}" sibTransId="{3A618809-A637-47F4-AE49-31CCD3A35F8F}"/>
    <dgm:cxn modelId="{A87CE60C-4212-4A23-B3C2-8325D260E319}" srcId="{3A784117-C666-414A-815E-577E86CF5C99}" destId="{58E1B3D9-14B3-4089-AD0A-B5FB93E86CFC}" srcOrd="0" destOrd="0" parTransId="{7D9E5AC5-6710-4DE7-B4AE-2279DD5F1768}" sibTransId="{E3DEABD2-7E95-4A74-8775-8481E5724598}"/>
    <dgm:cxn modelId="{0CE27219-784B-4F3A-B392-01964008633B}" type="presOf" srcId="{CBC308A6-7DC1-40DC-A56E-98E19806FDE2}" destId="{CE4DD495-90E2-4DD9-A90F-C25AE444E5EF}" srcOrd="0" destOrd="0" presId="urn:microsoft.com/office/officeart/2005/8/layout/chevron2"/>
    <dgm:cxn modelId="{27A1FC19-624F-4CE9-9F5E-8BB808653DFC}" srcId="{AD46E2F3-3546-4640-B4BC-CF8690519A6F}" destId="{DC61CA23-6F32-4C11-B8BE-90F4A4DE61AB}" srcOrd="4" destOrd="0" parTransId="{E3B1497E-F204-4771-8AAB-18B7DF7DCE60}" sibTransId="{895E5487-C463-418C-8283-2A67CF3F9064}"/>
    <dgm:cxn modelId="{2FED7227-0EF4-41A3-A04A-EA41F84CED1A}" srcId="{AD46E2F3-3546-4640-B4BC-CF8690519A6F}" destId="{23FEE633-7602-41E6-AC09-F239ADC19D4A}" srcOrd="2" destOrd="0" parTransId="{E1968684-FF7C-49F2-B832-02FDA126C71F}" sibTransId="{CEE43A27-A137-4312-AA98-9FBA3E911624}"/>
    <dgm:cxn modelId="{04B7FF3C-B86A-4257-A0A8-4A47F3C933B6}" type="presOf" srcId="{AD46E2F3-3546-4640-B4BC-CF8690519A6F}" destId="{DCDC75A6-6FE0-4F9C-95B8-95DCECCB8988}" srcOrd="0" destOrd="0" presId="urn:microsoft.com/office/officeart/2005/8/layout/chevron2"/>
    <dgm:cxn modelId="{4AC75E5F-40FE-4DCE-82BA-98CE870FF713}" type="presOf" srcId="{186DBD36-5F98-42B5-A480-C71E1418D459}" destId="{72423A76-DD07-4E69-995A-C631A810CAC3}" srcOrd="0" destOrd="0" presId="urn:microsoft.com/office/officeart/2005/8/layout/chevron2"/>
    <dgm:cxn modelId="{303AD560-7DD8-4D10-9A3C-7A701BE5A719}" type="presOf" srcId="{23FEE633-7602-41E6-AC09-F239ADC19D4A}" destId="{D368656A-37A6-44A2-A30B-6961D5A79F69}" srcOrd="0" destOrd="0" presId="urn:microsoft.com/office/officeart/2005/8/layout/chevron2"/>
    <dgm:cxn modelId="{72928170-1EB7-43BB-A0D7-C746B1094F5B}" srcId="{AD46E2F3-3546-4640-B4BC-CF8690519A6F}" destId="{186DBD36-5F98-42B5-A480-C71E1418D459}" srcOrd="6" destOrd="0" parTransId="{62044819-E282-4E45-9897-38D47F951175}" sibTransId="{5B232451-935A-4C7C-8E41-494BD38CDD79}"/>
    <dgm:cxn modelId="{41C3D572-CFC1-4AC3-87ED-DF5B8857B326}" srcId="{EE1BAFDE-DEB6-4E1A-8321-49317E637B86}" destId="{576BE79C-0BFF-404A-8C61-3D374F0873DA}" srcOrd="0" destOrd="0" parTransId="{29599F3D-D1F0-46FE-9CC3-0BC565343CD2}" sibTransId="{985E6F55-F505-4E01-889B-6190BA0D6570}"/>
    <dgm:cxn modelId="{A5DC6253-0E10-455F-8605-56CC6568F184}" srcId="{23FEE633-7602-41E6-AC09-F239ADC19D4A}" destId="{A85E5A7F-F0B3-4D0A-B983-DF9D80C13D7C}" srcOrd="0" destOrd="0" parTransId="{B8C437D3-C0AE-49E9-903A-75F3E66DC60B}" sibTransId="{759BDD90-495D-4211-9E52-3FE420D3C04D}"/>
    <dgm:cxn modelId="{3FD63774-C18A-4C38-8E36-FD80AD7DB89E}" type="presOf" srcId="{DC61CA23-6F32-4C11-B8BE-90F4A4DE61AB}" destId="{BE2166DD-D17E-48F3-A88D-D1FA5F397587}" srcOrd="0" destOrd="0" presId="urn:microsoft.com/office/officeart/2005/8/layout/chevron2"/>
    <dgm:cxn modelId="{F58DD454-D33E-46D4-9F1F-B4FD8DD75810}" srcId="{AD46E2F3-3546-4640-B4BC-CF8690519A6F}" destId="{E77CF2B6-3E77-49E5-BADF-80152892BC8A}" srcOrd="0" destOrd="0" parTransId="{A3F6F101-E539-4566-B151-7BCFDD014480}" sibTransId="{2BD0628D-574F-4898-85FC-BEEBB9CB8E5F}"/>
    <dgm:cxn modelId="{EAB67856-ECCF-4583-A386-7DA8DE7333A5}" srcId="{AD46E2F3-3546-4640-B4BC-CF8690519A6F}" destId="{EE1BAFDE-DEB6-4E1A-8321-49317E637B86}" srcOrd="1" destOrd="0" parTransId="{91437D09-0447-4D33-870F-F4D8B7E60C1D}" sibTransId="{47428825-5B5F-4FA1-881A-3CDB17219C3D}"/>
    <dgm:cxn modelId="{2D177457-6552-49BF-9677-D58C5B9D68D8}" type="presOf" srcId="{E77CF2B6-3E77-49E5-BADF-80152892BC8A}" destId="{972C40DC-4A8C-4C41-AF7A-4B7CED7A51D9}" srcOrd="0" destOrd="0" presId="urn:microsoft.com/office/officeart/2005/8/layout/chevron2"/>
    <dgm:cxn modelId="{A9F85078-742F-46CA-B540-58C22C6B61A2}" type="presOf" srcId="{3F25E568-27A0-4496-9D58-E367795131E7}" destId="{3C340DDB-A05A-4576-9BB1-A69492FC92BF}" srcOrd="0" destOrd="0" presId="urn:microsoft.com/office/officeart/2005/8/layout/chevron2"/>
    <dgm:cxn modelId="{AD1DB159-7A1C-401F-9B20-C0F5A5B9EE04}" type="presOf" srcId="{58E1B3D9-14B3-4089-AD0A-B5FB93E86CFC}" destId="{50DF5044-61BD-4DF5-B6E1-E20C16061079}" srcOrd="0" destOrd="0" presId="urn:microsoft.com/office/officeart/2005/8/layout/chevron2"/>
    <dgm:cxn modelId="{33888483-5FB1-46FE-AE16-E8C4FDC6A157}" srcId="{DC61CA23-6F32-4C11-B8BE-90F4A4DE61AB}" destId="{87A24C80-79FA-4B04-BE1F-85DB246C91B7}" srcOrd="1" destOrd="0" parTransId="{C3E8B737-5B86-4D3E-89EF-149085BE1E82}" sibTransId="{2A46AB0E-2250-40CC-867C-BA87CEB47593}"/>
    <dgm:cxn modelId="{99B7DA93-EFC0-4EC8-B338-AE44608B2D28}" srcId="{DC61CA23-6F32-4C11-B8BE-90F4A4DE61AB}" destId="{D2095FE0-D02D-45E9-B4F3-8DA3C080C604}" srcOrd="0" destOrd="0" parTransId="{3F37C079-162A-4E38-8593-46B8D947753F}" sibTransId="{318334AF-91A7-49B6-A80F-9E0014A871FD}"/>
    <dgm:cxn modelId="{AAEDD696-0FF4-447F-9325-89F238DFE81D}" type="presOf" srcId="{155910BC-1DD5-4FBB-AB5D-075A7E812FE4}" destId="{309D0DEB-ADE2-4E32-BB0A-EBF19FC55B3B}" srcOrd="0" destOrd="0" presId="urn:microsoft.com/office/officeart/2005/8/layout/chevron2"/>
    <dgm:cxn modelId="{D0B47CA9-BED8-46CC-836A-3D60E85849A3}" type="presOf" srcId="{3A784117-C666-414A-815E-577E86CF5C99}" destId="{26FFA54E-FDCA-4316-87CF-A16187843DA8}" srcOrd="0" destOrd="0" presId="urn:microsoft.com/office/officeart/2005/8/layout/chevron2"/>
    <dgm:cxn modelId="{BD7AA6BA-5EA8-42B7-96BF-BAE1419009F1}" type="presOf" srcId="{D2095FE0-D02D-45E9-B4F3-8DA3C080C604}" destId="{A0374B7D-6165-4A85-9895-128D6059CB80}" srcOrd="0" destOrd="0" presId="urn:microsoft.com/office/officeart/2005/8/layout/chevron2"/>
    <dgm:cxn modelId="{9F8B28C4-AD57-4E08-8988-BA6E855D607D}" srcId="{AD46E2F3-3546-4640-B4BC-CF8690519A6F}" destId="{3A784117-C666-414A-815E-577E86CF5C99}" srcOrd="3" destOrd="0" parTransId="{2065E198-984D-488E-8860-39E91775BF75}" sibTransId="{DA4795A9-4099-4639-B097-185AE7723135}"/>
    <dgm:cxn modelId="{049EADD0-A2D1-4A30-A4E5-36A985AE90B8}" type="presOf" srcId="{576BE79C-0BFF-404A-8C61-3D374F0873DA}" destId="{5885E700-DFF9-4AF1-A1BA-B1F644F56CAB}" srcOrd="0" destOrd="0" presId="urn:microsoft.com/office/officeart/2005/8/layout/chevron2"/>
    <dgm:cxn modelId="{2FE315DD-56CB-4749-87CB-9C1381B4B38A}" srcId="{E77CF2B6-3E77-49E5-BADF-80152892BC8A}" destId="{C0178817-3D51-4035-8B23-536FA3643921}" srcOrd="0" destOrd="0" parTransId="{335E8B1B-5A4C-4E4F-9DFD-8B2741A47C9E}" sibTransId="{2D8509A3-D208-42FD-B450-CF5C7545B67F}"/>
    <dgm:cxn modelId="{47A9BBDE-ED97-4D01-A5F0-7ABAF213990E}" type="presOf" srcId="{EE1BAFDE-DEB6-4E1A-8321-49317E637B86}" destId="{534469AC-2BF4-4156-9324-F8985D408AF9}" srcOrd="0" destOrd="0" presId="urn:microsoft.com/office/officeart/2005/8/layout/chevron2"/>
    <dgm:cxn modelId="{7DA180EB-4344-461E-914C-B642C61C4543}" srcId="{AD46E2F3-3546-4640-B4BC-CF8690519A6F}" destId="{155910BC-1DD5-4FBB-AB5D-075A7E812FE4}" srcOrd="5" destOrd="0" parTransId="{D2569C88-63B5-49AD-8A91-186B979CB7C2}" sibTransId="{CAE85047-54D2-48C4-A769-39640D8F2EC4}"/>
    <dgm:cxn modelId="{B08519F0-4D48-4BBE-93CF-7432BDBFC7F4}" type="presOf" srcId="{87A24C80-79FA-4B04-BE1F-85DB246C91B7}" destId="{A0374B7D-6165-4A85-9895-128D6059CB80}" srcOrd="0" destOrd="1" presId="urn:microsoft.com/office/officeart/2005/8/layout/chevron2"/>
    <dgm:cxn modelId="{84D9EBFB-77EB-4A6E-BE0B-95A97994B7CA}" srcId="{186DBD36-5F98-42B5-A480-C71E1418D459}" destId="{CBC308A6-7DC1-40DC-A56E-98E19806FDE2}" srcOrd="0" destOrd="0" parTransId="{D8D973DC-D706-4F08-9C46-EE4203F6F093}" sibTransId="{4133409D-21AC-44EE-801B-97D132122D9C}"/>
    <dgm:cxn modelId="{BBD7E5FF-A503-4FF0-AB19-564C761373AF}" type="presOf" srcId="{C0178817-3D51-4035-8B23-536FA3643921}" destId="{0BC2339D-14F6-4C6A-A05F-CD010507F383}" srcOrd="0" destOrd="0" presId="urn:microsoft.com/office/officeart/2005/8/layout/chevron2"/>
    <dgm:cxn modelId="{9478768B-60CE-4E4B-B2E9-FBD800762C48}" type="presParOf" srcId="{DCDC75A6-6FE0-4F9C-95B8-95DCECCB8988}" destId="{4896EE75-201C-4C19-AFEA-3D265D999B79}" srcOrd="0" destOrd="0" presId="urn:microsoft.com/office/officeart/2005/8/layout/chevron2"/>
    <dgm:cxn modelId="{89257B62-CFAC-4419-831C-DB31E1F37DC8}" type="presParOf" srcId="{4896EE75-201C-4C19-AFEA-3D265D999B79}" destId="{972C40DC-4A8C-4C41-AF7A-4B7CED7A51D9}" srcOrd="0" destOrd="0" presId="urn:microsoft.com/office/officeart/2005/8/layout/chevron2"/>
    <dgm:cxn modelId="{12683DB4-CDB0-4F34-AED3-1EFC50F8F31C}" type="presParOf" srcId="{4896EE75-201C-4C19-AFEA-3D265D999B79}" destId="{0BC2339D-14F6-4C6A-A05F-CD010507F383}" srcOrd="1" destOrd="0" presId="urn:microsoft.com/office/officeart/2005/8/layout/chevron2"/>
    <dgm:cxn modelId="{952A111C-10E4-4BD3-A537-6470ED94D3FA}" type="presParOf" srcId="{DCDC75A6-6FE0-4F9C-95B8-95DCECCB8988}" destId="{404DA67B-8151-42F9-A3EE-62E230B5663B}" srcOrd="1" destOrd="0" presId="urn:microsoft.com/office/officeart/2005/8/layout/chevron2"/>
    <dgm:cxn modelId="{37F26945-B50E-4D87-8407-BBFF45A5D248}" type="presParOf" srcId="{DCDC75A6-6FE0-4F9C-95B8-95DCECCB8988}" destId="{2E9F0A1E-824C-40EE-8854-E9E7CCEDB575}" srcOrd="2" destOrd="0" presId="urn:microsoft.com/office/officeart/2005/8/layout/chevron2"/>
    <dgm:cxn modelId="{6896E671-8EFF-4B2F-B3B0-F6479ECEAE44}" type="presParOf" srcId="{2E9F0A1E-824C-40EE-8854-E9E7CCEDB575}" destId="{534469AC-2BF4-4156-9324-F8985D408AF9}" srcOrd="0" destOrd="0" presId="urn:microsoft.com/office/officeart/2005/8/layout/chevron2"/>
    <dgm:cxn modelId="{EE188C2D-7986-4865-BFD9-83CD0D6132FD}" type="presParOf" srcId="{2E9F0A1E-824C-40EE-8854-E9E7CCEDB575}" destId="{5885E700-DFF9-4AF1-A1BA-B1F644F56CAB}" srcOrd="1" destOrd="0" presId="urn:microsoft.com/office/officeart/2005/8/layout/chevron2"/>
    <dgm:cxn modelId="{99FB7B3A-FAFB-435F-8125-850C9049ECAB}" type="presParOf" srcId="{DCDC75A6-6FE0-4F9C-95B8-95DCECCB8988}" destId="{A58A9C8B-2C49-4219-909F-2282E9298E58}" srcOrd="3" destOrd="0" presId="urn:microsoft.com/office/officeart/2005/8/layout/chevron2"/>
    <dgm:cxn modelId="{40930DA4-F28B-4060-9225-5A9E66EB56E8}" type="presParOf" srcId="{DCDC75A6-6FE0-4F9C-95B8-95DCECCB8988}" destId="{FA624278-94D9-489F-BFF3-7C5E3273C0ED}" srcOrd="4" destOrd="0" presId="urn:microsoft.com/office/officeart/2005/8/layout/chevron2"/>
    <dgm:cxn modelId="{8B613937-23B1-44CE-AE53-C323C2EA6857}" type="presParOf" srcId="{FA624278-94D9-489F-BFF3-7C5E3273C0ED}" destId="{D368656A-37A6-44A2-A30B-6961D5A79F69}" srcOrd="0" destOrd="0" presId="urn:microsoft.com/office/officeart/2005/8/layout/chevron2"/>
    <dgm:cxn modelId="{39FAC179-2676-4C6F-89CF-B1903C558118}" type="presParOf" srcId="{FA624278-94D9-489F-BFF3-7C5E3273C0ED}" destId="{88A0039D-082A-447D-94BC-6DB256E16FDA}" srcOrd="1" destOrd="0" presId="urn:microsoft.com/office/officeart/2005/8/layout/chevron2"/>
    <dgm:cxn modelId="{116E4F07-A1CC-4AC2-B5AE-6EC3ECE00CF5}" type="presParOf" srcId="{DCDC75A6-6FE0-4F9C-95B8-95DCECCB8988}" destId="{707A7A0E-39B2-4AA4-91BF-49BDB76540F6}" srcOrd="5" destOrd="0" presId="urn:microsoft.com/office/officeart/2005/8/layout/chevron2"/>
    <dgm:cxn modelId="{86739060-0284-44F9-AA67-55000F21489E}" type="presParOf" srcId="{DCDC75A6-6FE0-4F9C-95B8-95DCECCB8988}" destId="{7C7A31E6-4B76-4474-B346-621DB11D980A}" srcOrd="6" destOrd="0" presId="urn:microsoft.com/office/officeart/2005/8/layout/chevron2"/>
    <dgm:cxn modelId="{162DBE50-FCCB-4615-B865-3FAFE9043251}" type="presParOf" srcId="{7C7A31E6-4B76-4474-B346-621DB11D980A}" destId="{26FFA54E-FDCA-4316-87CF-A16187843DA8}" srcOrd="0" destOrd="0" presId="urn:microsoft.com/office/officeart/2005/8/layout/chevron2"/>
    <dgm:cxn modelId="{32629391-4D2A-4C50-8971-5951894C0111}" type="presParOf" srcId="{7C7A31E6-4B76-4474-B346-621DB11D980A}" destId="{50DF5044-61BD-4DF5-B6E1-E20C16061079}" srcOrd="1" destOrd="0" presId="urn:microsoft.com/office/officeart/2005/8/layout/chevron2"/>
    <dgm:cxn modelId="{9B685AB7-625D-4DB1-A8A4-FD5AB1579CA4}" type="presParOf" srcId="{DCDC75A6-6FE0-4F9C-95B8-95DCECCB8988}" destId="{C90F47E7-C873-4A2D-BADB-D3D9B49B6082}" srcOrd="7" destOrd="0" presId="urn:microsoft.com/office/officeart/2005/8/layout/chevron2"/>
    <dgm:cxn modelId="{219AFE43-8508-4C21-98C9-73C72BCC6F33}" type="presParOf" srcId="{DCDC75A6-6FE0-4F9C-95B8-95DCECCB8988}" destId="{132F038A-BE52-406B-BCC2-92ECA9543F73}" srcOrd="8" destOrd="0" presId="urn:microsoft.com/office/officeart/2005/8/layout/chevron2"/>
    <dgm:cxn modelId="{23A0BA19-7FF2-4F34-BE60-E402CE0ED01B}" type="presParOf" srcId="{132F038A-BE52-406B-BCC2-92ECA9543F73}" destId="{BE2166DD-D17E-48F3-A88D-D1FA5F397587}" srcOrd="0" destOrd="0" presId="urn:microsoft.com/office/officeart/2005/8/layout/chevron2"/>
    <dgm:cxn modelId="{20CACA3E-43C9-457B-B518-4322D58F7744}" type="presParOf" srcId="{132F038A-BE52-406B-BCC2-92ECA9543F73}" destId="{A0374B7D-6165-4A85-9895-128D6059CB80}" srcOrd="1" destOrd="0" presId="urn:microsoft.com/office/officeart/2005/8/layout/chevron2"/>
    <dgm:cxn modelId="{6416122A-49EF-4F5F-BC25-5B88F8A01676}" type="presParOf" srcId="{DCDC75A6-6FE0-4F9C-95B8-95DCECCB8988}" destId="{D1084B11-F9D6-4997-9C1B-D1D571FE65AC}" srcOrd="9" destOrd="0" presId="urn:microsoft.com/office/officeart/2005/8/layout/chevron2"/>
    <dgm:cxn modelId="{610EF929-838A-4355-9B75-FB777E685E46}" type="presParOf" srcId="{DCDC75A6-6FE0-4F9C-95B8-95DCECCB8988}" destId="{29D285C5-4971-41DA-AD4C-7B90444D41DD}" srcOrd="10" destOrd="0" presId="urn:microsoft.com/office/officeart/2005/8/layout/chevron2"/>
    <dgm:cxn modelId="{AEB8EB4B-C4B4-4B73-A318-C0190A18769D}" type="presParOf" srcId="{29D285C5-4971-41DA-AD4C-7B90444D41DD}" destId="{309D0DEB-ADE2-4E32-BB0A-EBF19FC55B3B}" srcOrd="0" destOrd="0" presId="urn:microsoft.com/office/officeart/2005/8/layout/chevron2"/>
    <dgm:cxn modelId="{23D4A0B2-E32F-451C-B3F3-CD3AF03CB85F}" type="presParOf" srcId="{29D285C5-4971-41DA-AD4C-7B90444D41DD}" destId="{3C340DDB-A05A-4576-9BB1-A69492FC92BF}" srcOrd="1" destOrd="0" presId="urn:microsoft.com/office/officeart/2005/8/layout/chevron2"/>
    <dgm:cxn modelId="{5276CF6D-845B-4351-A169-753B6AC6AB85}" type="presParOf" srcId="{DCDC75A6-6FE0-4F9C-95B8-95DCECCB8988}" destId="{AD4103D6-07BB-48CF-9332-2994A6A09CEE}" srcOrd="11" destOrd="0" presId="urn:microsoft.com/office/officeart/2005/8/layout/chevron2"/>
    <dgm:cxn modelId="{B15FB9EF-18E9-45E3-8A5B-A87C9364D409}" type="presParOf" srcId="{DCDC75A6-6FE0-4F9C-95B8-95DCECCB8988}" destId="{546DA342-775A-424C-88BE-5CAAC02AB475}" srcOrd="12" destOrd="0" presId="urn:microsoft.com/office/officeart/2005/8/layout/chevron2"/>
    <dgm:cxn modelId="{01132DD0-8458-4731-A0BA-5D4A452AF482}" type="presParOf" srcId="{546DA342-775A-424C-88BE-5CAAC02AB475}" destId="{72423A76-DD07-4E69-995A-C631A810CAC3}" srcOrd="0" destOrd="0" presId="urn:microsoft.com/office/officeart/2005/8/layout/chevron2"/>
    <dgm:cxn modelId="{EE8149B4-AF1B-48C9-A813-142F2A594BC9}" type="presParOf" srcId="{546DA342-775A-424C-88BE-5CAAC02AB475}" destId="{CE4DD495-90E2-4DD9-A90F-C25AE444E5E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2D29EE-D25C-44A9-B6B8-079B4B99BA57}" type="doc">
      <dgm:prSet loTypeId="urn:microsoft.com/office/officeart/2005/8/layout/funnel1" loCatId="process" qsTypeId="urn:microsoft.com/office/officeart/2005/8/quickstyle/simple1#1" qsCatId="simple" csTypeId="urn:microsoft.com/office/officeart/2005/8/colors/accent1_2#1" csCatId="accent1" phldr="1"/>
      <dgm:spPr/>
      <dgm:t>
        <a:bodyPr/>
        <a:lstStyle/>
        <a:p>
          <a:endParaRPr lang="it-IT"/>
        </a:p>
      </dgm:t>
    </dgm:pt>
    <dgm:pt modelId="{49AE9206-AC2A-4D4A-A0CE-560081DED7B0}">
      <dgm:prSet phldrT="[Testo]" phldr="0"/>
      <dgm:spPr/>
      <dgm:t>
        <a:bodyPr/>
        <a:lstStyle/>
        <a:p>
          <a:r>
            <a:rPr lang="it-IT"/>
            <a:t>Market mix and </a:t>
          </a:r>
          <a:r>
            <a:rPr lang="it-IT" err="1"/>
            <a:t>applications</a:t>
          </a:r>
          <a:endParaRPr lang="it-IT"/>
        </a:p>
      </dgm:t>
    </dgm:pt>
    <dgm:pt modelId="{69F5613E-B5DF-411C-ACCE-7BD11FD17F80}" type="parTrans" cxnId="{AE000267-BD41-4C39-BC2C-36EE1C9C2265}">
      <dgm:prSet/>
      <dgm:spPr/>
      <dgm:t>
        <a:bodyPr/>
        <a:lstStyle/>
        <a:p>
          <a:endParaRPr lang="it-IT"/>
        </a:p>
      </dgm:t>
    </dgm:pt>
    <dgm:pt modelId="{F0F7219A-A4C7-4708-9BE1-5D900473B792}" type="sibTrans" cxnId="{AE000267-BD41-4C39-BC2C-36EE1C9C2265}">
      <dgm:prSet/>
      <dgm:spPr/>
      <dgm:t>
        <a:bodyPr/>
        <a:lstStyle/>
        <a:p>
          <a:endParaRPr lang="it-IT"/>
        </a:p>
      </dgm:t>
    </dgm:pt>
    <dgm:pt modelId="{05994526-A3AB-4C25-8F19-ACFA4CCFCCCA}">
      <dgm:prSet phldrT="[Testo]" phldr="0"/>
      <dgm:spPr/>
      <dgm:t>
        <a:bodyPr/>
        <a:lstStyle/>
        <a:p>
          <a:r>
            <a:rPr lang="it-IT"/>
            <a:t>Technology </a:t>
          </a:r>
          <a:r>
            <a:rPr lang="it-IT" err="1"/>
            <a:t>Archetypes</a:t>
          </a:r>
          <a:endParaRPr lang="it-IT"/>
        </a:p>
      </dgm:t>
    </dgm:pt>
    <dgm:pt modelId="{B5DC63E3-347A-4676-9B23-B76585392438}" type="parTrans" cxnId="{9FF20BCC-E2D1-4CCE-9D7A-02DCBECD5C44}">
      <dgm:prSet/>
      <dgm:spPr/>
      <dgm:t>
        <a:bodyPr/>
        <a:lstStyle/>
        <a:p>
          <a:endParaRPr lang="it-IT"/>
        </a:p>
      </dgm:t>
    </dgm:pt>
    <dgm:pt modelId="{00238310-1D48-4030-8FFF-588B54830978}" type="sibTrans" cxnId="{9FF20BCC-E2D1-4CCE-9D7A-02DCBECD5C44}">
      <dgm:prSet/>
      <dgm:spPr/>
      <dgm:t>
        <a:bodyPr/>
        <a:lstStyle/>
        <a:p>
          <a:endParaRPr lang="it-IT"/>
        </a:p>
      </dgm:t>
    </dgm:pt>
    <dgm:pt modelId="{7C3E5C44-5F05-470D-9274-91D67F3C8045}">
      <dgm:prSet phldrT="[Testo]" phldr="0"/>
      <dgm:spPr/>
      <dgm:t>
        <a:bodyPr/>
        <a:lstStyle/>
        <a:p>
          <a:r>
            <a:rPr lang="it-IT" err="1"/>
            <a:t>Performanc</a:t>
          </a:r>
          <a:endParaRPr lang="it-IT"/>
        </a:p>
      </dgm:t>
    </dgm:pt>
    <dgm:pt modelId="{4E229F45-F408-469B-AD73-DAE2C9100275}" type="parTrans" cxnId="{BE5ACCD5-E684-42AB-97BE-9312E3559B65}">
      <dgm:prSet/>
      <dgm:spPr/>
      <dgm:t>
        <a:bodyPr/>
        <a:lstStyle/>
        <a:p>
          <a:endParaRPr lang="it-IT"/>
        </a:p>
      </dgm:t>
    </dgm:pt>
    <dgm:pt modelId="{26A652F1-0CA3-4685-97BB-8DE5C84A8C4B}" type="sibTrans" cxnId="{BE5ACCD5-E684-42AB-97BE-9312E3559B65}">
      <dgm:prSet/>
      <dgm:spPr/>
      <dgm:t>
        <a:bodyPr/>
        <a:lstStyle/>
        <a:p>
          <a:endParaRPr lang="it-IT"/>
        </a:p>
      </dgm:t>
    </dgm:pt>
    <dgm:pt modelId="{77297931-6383-4509-9FBA-075626B794DE}">
      <dgm:prSet phldrT="[Testo]" phldr="0"/>
      <dgm:spPr/>
      <dgm:t>
        <a:bodyPr/>
        <a:lstStyle/>
        <a:p>
          <a:r>
            <a:rPr lang="it-IT"/>
            <a:t>Filtering process for representative products</a:t>
          </a:r>
        </a:p>
      </dgm:t>
    </dgm:pt>
    <dgm:pt modelId="{D8BD9D17-97D8-4AB8-9229-3C6F0F1066FC}" type="parTrans" cxnId="{FAFB9F19-6AF3-405D-9DA1-1863E0FFB3EA}">
      <dgm:prSet/>
      <dgm:spPr/>
      <dgm:t>
        <a:bodyPr/>
        <a:lstStyle/>
        <a:p>
          <a:endParaRPr lang="it-IT"/>
        </a:p>
      </dgm:t>
    </dgm:pt>
    <dgm:pt modelId="{63303306-4B58-4964-B510-F0028711D58E}" type="sibTrans" cxnId="{FAFB9F19-6AF3-405D-9DA1-1863E0FFB3EA}">
      <dgm:prSet/>
      <dgm:spPr/>
      <dgm:t>
        <a:bodyPr/>
        <a:lstStyle/>
        <a:p>
          <a:endParaRPr lang="it-IT"/>
        </a:p>
      </dgm:t>
    </dgm:pt>
    <dgm:pt modelId="{0BEE9E47-FDE6-48FD-BB0B-C6FC545D4BDB}" type="pres">
      <dgm:prSet presAssocID="{802D29EE-D25C-44A9-B6B8-079B4B99BA57}" presName="Name0" presStyleCnt="0">
        <dgm:presLayoutVars>
          <dgm:chMax val="4"/>
          <dgm:resizeHandles val="exact"/>
        </dgm:presLayoutVars>
      </dgm:prSet>
      <dgm:spPr/>
    </dgm:pt>
    <dgm:pt modelId="{92EF30B5-0382-44E5-9A44-89CCE374D60B}" type="pres">
      <dgm:prSet presAssocID="{802D29EE-D25C-44A9-B6B8-079B4B99BA57}" presName="ellipse" presStyleLbl="trBgShp" presStyleIdx="0" presStyleCnt="1"/>
      <dgm:spPr/>
    </dgm:pt>
    <dgm:pt modelId="{585D89D7-18FA-4DED-8CDD-2EBDC3A763CC}" type="pres">
      <dgm:prSet presAssocID="{802D29EE-D25C-44A9-B6B8-079B4B99BA57}" presName="arrow1" presStyleLbl="fgShp" presStyleIdx="0" presStyleCnt="1"/>
      <dgm:spPr/>
    </dgm:pt>
    <dgm:pt modelId="{4A8BD79D-7503-4D4F-8901-952AB3C439DA}" type="pres">
      <dgm:prSet presAssocID="{802D29EE-D25C-44A9-B6B8-079B4B99BA57}" presName="rectangle" presStyleLbl="revTx" presStyleIdx="0" presStyleCnt="1">
        <dgm:presLayoutVars>
          <dgm:bulletEnabled val="1"/>
        </dgm:presLayoutVars>
      </dgm:prSet>
      <dgm:spPr/>
    </dgm:pt>
    <dgm:pt modelId="{3E2F58B7-F745-4A7F-8791-90FA7BF12466}" type="pres">
      <dgm:prSet presAssocID="{05994526-A3AB-4C25-8F19-ACFA4CCFCCCA}" presName="item1" presStyleLbl="node1" presStyleIdx="0" presStyleCnt="3">
        <dgm:presLayoutVars>
          <dgm:bulletEnabled val="1"/>
        </dgm:presLayoutVars>
      </dgm:prSet>
      <dgm:spPr/>
    </dgm:pt>
    <dgm:pt modelId="{16D0119A-BD8F-4E50-9A61-8D2AC4C0ADBF}" type="pres">
      <dgm:prSet presAssocID="{7C3E5C44-5F05-470D-9274-91D67F3C8045}" presName="item2" presStyleLbl="node1" presStyleIdx="1" presStyleCnt="3">
        <dgm:presLayoutVars>
          <dgm:bulletEnabled val="1"/>
        </dgm:presLayoutVars>
      </dgm:prSet>
      <dgm:spPr/>
    </dgm:pt>
    <dgm:pt modelId="{832750CA-3F72-4AA7-82F1-B50F375D424C}" type="pres">
      <dgm:prSet presAssocID="{77297931-6383-4509-9FBA-075626B794DE}" presName="item3" presStyleLbl="node1" presStyleIdx="2" presStyleCnt="3">
        <dgm:presLayoutVars>
          <dgm:bulletEnabled val="1"/>
        </dgm:presLayoutVars>
      </dgm:prSet>
      <dgm:spPr/>
    </dgm:pt>
    <dgm:pt modelId="{2296273D-707A-4680-9EF7-7FAF5BAD683C}" type="pres">
      <dgm:prSet presAssocID="{802D29EE-D25C-44A9-B6B8-079B4B99BA57}" presName="funnel" presStyleLbl="trAlignAcc1" presStyleIdx="0" presStyleCnt="1" custLinFactNeighborX="1163" custLinFactNeighborY="2147"/>
      <dgm:spPr/>
    </dgm:pt>
  </dgm:ptLst>
  <dgm:cxnLst>
    <dgm:cxn modelId="{A8D7E70A-3FA3-40FF-9CF2-880CDBB7FBF8}" type="presOf" srcId="{77297931-6383-4509-9FBA-075626B794DE}" destId="{4A8BD79D-7503-4D4F-8901-952AB3C439DA}" srcOrd="0" destOrd="0" presId="urn:microsoft.com/office/officeart/2005/8/layout/funnel1"/>
    <dgm:cxn modelId="{FAFB9F19-6AF3-405D-9DA1-1863E0FFB3EA}" srcId="{802D29EE-D25C-44A9-B6B8-079B4B99BA57}" destId="{77297931-6383-4509-9FBA-075626B794DE}" srcOrd="3" destOrd="0" parTransId="{D8BD9D17-97D8-4AB8-9229-3C6F0F1066FC}" sibTransId="{63303306-4B58-4964-B510-F0028711D58E}"/>
    <dgm:cxn modelId="{AEBADB44-AADD-453E-AC6F-F1247527137D}" type="presOf" srcId="{49AE9206-AC2A-4D4A-A0CE-560081DED7B0}" destId="{832750CA-3F72-4AA7-82F1-B50F375D424C}" srcOrd="0" destOrd="0" presId="urn:microsoft.com/office/officeart/2005/8/layout/funnel1"/>
    <dgm:cxn modelId="{AE000267-BD41-4C39-BC2C-36EE1C9C2265}" srcId="{802D29EE-D25C-44A9-B6B8-079B4B99BA57}" destId="{49AE9206-AC2A-4D4A-A0CE-560081DED7B0}" srcOrd="0" destOrd="0" parTransId="{69F5613E-B5DF-411C-ACCE-7BD11FD17F80}" sibTransId="{F0F7219A-A4C7-4708-9BE1-5D900473B792}"/>
    <dgm:cxn modelId="{9FF20BCC-E2D1-4CCE-9D7A-02DCBECD5C44}" srcId="{802D29EE-D25C-44A9-B6B8-079B4B99BA57}" destId="{05994526-A3AB-4C25-8F19-ACFA4CCFCCCA}" srcOrd="1" destOrd="0" parTransId="{B5DC63E3-347A-4676-9B23-B76585392438}" sibTransId="{00238310-1D48-4030-8FFF-588B54830978}"/>
    <dgm:cxn modelId="{C52D14CD-8CB1-49CA-AE9A-9CB8054CE0BF}" type="presOf" srcId="{802D29EE-D25C-44A9-B6B8-079B4B99BA57}" destId="{0BEE9E47-FDE6-48FD-BB0B-C6FC545D4BDB}" srcOrd="0" destOrd="0" presId="urn:microsoft.com/office/officeart/2005/8/layout/funnel1"/>
    <dgm:cxn modelId="{BE5ACCD5-E684-42AB-97BE-9312E3559B65}" srcId="{802D29EE-D25C-44A9-B6B8-079B4B99BA57}" destId="{7C3E5C44-5F05-470D-9274-91D67F3C8045}" srcOrd="2" destOrd="0" parTransId="{4E229F45-F408-469B-AD73-DAE2C9100275}" sibTransId="{26A652F1-0CA3-4685-97BB-8DE5C84A8C4B}"/>
    <dgm:cxn modelId="{32A387F0-63A5-4274-AC30-00A8982ACA17}" type="presOf" srcId="{05994526-A3AB-4C25-8F19-ACFA4CCFCCCA}" destId="{16D0119A-BD8F-4E50-9A61-8D2AC4C0ADBF}" srcOrd="0" destOrd="0" presId="urn:microsoft.com/office/officeart/2005/8/layout/funnel1"/>
    <dgm:cxn modelId="{C52CD3F6-C07B-4E16-8FBE-F5DA38C3B98E}" type="presOf" srcId="{7C3E5C44-5F05-470D-9274-91D67F3C8045}" destId="{3E2F58B7-F745-4A7F-8791-90FA7BF12466}" srcOrd="0" destOrd="0" presId="urn:microsoft.com/office/officeart/2005/8/layout/funnel1"/>
    <dgm:cxn modelId="{15C6E19F-CC42-4CD6-BD03-E48EB19DF4F9}" type="presParOf" srcId="{0BEE9E47-FDE6-48FD-BB0B-C6FC545D4BDB}" destId="{92EF30B5-0382-44E5-9A44-89CCE374D60B}" srcOrd="0" destOrd="0" presId="urn:microsoft.com/office/officeart/2005/8/layout/funnel1"/>
    <dgm:cxn modelId="{26D5F27D-E2B6-4F7C-81EB-132F9687055A}" type="presParOf" srcId="{0BEE9E47-FDE6-48FD-BB0B-C6FC545D4BDB}" destId="{585D89D7-18FA-4DED-8CDD-2EBDC3A763CC}" srcOrd="1" destOrd="0" presId="urn:microsoft.com/office/officeart/2005/8/layout/funnel1"/>
    <dgm:cxn modelId="{C41DDB56-14F3-41A7-B490-559D5C7B9964}" type="presParOf" srcId="{0BEE9E47-FDE6-48FD-BB0B-C6FC545D4BDB}" destId="{4A8BD79D-7503-4D4F-8901-952AB3C439DA}" srcOrd="2" destOrd="0" presId="urn:microsoft.com/office/officeart/2005/8/layout/funnel1"/>
    <dgm:cxn modelId="{8A7B8761-9FF5-45F2-86AF-E4F9E4170040}" type="presParOf" srcId="{0BEE9E47-FDE6-48FD-BB0B-C6FC545D4BDB}" destId="{3E2F58B7-F745-4A7F-8791-90FA7BF12466}" srcOrd="3" destOrd="0" presId="urn:microsoft.com/office/officeart/2005/8/layout/funnel1"/>
    <dgm:cxn modelId="{DBAC2EC2-12F1-44DB-8446-9A97C81ABC39}" type="presParOf" srcId="{0BEE9E47-FDE6-48FD-BB0B-C6FC545D4BDB}" destId="{16D0119A-BD8F-4E50-9A61-8D2AC4C0ADBF}" srcOrd="4" destOrd="0" presId="urn:microsoft.com/office/officeart/2005/8/layout/funnel1"/>
    <dgm:cxn modelId="{3FD36E45-2816-4FB7-BC30-98BFDC8765BC}" type="presParOf" srcId="{0BEE9E47-FDE6-48FD-BB0B-C6FC545D4BDB}" destId="{832750CA-3F72-4AA7-82F1-B50F375D424C}" srcOrd="5" destOrd="0" presId="urn:microsoft.com/office/officeart/2005/8/layout/funnel1"/>
    <dgm:cxn modelId="{06BD49E3-052A-4DF9-BC51-8C29CFA77CC7}" type="presParOf" srcId="{0BEE9E47-FDE6-48FD-BB0B-C6FC545D4BDB}" destId="{2296273D-707A-4680-9EF7-7FAF5BAD683C}"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C40DC-4A8C-4C41-AF7A-4B7CED7A51D9}">
      <dsp:nvSpPr>
        <dsp:cNvPr id="0" name=""/>
        <dsp:cNvSpPr/>
      </dsp:nvSpPr>
      <dsp:spPr>
        <a:xfrm rot="5400000">
          <a:off x="-114167" y="114881"/>
          <a:ext cx="761117" cy="532781"/>
        </a:xfrm>
        <a:prstGeom prst="chevron">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a:t>
          </a:r>
          <a:r>
            <a:rPr lang="en-US" sz="1400" b="0" i="0" u="none" strike="noStrike" kern="1200" cap="none" baseline="0" noProof="0">
              <a:latin typeface="Trebuchet MS"/>
            </a:rPr>
            <a:t> 1</a:t>
          </a:r>
          <a:endParaRPr lang="en-US" sz="1400" kern="1200"/>
        </a:p>
      </dsp:txBody>
      <dsp:txXfrm rot="-5400000">
        <a:off x="2" y="267104"/>
        <a:ext cx="532781" cy="228336"/>
      </dsp:txXfrm>
    </dsp:sp>
    <dsp:sp modelId="{0BC2339D-14F6-4C6A-A05F-CD010507F383}">
      <dsp:nvSpPr>
        <dsp:cNvPr id="0" name=""/>
        <dsp:cNvSpPr/>
      </dsp:nvSpPr>
      <dsp:spPr>
        <a:xfrm rot="5400000">
          <a:off x="1210746" y="-677250"/>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Scope</a:t>
          </a:r>
          <a:endParaRPr lang="en-US" sz="1400" kern="1200"/>
        </a:p>
      </dsp:txBody>
      <dsp:txXfrm rot="-5400000">
        <a:off x="532782" y="24865"/>
        <a:ext cx="1826504" cy="446424"/>
      </dsp:txXfrm>
    </dsp:sp>
    <dsp:sp modelId="{534469AC-2BF4-4156-9324-F8985D408AF9}">
      <dsp:nvSpPr>
        <dsp:cNvPr id="0" name=""/>
        <dsp:cNvSpPr/>
      </dsp:nvSpPr>
      <dsp:spPr>
        <a:xfrm rot="5400000">
          <a:off x="-114167" y="733447"/>
          <a:ext cx="761117" cy="532781"/>
        </a:xfrm>
        <a:prstGeom prst="chevron">
          <a:avLst/>
        </a:prstGeom>
        <a:solidFill>
          <a:schemeClr val="accent1">
            <a:shade val="80000"/>
            <a:hueOff val="133055"/>
            <a:satOff val="-15499"/>
            <a:lumOff val="7664"/>
            <a:alphaOff val="0"/>
          </a:schemeClr>
        </a:solidFill>
        <a:ln w="12700" cap="flat" cmpd="sng" algn="ctr">
          <a:solidFill>
            <a:schemeClr val="accent1">
              <a:shade val="80000"/>
              <a:hueOff val="133055"/>
              <a:satOff val="-15499"/>
              <a:lumOff val="76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2</a:t>
          </a:r>
          <a:endParaRPr lang="en-US" sz="1400" kern="1200"/>
        </a:p>
      </dsp:txBody>
      <dsp:txXfrm rot="-5400000">
        <a:off x="2" y="885670"/>
        <a:ext cx="532781" cy="228336"/>
      </dsp:txXfrm>
    </dsp:sp>
    <dsp:sp modelId="{5885E700-DFF9-4AF1-A1BA-B1F644F56CAB}">
      <dsp:nvSpPr>
        <dsp:cNvPr id="0" name=""/>
        <dsp:cNvSpPr/>
      </dsp:nvSpPr>
      <dsp:spPr>
        <a:xfrm rot="5400000">
          <a:off x="1210746" y="-58684"/>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133055"/>
              <a:satOff val="-15499"/>
              <a:lumOff val="76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Markets</a:t>
          </a:r>
          <a:endParaRPr lang="en-US" sz="1400" kern="1200"/>
        </a:p>
      </dsp:txBody>
      <dsp:txXfrm rot="-5400000">
        <a:off x="532782" y="643431"/>
        <a:ext cx="1826504" cy="446424"/>
      </dsp:txXfrm>
    </dsp:sp>
    <dsp:sp modelId="{D368656A-37A6-44A2-A30B-6961D5A79F69}">
      <dsp:nvSpPr>
        <dsp:cNvPr id="0" name=""/>
        <dsp:cNvSpPr/>
      </dsp:nvSpPr>
      <dsp:spPr>
        <a:xfrm rot="5400000">
          <a:off x="-114167" y="1352012"/>
          <a:ext cx="761117" cy="532781"/>
        </a:xfrm>
        <a:prstGeom prst="chevron">
          <a:avLst/>
        </a:prstGeom>
        <a:solidFill>
          <a:schemeClr val="accent1">
            <a:shade val="80000"/>
            <a:hueOff val="266111"/>
            <a:satOff val="-30998"/>
            <a:lumOff val="15329"/>
            <a:alphaOff val="0"/>
          </a:schemeClr>
        </a:solidFill>
        <a:ln w="12700" cap="flat" cmpd="sng" algn="ctr">
          <a:solidFill>
            <a:schemeClr val="accent1">
              <a:shade val="80000"/>
              <a:hueOff val="266111"/>
              <a:satOff val="-30998"/>
              <a:lumOff val="153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3</a:t>
          </a:r>
          <a:endParaRPr lang="en-US" sz="1400" kern="1200"/>
        </a:p>
      </dsp:txBody>
      <dsp:txXfrm rot="-5400000">
        <a:off x="2" y="1504235"/>
        <a:ext cx="532781" cy="228336"/>
      </dsp:txXfrm>
    </dsp:sp>
    <dsp:sp modelId="{88A0039D-082A-447D-94BC-6DB256E16FDA}">
      <dsp:nvSpPr>
        <dsp:cNvPr id="0" name=""/>
        <dsp:cNvSpPr/>
      </dsp:nvSpPr>
      <dsp:spPr>
        <a:xfrm rot="5400000">
          <a:off x="1210746" y="559880"/>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266111"/>
              <a:satOff val="-30998"/>
              <a:lumOff val="153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Users</a:t>
          </a:r>
          <a:endParaRPr lang="en-US" sz="1400" kern="1200"/>
        </a:p>
      </dsp:txBody>
      <dsp:txXfrm rot="-5400000">
        <a:off x="532782" y="1261996"/>
        <a:ext cx="1826504" cy="446424"/>
      </dsp:txXfrm>
    </dsp:sp>
    <dsp:sp modelId="{26FFA54E-FDCA-4316-87CF-A16187843DA8}">
      <dsp:nvSpPr>
        <dsp:cNvPr id="0" name=""/>
        <dsp:cNvSpPr/>
      </dsp:nvSpPr>
      <dsp:spPr>
        <a:xfrm rot="5400000">
          <a:off x="-114167" y="1970578"/>
          <a:ext cx="761117" cy="532781"/>
        </a:xfrm>
        <a:prstGeom prst="chevron">
          <a:avLst/>
        </a:prstGeom>
        <a:solidFill>
          <a:schemeClr val="accent1">
            <a:shade val="80000"/>
            <a:hueOff val="399166"/>
            <a:satOff val="-46496"/>
            <a:lumOff val="22993"/>
            <a:alphaOff val="0"/>
          </a:schemeClr>
        </a:solidFill>
        <a:ln w="12700" cap="flat" cmpd="sng" algn="ctr">
          <a:solidFill>
            <a:schemeClr val="accent1">
              <a:shade val="80000"/>
              <a:hueOff val="399166"/>
              <a:satOff val="-46496"/>
              <a:lumOff val="229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4</a:t>
          </a:r>
        </a:p>
      </dsp:txBody>
      <dsp:txXfrm rot="-5400000">
        <a:off x="2" y="2122801"/>
        <a:ext cx="532781" cy="228336"/>
      </dsp:txXfrm>
    </dsp:sp>
    <dsp:sp modelId="{50DF5044-61BD-4DF5-B6E1-E20C16061079}">
      <dsp:nvSpPr>
        <dsp:cNvPr id="0" name=""/>
        <dsp:cNvSpPr/>
      </dsp:nvSpPr>
      <dsp:spPr>
        <a:xfrm rot="5400000">
          <a:off x="1210746" y="1178446"/>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399166"/>
              <a:satOff val="-46496"/>
              <a:lumOff val="229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Trebuchet MS"/>
            </a:rPr>
            <a:t>Technologies</a:t>
          </a:r>
        </a:p>
      </dsp:txBody>
      <dsp:txXfrm rot="-5400000">
        <a:off x="532782" y="1880562"/>
        <a:ext cx="1826504" cy="446424"/>
      </dsp:txXfrm>
    </dsp:sp>
    <dsp:sp modelId="{BE2166DD-D17E-48F3-A88D-D1FA5F397587}">
      <dsp:nvSpPr>
        <dsp:cNvPr id="0" name=""/>
        <dsp:cNvSpPr/>
      </dsp:nvSpPr>
      <dsp:spPr>
        <a:xfrm rot="5400000">
          <a:off x="-114167" y="2589144"/>
          <a:ext cx="761117" cy="532781"/>
        </a:xfrm>
        <a:prstGeom prst="chevron">
          <a:avLst/>
        </a:prstGeom>
        <a:solidFill>
          <a:schemeClr val="accent1">
            <a:shade val="80000"/>
            <a:hueOff val="532221"/>
            <a:satOff val="-61995"/>
            <a:lumOff val="30657"/>
            <a:alphaOff val="0"/>
          </a:schemeClr>
        </a:solidFill>
        <a:ln w="12700" cap="flat" cmpd="sng" algn="ctr">
          <a:solidFill>
            <a:schemeClr val="accent1">
              <a:shade val="80000"/>
              <a:hueOff val="532221"/>
              <a:satOff val="-61995"/>
              <a:lumOff val="306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5</a:t>
          </a:r>
        </a:p>
      </dsp:txBody>
      <dsp:txXfrm rot="-5400000">
        <a:off x="2" y="2741367"/>
        <a:ext cx="532781" cy="228336"/>
      </dsp:txXfrm>
    </dsp:sp>
    <dsp:sp modelId="{A0374B7D-6165-4A85-9895-128D6059CB80}">
      <dsp:nvSpPr>
        <dsp:cNvPr id="0" name=""/>
        <dsp:cNvSpPr/>
      </dsp:nvSpPr>
      <dsp:spPr>
        <a:xfrm rot="5400000">
          <a:off x="1210746" y="1797012"/>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532221"/>
              <a:satOff val="-61995"/>
              <a:lumOff val="306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Trebuchet MS"/>
            </a:rPr>
            <a:t>Environment</a:t>
          </a:r>
          <a:endParaRPr lang="en-US" sz="1400" kern="1200"/>
        </a:p>
        <a:p>
          <a:pPr marL="114300" lvl="1" indent="-114300" algn="l" defTabSz="622300">
            <a:lnSpc>
              <a:spcPct val="90000"/>
            </a:lnSpc>
            <a:spcBef>
              <a:spcPct val="0"/>
            </a:spcBef>
            <a:spcAft>
              <a:spcPct val="15000"/>
            </a:spcAft>
            <a:buChar char="•"/>
          </a:pPr>
          <a:r>
            <a:rPr lang="en-US" sz="1400" kern="1200">
              <a:latin typeface="Trebuchet MS"/>
            </a:rPr>
            <a:t>Economics</a:t>
          </a:r>
        </a:p>
      </dsp:txBody>
      <dsp:txXfrm rot="-5400000">
        <a:off x="532782" y="2499128"/>
        <a:ext cx="1826504" cy="446424"/>
      </dsp:txXfrm>
    </dsp:sp>
    <dsp:sp modelId="{309D0DEB-ADE2-4E32-BB0A-EBF19FC55B3B}">
      <dsp:nvSpPr>
        <dsp:cNvPr id="0" name=""/>
        <dsp:cNvSpPr/>
      </dsp:nvSpPr>
      <dsp:spPr>
        <a:xfrm rot="5400000">
          <a:off x="-114167" y="3207709"/>
          <a:ext cx="761117" cy="532781"/>
        </a:xfrm>
        <a:prstGeom prst="chevron">
          <a:avLst/>
        </a:prstGeom>
        <a:solidFill>
          <a:schemeClr val="accent1">
            <a:shade val="80000"/>
            <a:hueOff val="665276"/>
            <a:satOff val="-77494"/>
            <a:lumOff val="38322"/>
            <a:alphaOff val="0"/>
          </a:schemeClr>
        </a:solidFill>
        <a:ln w="12700" cap="flat" cmpd="sng" algn="ctr">
          <a:solidFill>
            <a:schemeClr val="accent1">
              <a:shade val="80000"/>
              <a:hueOff val="665276"/>
              <a:satOff val="-77494"/>
              <a:lumOff val="383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6</a:t>
          </a:r>
          <a:endParaRPr lang="en-US" sz="1400" kern="1200"/>
        </a:p>
      </dsp:txBody>
      <dsp:txXfrm rot="-5400000">
        <a:off x="2" y="3359932"/>
        <a:ext cx="532781" cy="228336"/>
      </dsp:txXfrm>
    </dsp:sp>
    <dsp:sp modelId="{3C340DDB-A05A-4576-9BB1-A69492FC92BF}">
      <dsp:nvSpPr>
        <dsp:cNvPr id="0" name=""/>
        <dsp:cNvSpPr/>
      </dsp:nvSpPr>
      <dsp:spPr>
        <a:xfrm rot="5400000">
          <a:off x="1210746" y="2415577"/>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665276"/>
              <a:satOff val="-77494"/>
              <a:lumOff val="383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Trebuchet MS"/>
            </a:rPr>
            <a:t>Design options</a:t>
          </a:r>
        </a:p>
      </dsp:txBody>
      <dsp:txXfrm rot="-5400000">
        <a:off x="532782" y="3117693"/>
        <a:ext cx="1826504" cy="446424"/>
      </dsp:txXfrm>
    </dsp:sp>
    <dsp:sp modelId="{72423A76-DD07-4E69-995A-C631A810CAC3}">
      <dsp:nvSpPr>
        <dsp:cNvPr id="0" name=""/>
        <dsp:cNvSpPr/>
      </dsp:nvSpPr>
      <dsp:spPr>
        <a:xfrm rot="5400000">
          <a:off x="-114167" y="3826275"/>
          <a:ext cx="761117" cy="532781"/>
        </a:xfrm>
        <a:prstGeom prst="chevron">
          <a:avLst/>
        </a:prstGeom>
        <a:solidFill>
          <a:schemeClr val="accent1">
            <a:shade val="80000"/>
            <a:hueOff val="798332"/>
            <a:satOff val="-92993"/>
            <a:lumOff val="45986"/>
            <a:alphaOff val="0"/>
          </a:schemeClr>
        </a:solidFill>
        <a:ln w="12700" cap="flat" cmpd="sng" algn="ctr">
          <a:solidFill>
            <a:schemeClr val="accent1">
              <a:shade val="80000"/>
              <a:hueOff val="798332"/>
              <a:satOff val="-92993"/>
              <a:lumOff val="459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7</a:t>
          </a:r>
        </a:p>
      </dsp:txBody>
      <dsp:txXfrm rot="-5400000">
        <a:off x="2" y="3978498"/>
        <a:ext cx="532781" cy="228336"/>
      </dsp:txXfrm>
    </dsp:sp>
    <dsp:sp modelId="{CE4DD495-90E2-4DD9-A90F-C25AE444E5EF}">
      <dsp:nvSpPr>
        <dsp:cNvPr id="0" name=""/>
        <dsp:cNvSpPr/>
      </dsp:nvSpPr>
      <dsp:spPr>
        <a:xfrm rot="5400000">
          <a:off x="1210746" y="3034143"/>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798332"/>
              <a:satOff val="-92993"/>
              <a:lumOff val="459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Scenarios</a:t>
          </a:r>
        </a:p>
      </dsp:txBody>
      <dsp:txXfrm rot="-5400000">
        <a:off x="532782" y="3736259"/>
        <a:ext cx="1826504" cy="446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C40DC-4A8C-4C41-AF7A-4B7CED7A51D9}">
      <dsp:nvSpPr>
        <dsp:cNvPr id="0" name=""/>
        <dsp:cNvSpPr/>
      </dsp:nvSpPr>
      <dsp:spPr>
        <a:xfrm rot="5400000">
          <a:off x="-114167" y="114881"/>
          <a:ext cx="761117" cy="532781"/>
        </a:xfrm>
        <a:prstGeom prst="chevron">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a:t>
          </a:r>
          <a:r>
            <a:rPr lang="en-US" sz="1400" b="0" i="0" u="none" strike="noStrike" kern="1200" cap="none" baseline="0" noProof="0">
              <a:latin typeface="Trebuchet MS"/>
            </a:rPr>
            <a:t> 1</a:t>
          </a:r>
          <a:endParaRPr lang="en-US" sz="1400" kern="1200"/>
        </a:p>
      </dsp:txBody>
      <dsp:txXfrm rot="-5400000">
        <a:off x="2" y="267104"/>
        <a:ext cx="532781" cy="228336"/>
      </dsp:txXfrm>
    </dsp:sp>
    <dsp:sp modelId="{0BC2339D-14F6-4C6A-A05F-CD010507F383}">
      <dsp:nvSpPr>
        <dsp:cNvPr id="0" name=""/>
        <dsp:cNvSpPr/>
      </dsp:nvSpPr>
      <dsp:spPr>
        <a:xfrm rot="5400000">
          <a:off x="1210746" y="-677250"/>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Scope</a:t>
          </a:r>
          <a:endParaRPr lang="en-US" sz="1400" kern="1200"/>
        </a:p>
      </dsp:txBody>
      <dsp:txXfrm rot="-5400000">
        <a:off x="532782" y="24865"/>
        <a:ext cx="1826504" cy="446424"/>
      </dsp:txXfrm>
    </dsp:sp>
    <dsp:sp modelId="{534469AC-2BF4-4156-9324-F8985D408AF9}">
      <dsp:nvSpPr>
        <dsp:cNvPr id="0" name=""/>
        <dsp:cNvSpPr/>
      </dsp:nvSpPr>
      <dsp:spPr>
        <a:xfrm rot="5400000">
          <a:off x="-114167" y="733447"/>
          <a:ext cx="761117" cy="532781"/>
        </a:xfrm>
        <a:prstGeom prst="chevron">
          <a:avLst/>
        </a:prstGeom>
        <a:solidFill>
          <a:schemeClr val="accent1">
            <a:shade val="80000"/>
            <a:hueOff val="133055"/>
            <a:satOff val="-15499"/>
            <a:lumOff val="7664"/>
            <a:alphaOff val="0"/>
          </a:schemeClr>
        </a:solidFill>
        <a:ln w="12700" cap="flat" cmpd="sng" algn="ctr">
          <a:solidFill>
            <a:schemeClr val="accent1">
              <a:shade val="80000"/>
              <a:hueOff val="133055"/>
              <a:satOff val="-15499"/>
              <a:lumOff val="76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2</a:t>
          </a:r>
          <a:endParaRPr lang="en-US" sz="1400" kern="1200"/>
        </a:p>
      </dsp:txBody>
      <dsp:txXfrm rot="-5400000">
        <a:off x="2" y="885670"/>
        <a:ext cx="532781" cy="228336"/>
      </dsp:txXfrm>
    </dsp:sp>
    <dsp:sp modelId="{5885E700-DFF9-4AF1-A1BA-B1F644F56CAB}">
      <dsp:nvSpPr>
        <dsp:cNvPr id="0" name=""/>
        <dsp:cNvSpPr/>
      </dsp:nvSpPr>
      <dsp:spPr>
        <a:xfrm rot="5400000">
          <a:off x="1210746" y="-58684"/>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133055"/>
              <a:satOff val="-15499"/>
              <a:lumOff val="76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Markets</a:t>
          </a:r>
          <a:endParaRPr lang="en-US" sz="1400" kern="1200"/>
        </a:p>
      </dsp:txBody>
      <dsp:txXfrm rot="-5400000">
        <a:off x="532782" y="643431"/>
        <a:ext cx="1826504" cy="446424"/>
      </dsp:txXfrm>
    </dsp:sp>
    <dsp:sp modelId="{D368656A-37A6-44A2-A30B-6961D5A79F69}">
      <dsp:nvSpPr>
        <dsp:cNvPr id="0" name=""/>
        <dsp:cNvSpPr/>
      </dsp:nvSpPr>
      <dsp:spPr>
        <a:xfrm rot="5400000">
          <a:off x="-114167" y="1352012"/>
          <a:ext cx="761117" cy="532781"/>
        </a:xfrm>
        <a:prstGeom prst="chevron">
          <a:avLst/>
        </a:prstGeom>
        <a:solidFill>
          <a:schemeClr val="accent1">
            <a:shade val="80000"/>
            <a:hueOff val="266111"/>
            <a:satOff val="-30998"/>
            <a:lumOff val="15329"/>
            <a:alphaOff val="0"/>
          </a:schemeClr>
        </a:solidFill>
        <a:ln w="12700" cap="flat" cmpd="sng" algn="ctr">
          <a:solidFill>
            <a:schemeClr val="accent1">
              <a:shade val="80000"/>
              <a:hueOff val="266111"/>
              <a:satOff val="-30998"/>
              <a:lumOff val="153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3</a:t>
          </a:r>
          <a:endParaRPr lang="en-US" sz="1400" kern="1200"/>
        </a:p>
      </dsp:txBody>
      <dsp:txXfrm rot="-5400000">
        <a:off x="2" y="1504235"/>
        <a:ext cx="532781" cy="228336"/>
      </dsp:txXfrm>
    </dsp:sp>
    <dsp:sp modelId="{88A0039D-082A-447D-94BC-6DB256E16FDA}">
      <dsp:nvSpPr>
        <dsp:cNvPr id="0" name=""/>
        <dsp:cNvSpPr/>
      </dsp:nvSpPr>
      <dsp:spPr>
        <a:xfrm rot="5400000">
          <a:off x="1210746" y="559880"/>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266111"/>
              <a:satOff val="-30998"/>
              <a:lumOff val="153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Users</a:t>
          </a:r>
          <a:endParaRPr lang="en-US" sz="1400" kern="1200"/>
        </a:p>
      </dsp:txBody>
      <dsp:txXfrm rot="-5400000">
        <a:off x="532782" y="1261996"/>
        <a:ext cx="1826504" cy="446424"/>
      </dsp:txXfrm>
    </dsp:sp>
    <dsp:sp modelId="{26FFA54E-FDCA-4316-87CF-A16187843DA8}">
      <dsp:nvSpPr>
        <dsp:cNvPr id="0" name=""/>
        <dsp:cNvSpPr/>
      </dsp:nvSpPr>
      <dsp:spPr>
        <a:xfrm rot="5400000">
          <a:off x="-114167" y="1970578"/>
          <a:ext cx="761117" cy="532781"/>
        </a:xfrm>
        <a:prstGeom prst="chevron">
          <a:avLst/>
        </a:prstGeom>
        <a:solidFill>
          <a:schemeClr val="accent1">
            <a:shade val="80000"/>
            <a:hueOff val="399166"/>
            <a:satOff val="-46496"/>
            <a:lumOff val="22993"/>
            <a:alphaOff val="0"/>
          </a:schemeClr>
        </a:solidFill>
        <a:ln w="12700" cap="flat" cmpd="sng" algn="ctr">
          <a:solidFill>
            <a:schemeClr val="accent1">
              <a:shade val="80000"/>
              <a:hueOff val="399166"/>
              <a:satOff val="-46496"/>
              <a:lumOff val="229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4</a:t>
          </a:r>
        </a:p>
      </dsp:txBody>
      <dsp:txXfrm rot="-5400000">
        <a:off x="2" y="2122801"/>
        <a:ext cx="532781" cy="228336"/>
      </dsp:txXfrm>
    </dsp:sp>
    <dsp:sp modelId="{50DF5044-61BD-4DF5-B6E1-E20C16061079}">
      <dsp:nvSpPr>
        <dsp:cNvPr id="0" name=""/>
        <dsp:cNvSpPr/>
      </dsp:nvSpPr>
      <dsp:spPr>
        <a:xfrm rot="5400000">
          <a:off x="1210746" y="1178446"/>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399166"/>
              <a:satOff val="-46496"/>
              <a:lumOff val="229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Trebuchet MS"/>
            </a:rPr>
            <a:t>Technologies</a:t>
          </a:r>
        </a:p>
      </dsp:txBody>
      <dsp:txXfrm rot="-5400000">
        <a:off x="532782" y="1880562"/>
        <a:ext cx="1826504" cy="446424"/>
      </dsp:txXfrm>
    </dsp:sp>
    <dsp:sp modelId="{BE2166DD-D17E-48F3-A88D-D1FA5F397587}">
      <dsp:nvSpPr>
        <dsp:cNvPr id="0" name=""/>
        <dsp:cNvSpPr/>
      </dsp:nvSpPr>
      <dsp:spPr>
        <a:xfrm rot="5400000">
          <a:off x="-114167" y="2589144"/>
          <a:ext cx="761117" cy="532781"/>
        </a:xfrm>
        <a:prstGeom prst="chevron">
          <a:avLst/>
        </a:prstGeom>
        <a:solidFill>
          <a:schemeClr val="accent1">
            <a:shade val="80000"/>
            <a:hueOff val="532221"/>
            <a:satOff val="-61995"/>
            <a:lumOff val="30657"/>
            <a:alphaOff val="0"/>
          </a:schemeClr>
        </a:solidFill>
        <a:ln w="12700" cap="flat" cmpd="sng" algn="ctr">
          <a:solidFill>
            <a:schemeClr val="accent1">
              <a:shade val="80000"/>
              <a:hueOff val="532221"/>
              <a:satOff val="-61995"/>
              <a:lumOff val="306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5</a:t>
          </a:r>
        </a:p>
      </dsp:txBody>
      <dsp:txXfrm rot="-5400000">
        <a:off x="2" y="2741367"/>
        <a:ext cx="532781" cy="228336"/>
      </dsp:txXfrm>
    </dsp:sp>
    <dsp:sp modelId="{A0374B7D-6165-4A85-9895-128D6059CB80}">
      <dsp:nvSpPr>
        <dsp:cNvPr id="0" name=""/>
        <dsp:cNvSpPr/>
      </dsp:nvSpPr>
      <dsp:spPr>
        <a:xfrm rot="5400000">
          <a:off x="1210746" y="1797012"/>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532221"/>
              <a:satOff val="-61995"/>
              <a:lumOff val="306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Trebuchet MS"/>
            </a:rPr>
            <a:t>Environment</a:t>
          </a:r>
          <a:endParaRPr lang="en-US" sz="1400" kern="1200"/>
        </a:p>
        <a:p>
          <a:pPr marL="114300" lvl="1" indent="-114300" algn="l" defTabSz="622300">
            <a:lnSpc>
              <a:spcPct val="90000"/>
            </a:lnSpc>
            <a:spcBef>
              <a:spcPct val="0"/>
            </a:spcBef>
            <a:spcAft>
              <a:spcPct val="15000"/>
            </a:spcAft>
            <a:buChar char="•"/>
          </a:pPr>
          <a:r>
            <a:rPr lang="en-US" sz="1400" kern="1200">
              <a:latin typeface="Trebuchet MS"/>
            </a:rPr>
            <a:t>Economics</a:t>
          </a:r>
        </a:p>
      </dsp:txBody>
      <dsp:txXfrm rot="-5400000">
        <a:off x="532782" y="2499128"/>
        <a:ext cx="1826504" cy="446424"/>
      </dsp:txXfrm>
    </dsp:sp>
    <dsp:sp modelId="{309D0DEB-ADE2-4E32-BB0A-EBF19FC55B3B}">
      <dsp:nvSpPr>
        <dsp:cNvPr id="0" name=""/>
        <dsp:cNvSpPr/>
      </dsp:nvSpPr>
      <dsp:spPr>
        <a:xfrm rot="5400000">
          <a:off x="-114167" y="3207709"/>
          <a:ext cx="761117" cy="532781"/>
        </a:xfrm>
        <a:prstGeom prst="chevron">
          <a:avLst/>
        </a:prstGeom>
        <a:solidFill>
          <a:schemeClr val="accent1">
            <a:shade val="80000"/>
            <a:hueOff val="665276"/>
            <a:satOff val="-77494"/>
            <a:lumOff val="38322"/>
            <a:alphaOff val="0"/>
          </a:schemeClr>
        </a:solidFill>
        <a:ln w="12700" cap="flat" cmpd="sng" algn="ctr">
          <a:solidFill>
            <a:schemeClr val="accent1">
              <a:shade val="80000"/>
              <a:hueOff val="665276"/>
              <a:satOff val="-77494"/>
              <a:lumOff val="383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6</a:t>
          </a:r>
          <a:endParaRPr lang="en-US" sz="1400" kern="1200"/>
        </a:p>
      </dsp:txBody>
      <dsp:txXfrm rot="-5400000">
        <a:off x="2" y="3359932"/>
        <a:ext cx="532781" cy="228336"/>
      </dsp:txXfrm>
    </dsp:sp>
    <dsp:sp modelId="{3C340DDB-A05A-4576-9BB1-A69492FC92BF}">
      <dsp:nvSpPr>
        <dsp:cNvPr id="0" name=""/>
        <dsp:cNvSpPr/>
      </dsp:nvSpPr>
      <dsp:spPr>
        <a:xfrm rot="5400000">
          <a:off x="1210746" y="2415577"/>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665276"/>
              <a:satOff val="-77494"/>
              <a:lumOff val="383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Trebuchet MS"/>
            </a:rPr>
            <a:t>Design options</a:t>
          </a:r>
        </a:p>
      </dsp:txBody>
      <dsp:txXfrm rot="-5400000">
        <a:off x="532782" y="3117693"/>
        <a:ext cx="1826504" cy="446424"/>
      </dsp:txXfrm>
    </dsp:sp>
    <dsp:sp modelId="{72423A76-DD07-4E69-995A-C631A810CAC3}">
      <dsp:nvSpPr>
        <dsp:cNvPr id="0" name=""/>
        <dsp:cNvSpPr/>
      </dsp:nvSpPr>
      <dsp:spPr>
        <a:xfrm rot="5400000">
          <a:off x="-114167" y="3826275"/>
          <a:ext cx="761117" cy="532781"/>
        </a:xfrm>
        <a:prstGeom prst="chevron">
          <a:avLst/>
        </a:prstGeom>
        <a:solidFill>
          <a:schemeClr val="accent1">
            <a:shade val="80000"/>
            <a:hueOff val="798332"/>
            <a:satOff val="-92993"/>
            <a:lumOff val="45986"/>
            <a:alphaOff val="0"/>
          </a:schemeClr>
        </a:solidFill>
        <a:ln w="12700" cap="flat" cmpd="sng" algn="ctr">
          <a:solidFill>
            <a:schemeClr val="accent1">
              <a:shade val="80000"/>
              <a:hueOff val="798332"/>
              <a:satOff val="-92993"/>
              <a:lumOff val="459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Trebuchet MS"/>
            </a:rPr>
            <a:t>Task 7</a:t>
          </a:r>
        </a:p>
      </dsp:txBody>
      <dsp:txXfrm rot="-5400000">
        <a:off x="2" y="3978498"/>
        <a:ext cx="532781" cy="228336"/>
      </dsp:txXfrm>
    </dsp:sp>
    <dsp:sp modelId="{CE4DD495-90E2-4DD9-A90F-C25AE444E5EF}">
      <dsp:nvSpPr>
        <dsp:cNvPr id="0" name=""/>
        <dsp:cNvSpPr/>
      </dsp:nvSpPr>
      <dsp:spPr>
        <a:xfrm rot="5400000">
          <a:off x="1210746" y="3034143"/>
          <a:ext cx="494726" cy="1850655"/>
        </a:xfrm>
        <a:prstGeom prst="round2SameRect">
          <a:avLst/>
        </a:prstGeom>
        <a:solidFill>
          <a:schemeClr val="lt1">
            <a:alpha val="90000"/>
            <a:hueOff val="0"/>
            <a:satOff val="0"/>
            <a:lumOff val="0"/>
            <a:alphaOff val="0"/>
          </a:schemeClr>
        </a:solidFill>
        <a:ln w="12700" cap="flat" cmpd="sng" algn="ctr">
          <a:solidFill>
            <a:schemeClr val="accent1">
              <a:shade val="80000"/>
              <a:hueOff val="798332"/>
              <a:satOff val="-92993"/>
              <a:lumOff val="459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latin typeface="Trebuchet MS"/>
            </a:rPr>
            <a:t>Scenarios</a:t>
          </a:r>
        </a:p>
      </dsp:txBody>
      <dsp:txXfrm rot="-5400000">
        <a:off x="532782" y="3736259"/>
        <a:ext cx="1826504" cy="446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F30B5-0382-44E5-9A44-89CCE374D60B}">
      <dsp:nvSpPr>
        <dsp:cNvPr id="0" name=""/>
        <dsp:cNvSpPr/>
      </dsp:nvSpPr>
      <dsp:spPr>
        <a:xfrm>
          <a:off x="993563" y="147428"/>
          <a:ext cx="2925878" cy="1016119"/>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5D89D7-18FA-4DED-8CDD-2EBDC3A763CC}">
      <dsp:nvSpPr>
        <dsp:cNvPr id="0" name=""/>
        <dsp:cNvSpPr/>
      </dsp:nvSpPr>
      <dsp:spPr>
        <a:xfrm>
          <a:off x="2177524" y="2635559"/>
          <a:ext cx="567030" cy="362899"/>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BD79D-7503-4D4F-8901-952AB3C439DA}">
      <dsp:nvSpPr>
        <dsp:cNvPr id="0" name=""/>
        <dsp:cNvSpPr/>
      </dsp:nvSpPr>
      <dsp:spPr>
        <a:xfrm>
          <a:off x="1100165" y="2925878"/>
          <a:ext cx="2721747" cy="680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it-IT" sz="1600" kern="1200"/>
            <a:t>Filtering process for representative products</a:t>
          </a:r>
        </a:p>
      </dsp:txBody>
      <dsp:txXfrm>
        <a:off x="1100165" y="2925878"/>
        <a:ext cx="2721747" cy="680436"/>
      </dsp:txXfrm>
    </dsp:sp>
    <dsp:sp modelId="{3E2F58B7-F745-4A7F-8791-90FA7BF12466}">
      <dsp:nvSpPr>
        <dsp:cNvPr id="0" name=""/>
        <dsp:cNvSpPr/>
      </dsp:nvSpPr>
      <dsp:spPr>
        <a:xfrm>
          <a:off x="2057313" y="1242024"/>
          <a:ext cx="1020655" cy="10206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err="1"/>
            <a:t>Performanc</a:t>
          </a:r>
          <a:endParaRPr lang="it-IT" sz="1000" kern="1200"/>
        </a:p>
      </dsp:txBody>
      <dsp:txXfrm>
        <a:off x="2206784" y="1391495"/>
        <a:ext cx="721713" cy="721713"/>
      </dsp:txXfrm>
    </dsp:sp>
    <dsp:sp modelId="{16D0119A-BD8F-4E50-9A61-8D2AC4C0ADBF}">
      <dsp:nvSpPr>
        <dsp:cNvPr id="0" name=""/>
        <dsp:cNvSpPr/>
      </dsp:nvSpPr>
      <dsp:spPr>
        <a:xfrm>
          <a:off x="1326977" y="476305"/>
          <a:ext cx="1020655" cy="10206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a:t>Technology </a:t>
          </a:r>
          <a:r>
            <a:rPr lang="it-IT" sz="1000" kern="1200" err="1"/>
            <a:t>Archetypes</a:t>
          </a:r>
          <a:endParaRPr lang="it-IT" sz="1000" kern="1200"/>
        </a:p>
      </dsp:txBody>
      <dsp:txXfrm>
        <a:off x="1476448" y="625776"/>
        <a:ext cx="721713" cy="721713"/>
      </dsp:txXfrm>
    </dsp:sp>
    <dsp:sp modelId="{832750CA-3F72-4AA7-82F1-B50F375D424C}">
      <dsp:nvSpPr>
        <dsp:cNvPr id="0" name=""/>
        <dsp:cNvSpPr/>
      </dsp:nvSpPr>
      <dsp:spPr>
        <a:xfrm>
          <a:off x="2370314" y="229534"/>
          <a:ext cx="1020655" cy="10206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a:t>Market mix and </a:t>
          </a:r>
          <a:r>
            <a:rPr lang="it-IT" sz="1000" kern="1200" err="1"/>
            <a:t>applications</a:t>
          </a:r>
          <a:endParaRPr lang="it-IT" sz="1000" kern="1200"/>
        </a:p>
      </dsp:txBody>
      <dsp:txXfrm>
        <a:off x="2519785" y="379005"/>
        <a:ext cx="721713" cy="721713"/>
      </dsp:txXfrm>
    </dsp:sp>
    <dsp:sp modelId="{2296273D-707A-4680-9EF7-7FAF5BAD683C}">
      <dsp:nvSpPr>
        <dsp:cNvPr id="0" name=""/>
        <dsp:cNvSpPr/>
      </dsp:nvSpPr>
      <dsp:spPr>
        <a:xfrm>
          <a:off x="910282" y="77221"/>
          <a:ext cx="3175372" cy="2540297"/>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0997E8-84F1-424A-A7CF-A7E95B007625}" type="datetimeFigureOut">
              <a:rPr lang="en-BE" smtClean="0"/>
              <a:t>10/06/2026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C34F4-4AC6-4914-B48B-3AF409C20457}" type="slidenum">
              <a:rPr lang="en-BE" smtClean="0"/>
              <a:t>‹#›</a:t>
            </a:fld>
            <a:endParaRPr lang="en-BE"/>
          </a:p>
        </p:txBody>
      </p:sp>
    </p:spTree>
    <p:extLst>
      <p:ext uri="{BB962C8B-B14F-4D97-AF65-F5344CB8AC3E}">
        <p14:creationId xmlns:p14="http://schemas.microsoft.com/office/powerpoint/2010/main" val="2266941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n-US"/>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85C34F4-4AC6-4914-B48B-3AF409C20457}" type="slidenum">
              <a:rPr lang="en-BE" smtClean="0"/>
              <a:t>2</a:t>
            </a:fld>
            <a:endParaRPr lang="en-BE"/>
          </a:p>
        </p:txBody>
      </p:sp>
    </p:spTree>
    <p:extLst>
      <p:ext uri="{BB962C8B-B14F-4D97-AF65-F5344CB8AC3E}">
        <p14:creationId xmlns:p14="http://schemas.microsoft.com/office/powerpoint/2010/main" val="3882930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5C34F4-4AC6-4914-B48B-3AF409C20457}" type="slidenum">
              <a:rPr lang="en-BE" smtClean="0"/>
              <a:t>23</a:t>
            </a:fld>
            <a:endParaRPr lang="en-BE"/>
          </a:p>
        </p:txBody>
      </p:sp>
    </p:spTree>
    <p:extLst>
      <p:ext uri="{BB962C8B-B14F-4D97-AF65-F5344CB8AC3E}">
        <p14:creationId xmlns:p14="http://schemas.microsoft.com/office/powerpoint/2010/main" val="18880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n-US"/>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5C34F4-4AC6-4914-B48B-3AF409C20457}"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3375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585C34F4-4AC6-4914-B48B-3AF409C20457}" type="slidenum">
              <a:rPr lang="en-BE" smtClean="0"/>
              <a:t>32</a:t>
            </a:fld>
            <a:endParaRPr lang="en-BE"/>
          </a:p>
        </p:txBody>
      </p:sp>
    </p:spTree>
    <p:extLst>
      <p:ext uri="{BB962C8B-B14F-4D97-AF65-F5344CB8AC3E}">
        <p14:creationId xmlns:p14="http://schemas.microsoft.com/office/powerpoint/2010/main" val="1056650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85C34F4-4AC6-4914-B48B-3AF409C20457}" type="slidenum">
              <a:rPr lang="en-BE" smtClean="0"/>
              <a:t>33</a:t>
            </a:fld>
            <a:endParaRPr lang="en-BE"/>
          </a:p>
        </p:txBody>
      </p:sp>
    </p:spTree>
    <p:extLst>
      <p:ext uri="{BB962C8B-B14F-4D97-AF65-F5344CB8AC3E}">
        <p14:creationId xmlns:p14="http://schemas.microsoft.com/office/powerpoint/2010/main" val="1821266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585C34F4-4AC6-4914-B48B-3AF409C20457}" type="slidenum">
              <a:rPr lang="en-BE" smtClean="0"/>
              <a:t>34</a:t>
            </a:fld>
            <a:endParaRPr lang="en-BE"/>
          </a:p>
        </p:txBody>
      </p:sp>
    </p:spTree>
    <p:extLst>
      <p:ext uri="{BB962C8B-B14F-4D97-AF65-F5344CB8AC3E}">
        <p14:creationId xmlns:p14="http://schemas.microsoft.com/office/powerpoint/2010/main" val="2176686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53058-0159-4945-BBA5-1A857DF9182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680A4B1-76B0-5317-CCD8-8A2A01E9DDB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07E3F20-B305-8297-9CEF-0A95C80E0BC1}"/>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16BDD18-F12E-1ADD-D747-ADEDF97531AD}"/>
              </a:ext>
            </a:extLst>
          </p:cNvPr>
          <p:cNvSpPr>
            <a:spLocks noGrp="1"/>
          </p:cNvSpPr>
          <p:nvPr>
            <p:ph type="sldNum" sz="quarter" idx="5"/>
          </p:nvPr>
        </p:nvSpPr>
        <p:spPr/>
        <p:txBody>
          <a:bodyPr/>
          <a:lstStyle/>
          <a:p>
            <a:fld id="{585C34F4-4AC6-4914-B48B-3AF409C20457}" type="slidenum">
              <a:rPr lang="en-BE" smtClean="0"/>
              <a:t>35</a:t>
            </a:fld>
            <a:endParaRPr lang="en-BE"/>
          </a:p>
        </p:txBody>
      </p:sp>
    </p:spTree>
    <p:extLst>
      <p:ext uri="{BB962C8B-B14F-4D97-AF65-F5344CB8AC3E}">
        <p14:creationId xmlns:p14="http://schemas.microsoft.com/office/powerpoint/2010/main" val="2843664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n-US"/>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In a </a:t>
            </a:r>
            <a:r>
              <a:rPr lang="de-DE" err="1"/>
              <a:t>previous</a:t>
            </a:r>
            <a:r>
              <a:rPr lang="de-DE"/>
              <a:t> </a:t>
            </a:r>
            <a:r>
              <a:rPr lang="de-DE" err="1"/>
              <a:t>version</a:t>
            </a:r>
            <a:r>
              <a:rPr lang="de-DE"/>
              <a:t>, </a:t>
            </a:r>
            <a:r>
              <a:rPr lang="de-DE" err="1"/>
              <a:t>the</a:t>
            </a:r>
            <a:r>
              <a:rPr lang="de-DE"/>
              <a:t> </a:t>
            </a:r>
            <a:r>
              <a:rPr lang="en-US"/>
              <a:t>Environmental Taxonomy Regulation 2020/852/EU </a:t>
            </a:r>
            <a:r>
              <a:rPr lang="de-DE"/>
              <a:t>was also </a:t>
            </a:r>
            <a:r>
              <a:rPr lang="de-DE" err="1"/>
              <a:t>listed</a:t>
            </a:r>
            <a:r>
              <a:rPr lang="de-DE"/>
              <a:t>.</a:t>
            </a:r>
            <a:endParaRPr lang="en-US"/>
          </a:p>
        </p:txBody>
      </p:sp>
      <p:sp>
        <p:nvSpPr>
          <p:cNvPr id="4" name="Foliennummernplatzhalter 3"/>
          <p:cNvSpPr>
            <a:spLocks noGrp="1"/>
          </p:cNvSpPr>
          <p:nvPr>
            <p:ph type="sldNum" sz="quarter" idx="5"/>
          </p:nvPr>
        </p:nvSpPr>
        <p:spPr/>
        <p:txBody>
          <a:bodyPr/>
          <a:lstStyle/>
          <a:p>
            <a:fld id="{585C34F4-4AC6-4914-B48B-3AF409C20457}" type="slidenum">
              <a:rPr lang="en-BE" smtClean="0"/>
              <a:t>36</a:t>
            </a:fld>
            <a:endParaRPr lang="en-BE"/>
          </a:p>
        </p:txBody>
      </p:sp>
    </p:spTree>
    <p:extLst>
      <p:ext uri="{BB962C8B-B14F-4D97-AF65-F5344CB8AC3E}">
        <p14:creationId xmlns:p14="http://schemas.microsoft.com/office/powerpoint/2010/main" val="3756353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7D4CC-D7AC-C036-E167-18C4E0D69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1963C-52D1-C8BF-B645-C0F6064299A6}"/>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6761475D-36D4-0386-CFFD-B71DCDD30634}"/>
              </a:ext>
            </a:extLst>
          </p:cNvPr>
          <p:cNvSpPr>
            <a:spLocks noGrp="1"/>
          </p:cNvSpPr>
          <p:nvPr>
            <p:ph type="body" idx="1"/>
          </p:nvPr>
        </p:nvSpPr>
        <p:spPr/>
        <p:txBody>
          <a:bodyPr/>
          <a:lstStyle/>
          <a:p>
            <a:r>
              <a:rPr lang="en-GB" sz="1200" b="0" i="0" u="none" strike="noStrike" kern="1200" baseline="0">
                <a:solidFill>
                  <a:schemeClr val="tx1"/>
                </a:solidFill>
                <a:latin typeface="+mn-lt"/>
                <a:ea typeface="+mn-ea"/>
                <a:cs typeface="+mn-cs"/>
              </a:rPr>
              <a:t>Micro – 0 to 9 employees, SMEs – 10 to 24 ; 7% SMEs in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baseline="0">
                <a:solidFill>
                  <a:schemeClr val="tx1"/>
                </a:solidFill>
                <a:latin typeface="+mn-lt"/>
                <a:ea typeface="+mn-ea"/>
                <a:cs typeface="+mn-cs"/>
              </a:rPr>
              <a:t>PB</a:t>
            </a:r>
            <a:r>
              <a:rPr lang="en-US" sz="1200" b="1" i="0" u="none" strike="noStrike" kern="1200" baseline="0">
                <a:solidFill>
                  <a:schemeClr val="tx1"/>
                </a:solidFill>
                <a:latin typeface="+mn-lt"/>
                <a:ea typeface="+mn-ea"/>
                <a:cs typeface="+mn-cs"/>
              </a:rPr>
              <a:t>=</a:t>
            </a:r>
            <a:r>
              <a:rPr lang="en-GB" sz="1200" b="1" i="0" u="none" strike="noStrike" kern="1200" baseline="0">
                <a:solidFill>
                  <a:schemeClr val="tx1"/>
                </a:solidFill>
                <a:latin typeface="+mn-lt"/>
                <a:ea typeface="+mn-ea"/>
                <a:cs typeface="+mn-cs"/>
              </a:rPr>
              <a:t>Particle board, </a:t>
            </a:r>
            <a:r>
              <a:rPr lang="en-GB" sz="1200" b="1" i="0" u="none" strike="noStrike" kern="1200" baseline="0" err="1">
                <a:solidFill>
                  <a:schemeClr val="tx1"/>
                </a:solidFill>
                <a:latin typeface="+mn-lt"/>
                <a:ea typeface="+mn-ea"/>
                <a:cs typeface="+mn-cs"/>
              </a:rPr>
              <a:t>OSB</a:t>
            </a:r>
            <a:r>
              <a:rPr lang="en-GB" sz="1200" b="1" i="0" u="none" strike="noStrike" kern="1200" baseline="0">
                <a:solidFill>
                  <a:schemeClr val="tx1"/>
                </a:solidFill>
                <a:latin typeface="+mn-lt"/>
                <a:ea typeface="+mn-ea"/>
                <a:cs typeface="+mn-cs"/>
              </a:rPr>
              <a:t>=oriented strandboard  </a:t>
            </a:r>
            <a:r>
              <a:rPr lang="en-GB" sz="1200" b="0" i="0" u="none" strike="noStrike" kern="1200" baseline="0">
                <a:solidFill>
                  <a:schemeClr val="tx1"/>
                </a:solidFill>
                <a:latin typeface="+mn-lt"/>
                <a:ea typeface="+mn-ea"/>
                <a:cs typeface="+mn-cs"/>
              </a:rPr>
              <a:t>	</a:t>
            </a:r>
          </a:p>
          <a:p>
            <a:endParaRPr lang="en-GB" sz="1200" b="0" i="0" u="none" strike="noStrike" kern="1200" baseline="0">
              <a:solidFill>
                <a:schemeClr val="tx1"/>
              </a:solidFill>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C2E2F6B4-4179-FC98-A9AE-3ADB1A22CE86}"/>
              </a:ext>
            </a:extLst>
          </p:cNvPr>
          <p:cNvSpPr>
            <a:spLocks noGrp="1"/>
          </p:cNvSpPr>
          <p:nvPr>
            <p:ph type="sldNum" sz="quarter" idx="5"/>
          </p:nvPr>
        </p:nvSpPr>
        <p:spPr/>
        <p:txBody>
          <a:bodyPr/>
          <a:lstStyle/>
          <a:p>
            <a:fld id="{585C34F4-4AC6-4914-B48B-3AF409C20457}" type="slidenum">
              <a:rPr lang="en-BE" smtClean="0"/>
              <a:t>47</a:t>
            </a:fld>
            <a:endParaRPr lang="en-BE"/>
          </a:p>
        </p:txBody>
      </p:sp>
    </p:spTree>
    <p:extLst>
      <p:ext uri="{BB962C8B-B14F-4D97-AF65-F5344CB8AC3E}">
        <p14:creationId xmlns:p14="http://schemas.microsoft.com/office/powerpoint/2010/main" val="2356511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ctr">
              <a:spcAft>
                <a:spcPts val="601"/>
              </a:spcAft>
            </a:pPr>
            <a:r>
              <a:rPr lang="en-US" b="1"/>
              <a:t>Main findings</a:t>
            </a:r>
            <a:endParaRPr lang="en-US">
              <a:ea typeface="Calibri"/>
              <a:cs typeface="Calibri"/>
            </a:endParaRPr>
          </a:p>
          <a:p>
            <a:pPr marL="171450" indent="-171450">
              <a:spcAft>
                <a:spcPts val="601"/>
              </a:spcAft>
              <a:buFont typeface="Arial,Sans-Serif"/>
              <a:buChar char="•"/>
            </a:pPr>
            <a:r>
              <a:rPr lang="en-US" b="1"/>
              <a:t>Kitchen furniture </a:t>
            </a:r>
            <a:r>
              <a:rPr lang="en-US"/>
              <a:t>is the largest sales category by value and second largest in PST.</a:t>
            </a:r>
            <a:endParaRPr lang="en-US">
              <a:ea typeface="Calibri"/>
              <a:cs typeface="Calibri"/>
            </a:endParaRPr>
          </a:p>
          <a:p>
            <a:pPr marL="171450" indent="-171450">
              <a:spcAft>
                <a:spcPts val="601"/>
              </a:spcAft>
              <a:buFont typeface="Arial,Sans-Serif"/>
              <a:buChar char="•"/>
            </a:pPr>
            <a:r>
              <a:rPr lang="en-US"/>
              <a:t>Rankings differ between </a:t>
            </a:r>
            <a:r>
              <a:rPr lang="en-US" b="1"/>
              <a:t>value and physical </a:t>
            </a:r>
            <a:r>
              <a:rPr lang="en-US"/>
              <a:t>quantity</a:t>
            </a:r>
            <a:endParaRPr lang="en-US">
              <a:ea typeface="Calibri"/>
              <a:cs typeface="Calibri"/>
            </a:endParaRPr>
          </a:p>
          <a:p>
            <a:pPr marL="171450" indent="-171450">
              <a:spcAft>
                <a:spcPts val="601"/>
              </a:spcAft>
              <a:buFont typeface="Arial,Sans-Serif"/>
              <a:buChar char="•"/>
            </a:pPr>
            <a:r>
              <a:rPr lang="en-US" b="1"/>
              <a:t>Apparent consumption </a:t>
            </a:r>
            <a:r>
              <a:rPr lang="en-US"/>
              <a:t>shows low extra-EU import reliance for kitchen furniture and wood parts, but high reliance for other metal furniture</a:t>
            </a:r>
            <a:endParaRPr lang="en-US">
              <a:ea typeface="Calibri"/>
              <a:cs typeface="Calibri"/>
            </a:endParaRPr>
          </a:p>
          <a:p>
            <a:endParaRPr lang="en-GB">
              <a:ea typeface="Calibri"/>
              <a:cs typeface="Calibri"/>
            </a:endParaRPr>
          </a:p>
          <a:p>
            <a:r>
              <a:rPr lang="en-GB" sz="1200" b="1" kern="1200">
                <a:solidFill>
                  <a:schemeClr val="tx1"/>
                </a:solidFill>
                <a:effectLst/>
                <a:latin typeface="+mn-lt"/>
                <a:ea typeface="+mn-ea"/>
                <a:cs typeface="+mn-cs"/>
              </a:rPr>
              <a:t>Limitations:</a:t>
            </a:r>
            <a:r>
              <a:rPr lang="en-GB" sz="1200" kern="1200">
                <a:solidFill>
                  <a:schemeClr val="tx1"/>
                </a:solidFill>
                <a:effectLst/>
                <a:latin typeface="+mn-lt"/>
                <a:ea typeface="+mn-ea"/>
                <a:cs typeface="+mn-cs"/>
              </a:rPr>
              <a:t> Apparent consumption can only be calculated in value terms (EUR). For most of the furniture product codes considered, as Eurostat does not report import and export quantities in comparable units, as customs data generally record furniture trade by weight and value rather than by number of items. Apparent consumption in physical units can therefore </a:t>
            </a:r>
            <a:r>
              <a:rPr lang="en-GB" sz="1200" b="1" kern="1200">
                <a:solidFill>
                  <a:schemeClr val="tx1"/>
                </a:solidFill>
                <a:effectLst/>
                <a:latin typeface="+mn-lt"/>
                <a:ea typeface="+mn-ea"/>
                <a:cs typeface="+mn-cs"/>
              </a:rPr>
              <a:t>not</a:t>
            </a:r>
            <a:r>
              <a:rPr lang="en-GB" sz="1200" kern="1200">
                <a:solidFill>
                  <a:schemeClr val="tx1"/>
                </a:solidFill>
                <a:effectLst/>
                <a:latin typeface="+mn-lt"/>
                <a:ea typeface="+mn-ea"/>
                <a:cs typeface="+mn-cs"/>
              </a:rPr>
              <a:t> be estimated. As Eurostat also does not provide an aggregate total across all furniture product codes, the analysis focuses on the eight largest product categories by EU-27 sold production value in 2024.</a:t>
            </a:r>
            <a:endParaRPr lang="en-GB">
              <a:ea typeface="+mn-ea"/>
              <a:cs typeface="+mn-cs"/>
            </a:endParaRPr>
          </a:p>
          <a:p>
            <a:br>
              <a:rPr lang="en-GB" sz="1200" kern="1200">
                <a:effectLst/>
                <a:cs typeface="+mn-lt"/>
              </a:rPr>
            </a:br>
            <a:endParaRPr lang="en-GB"/>
          </a:p>
        </p:txBody>
      </p:sp>
      <p:sp>
        <p:nvSpPr>
          <p:cNvPr id="4" name="Slide Number Placeholder 3"/>
          <p:cNvSpPr>
            <a:spLocks noGrp="1"/>
          </p:cNvSpPr>
          <p:nvPr>
            <p:ph type="sldNum" sz="quarter" idx="5"/>
          </p:nvPr>
        </p:nvSpPr>
        <p:spPr/>
        <p:txBody>
          <a:bodyPr/>
          <a:lstStyle/>
          <a:p>
            <a:fld id="{585C34F4-4AC6-4914-B48B-3AF409C20457}" type="slidenum">
              <a:rPr lang="en-BE" smtClean="0"/>
              <a:t>49</a:t>
            </a:fld>
            <a:endParaRPr lang="en-BE"/>
          </a:p>
        </p:txBody>
      </p:sp>
    </p:spTree>
    <p:extLst>
      <p:ext uri="{BB962C8B-B14F-4D97-AF65-F5344CB8AC3E}">
        <p14:creationId xmlns:p14="http://schemas.microsoft.com/office/powerpoint/2010/main" val="1750430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a:t>Total intra-EU exports and total intra-EU imports should, in theory, cancel out. Eurostat itself flags this as a known issue with intra-EU trade data, caused by factors like </a:t>
            </a:r>
            <a:r>
              <a:rPr lang="en-GB" b="1"/>
              <a:t>different valuation methods</a:t>
            </a:r>
            <a:r>
              <a:rPr lang="en-GB"/>
              <a:t>, </a:t>
            </a:r>
            <a:r>
              <a:rPr lang="en-GB" b="1"/>
              <a:t>reporting thresholds for smaller traders</a:t>
            </a:r>
            <a:r>
              <a:rPr lang="en-GB"/>
              <a:t>, </a:t>
            </a:r>
            <a:r>
              <a:rPr lang="en-GB" b="1"/>
              <a:t>and estimates for missing data</a:t>
            </a:r>
            <a:r>
              <a:rPr lang="en-GB"/>
              <a:t>. These figures should be read as Eurostat's best estimates of each flow, not as perfectly matched statistics.</a:t>
            </a:r>
          </a:p>
        </p:txBody>
      </p:sp>
      <p:sp>
        <p:nvSpPr>
          <p:cNvPr id="4" name="Slide Number Placeholder 3"/>
          <p:cNvSpPr>
            <a:spLocks noGrp="1"/>
          </p:cNvSpPr>
          <p:nvPr>
            <p:ph type="sldNum" sz="quarter" idx="5"/>
          </p:nvPr>
        </p:nvSpPr>
        <p:spPr/>
        <p:txBody>
          <a:bodyPr/>
          <a:lstStyle/>
          <a:p>
            <a:fld id="{585C34F4-4AC6-4914-B48B-3AF409C20457}" type="slidenum">
              <a:rPr lang="en-BE" smtClean="0"/>
              <a:t>50</a:t>
            </a:fld>
            <a:endParaRPr lang="en-BE"/>
          </a:p>
        </p:txBody>
      </p:sp>
    </p:spTree>
    <p:extLst>
      <p:ext uri="{BB962C8B-B14F-4D97-AF65-F5344CB8AC3E}">
        <p14:creationId xmlns:p14="http://schemas.microsoft.com/office/powerpoint/2010/main" val="2710722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The secondary market for furniture involves the </a:t>
            </a:r>
            <a:r>
              <a:rPr lang="en-GB" sz="1200" b="1"/>
              <a:t>re-sale of pre-owned </a:t>
            </a:r>
            <a:r>
              <a:rPr lang="en-GB" sz="1200"/>
              <a:t>furniture both in informal and official setting. </a:t>
            </a:r>
            <a:endParaRPr lang="en-US" sz="1200"/>
          </a:p>
          <a:p>
            <a:r>
              <a:rPr lang="en-GB" sz="1200" b="1" i="0" u="none" strike="noStrike" kern="1200" baseline="0">
                <a:solidFill>
                  <a:schemeClr val="tx1"/>
                </a:solidFill>
                <a:latin typeface="+mn-lt"/>
                <a:ea typeface="+mn-ea"/>
                <a:cs typeface="+mn-cs"/>
              </a:rPr>
              <a:t>EPR scheme in France</a:t>
            </a:r>
            <a:r>
              <a:rPr lang="en-GB" sz="1200" b="0" i="0" u="none" strike="noStrike" kern="1200" baseline="0">
                <a:solidFill>
                  <a:schemeClr val="tx1"/>
                </a:solidFill>
                <a:latin typeface="+mn-lt"/>
                <a:ea typeface="+mn-ea"/>
                <a:cs typeface="+mn-cs"/>
              </a:rPr>
              <a:t>: </a:t>
            </a:r>
            <a:r>
              <a:rPr lang="en-GB" sz="1200" b="0" i="0" u="none" strike="noStrike" kern="1200" baseline="0" err="1">
                <a:solidFill>
                  <a:schemeClr val="tx1"/>
                </a:solidFill>
                <a:latin typeface="+mn-lt"/>
                <a:ea typeface="+mn-ea"/>
                <a:cs typeface="+mn-cs"/>
              </a:rPr>
              <a:t>Ecomaison</a:t>
            </a:r>
            <a:r>
              <a:rPr lang="en-GB" sz="1200" b="0" i="0" u="none" strike="noStrike" kern="1200" baseline="0">
                <a:solidFill>
                  <a:schemeClr val="tx1"/>
                </a:solidFill>
                <a:latin typeface="+mn-lt"/>
                <a:ea typeface="+mn-ea"/>
                <a:cs typeface="+mn-cs"/>
              </a:rPr>
              <a:t> (formerly known as Eco-mobilier), </a:t>
            </a:r>
            <a:r>
              <a:rPr lang="en-GB" sz="1200" b="0" i="0" u="none" strike="noStrike" kern="1200" baseline="0" err="1">
                <a:solidFill>
                  <a:schemeClr val="tx1"/>
                </a:solidFill>
                <a:latin typeface="+mn-lt"/>
                <a:ea typeface="+mn-ea"/>
                <a:cs typeface="+mn-cs"/>
              </a:rPr>
              <a:t>Valdelia</a:t>
            </a:r>
            <a:r>
              <a:rPr lang="en-GB" sz="1200" b="0" i="0" u="none" strike="noStrike" kern="1200" baseline="0">
                <a:solidFill>
                  <a:schemeClr val="tx1"/>
                </a:solidFill>
                <a:latin typeface="+mn-lt"/>
                <a:ea typeface="+mn-ea"/>
                <a:cs typeface="+mn-cs"/>
              </a:rPr>
              <a:t>, and Valo </a:t>
            </a:r>
          </a:p>
          <a:p>
            <a:r>
              <a:rPr lang="en-GB" sz="1200" b="1" i="0" u="none" strike="noStrike" kern="1200" baseline="0">
                <a:solidFill>
                  <a:schemeClr val="tx1"/>
                </a:solidFill>
                <a:latin typeface="+mn-lt"/>
                <a:ea typeface="+mn-ea"/>
                <a:cs typeface="+mn-cs"/>
              </a:rPr>
              <a:t>1 163 social enterprises </a:t>
            </a:r>
            <a:r>
              <a:rPr lang="en-GB" sz="1200" b="0" i="0" u="none" strike="noStrike" kern="1200" baseline="0">
                <a:solidFill>
                  <a:schemeClr val="tx1"/>
                </a:solidFill>
                <a:latin typeface="+mn-lt"/>
                <a:ea typeface="+mn-ea"/>
                <a:cs typeface="+mn-cs"/>
              </a:rPr>
              <a:t>are active in EU countries, most of them in France (330 social enterprises) and Belgium (205 social enterprises) </a:t>
            </a:r>
          </a:p>
          <a:p>
            <a:r>
              <a:rPr lang="en-GB" sz="1200" b="1" i="0" u="none" strike="noStrike" kern="1200" baseline="0">
                <a:solidFill>
                  <a:schemeClr val="tx1"/>
                </a:solidFill>
                <a:latin typeface="+mn-lt"/>
                <a:ea typeface="+mn-ea"/>
                <a:cs typeface="+mn-cs"/>
              </a:rPr>
              <a:t>Incentive to repair: </a:t>
            </a:r>
            <a:r>
              <a:rPr lang="en-GB" sz="1200" b="0" i="0" u="none" strike="noStrike" kern="1200" baseline="0">
                <a:solidFill>
                  <a:schemeClr val="tx1"/>
                </a:solidFill>
                <a:latin typeface="+mn-lt"/>
                <a:ea typeface="+mn-ea"/>
                <a:cs typeface="+mn-cs"/>
              </a:rPr>
              <a:t>Vienna </a:t>
            </a:r>
            <a:r>
              <a:rPr lang="en-GB" sz="1200" b="0" i="0" u="none" strike="noStrike" kern="1200" baseline="0" err="1">
                <a:solidFill>
                  <a:schemeClr val="tx1"/>
                </a:solidFill>
                <a:latin typeface="+mn-lt"/>
                <a:ea typeface="+mn-ea"/>
                <a:cs typeface="+mn-cs"/>
              </a:rPr>
              <a:t>Reparaturbon</a:t>
            </a:r>
            <a:endParaRPr lang="en-GB" sz="1200" b="0" i="0" u="none" strike="noStrike" kern="1200" baseline="0">
              <a:solidFill>
                <a:schemeClr val="tx1"/>
              </a:solidFill>
              <a:latin typeface="+mn-lt"/>
              <a:ea typeface="+mn-ea"/>
              <a:cs typeface="+mn-cs"/>
            </a:endParaRPr>
          </a:p>
          <a:p>
            <a:r>
              <a:rPr lang="en-GB" sz="1200" b="1" i="0" u="none" strike="noStrike" kern="1200" baseline="0">
                <a:solidFill>
                  <a:schemeClr val="tx1"/>
                </a:solidFill>
                <a:latin typeface="+mn-lt"/>
                <a:ea typeface="+mn-ea"/>
                <a:cs typeface="+mn-cs"/>
              </a:rPr>
              <a:t>Remanufacturing </a:t>
            </a:r>
            <a:r>
              <a:rPr lang="en-GB" sz="1200" b="0" i="0" u="none" strike="noStrike" kern="1200" baseline="0">
                <a:solidFill>
                  <a:schemeClr val="tx1"/>
                </a:solidFill>
                <a:latin typeface="+mn-lt"/>
                <a:ea typeface="+mn-ea"/>
                <a:cs typeface="+mn-cs"/>
              </a:rPr>
              <a:t>- The main reason for this, as cited by the stakeholders, is that remanufacturing can only take place in the original producer facility or an authorised one. An independent remanufacturer would need to comply with safety and intellectual property requirements. </a:t>
            </a:r>
            <a:endParaRPr lang="en-GB" b="1"/>
          </a:p>
        </p:txBody>
      </p:sp>
      <p:sp>
        <p:nvSpPr>
          <p:cNvPr id="4" name="Slide Number Placeholder 3"/>
          <p:cNvSpPr>
            <a:spLocks noGrp="1"/>
          </p:cNvSpPr>
          <p:nvPr>
            <p:ph type="sldNum" sz="quarter" idx="5"/>
          </p:nvPr>
        </p:nvSpPr>
        <p:spPr/>
        <p:txBody>
          <a:bodyPr/>
          <a:lstStyle/>
          <a:p>
            <a:fld id="{585C34F4-4AC6-4914-B48B-3AF409C20457}" type="slidenum">
              <a:rPr lang="en-BE" smtClean="0"/>
              <a:t>51</a:t>
            </a:fld>
            <a:endParaRPr lang="en-BE"/>
          </a:p>
        </p:txBody>
      </p:sp>
    </p:spTree>
    <p:extLst>
      <p:ext uri="{BB962C8B-B14F-4D97-AF65-F5344CB8AC3E}">
        <p14:creationId xmlns:p14="http://schemas.microsoft.com/office/powerpoint/2010/main" val="776474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377A8-5310-18EF-DF39-9A69EF1A4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631F7-3F1A-A22D-333D-BF2A45F9AF44}"/>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72091259-663E-01AD-630C-8DBB6E6C865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BF3F7A2-F98B-49E9-9A0E-ACF0B3086A49}"/>
              </a:ext>
            </a:extLst>
          </p:cNvPr>
          <p:cNvSpPr>
            <a:spLocks noGrp="1"/>
          </p:cNvSpPr>
          <p:nvPr>
            <p:ph type="sldNum" sz="quarter" idx="5"/>
          </p:nvPr>
        </p:nvSpPr>
        <p:spPr/>
        <p:txBody>
          <a:bodyPr/>
          <a:lstStyle/>
          <a:p>
            <a:fld id="{585C34F4-4AC6-4914-B48B-3AF409C20457}" type="slidenum">
              <a:rPr lang="en-BE" smtClean="0"/>
              <a:t>53</a:t>
            </a:fld>
            <a:endParaRPr lang="en-BE"/>
          </a:p>
        </p:txBody>
      </p:sp>
    </p:spTree>
    <p:extLst>
      <p:ext uri="{BB962C8B-B14F-4D97-AF65-F5344CB8AC3E}">
        <p14:creationId xmlns:p14="http://schemas.microsoft.com/office/powerpoint/2010/main" val="2458054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85C34F4-4AC6-4914-B48B-3AF409C20457}" type="slidenum">
              <a:rPr lang="en-BE" smtClean="0"/>
              <a:t>54</a:t>
            </a:fld>
            <a:endParaRPr lang="en-BE"/>
          </a:p>
        </p:txBody>
      </p:sp>
    </p:spTree>
    <p:extLst>
      <p:ext uri="{BB962C8B-B14F-4D97-AF65-F5344CB8AC3E}">
        <p14:creationId xmlns:p14="http://schemas.microsoft.com/office/powerpoint/2010/main" val="3564758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mn-ea"/>
                <a:cs typeface="+mn-cs"/>
              </a:rPr>
              <a:t>Direct-to-customer (</a:t>
            </a:r>
            <a:r>
              <a:rPr lang="en-GB" sz="1200" b="0" i="0" u="none" strike="noStrike" kern="1200" baseline="0" err="1">
                <a:solidFill>
                  <a:schemeClr val="tx1"/>
                </a:solidFill>
                <a:latin typeface="+mn-lt"/>
                <a:ea typeface="+mn-ea"/>
                <a:cs typeface="+mn-cs"/>
              </a:rPr>
              <a:t>D2C</a:t>
            </a:r>
            <a:r>
              <a:rPr lang="en-GB" sz="1200" b="0" i="0" u="none" strike="noStrike" kern="1200" baseline="0">
                <a:solidFill>
                  <a:schemeClr val="tx1"/>
                </a:solidFill>
                <a:latin typeface="+mn-lt"/>
                <a:ea typeface="+mn-ea"/>
                <a:cs typeface="+mn-cs"/>
              </a:rPr>
              <a:t>) is a business model that enables furniture manufacturers to sell their products directly to end customers, bypassing intermediaries such as wholesalers, distributors, or traditional retailers. </a:t>
            </a:r>
            <a:endParaRPr lang="en-GB"/>
          </a:p>
        </p:txBody>
      </p:sp>
      <p:sp>
        <p:nvSpPr>
          <p:cNvPr id="4" name="Slide Number Placeholder 3"/>
          <p:cNvSpPr>
            <a:spLocks noGrp="1"/>
          </p:cNvSpPr>
          <p:nvPr>
            <p:ph type="sldNum" sz="quarter" idx="5"/>
          </p:nvPr>
        </p:nvSpPr>
        <p:spPr/>
        <p:txBody>
          <a:bodyPr/>
          <a:lstStyle/>
          <a:p>
            <a:fld id="{585C34F4-4AC6-4914-B48B-3AF409C20457}" type="slidenum">
              <a:rPr lang="en-BE" smtClean="0"/>
              <a:t>57</a:t>
            </a:fld>
            <a:endParaRPr lang="en-BE"/>
          </a:p>
        </p:txBody>
      </p:sp>
    </p:spTree>
    <p:extLst>
      <p:ext uri="{BB962C8B-B14F-4D97-AF65-F5344CB8AC3E}">
        <p14:creationId xmlns:p14="http://schemas.microsoft.com/office/powerpoint/2010/main" val="2576586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85C34F4-4AC6-4914-B48B-3AF409C20457}" type="slidenum">
              <a:rPr lang="en-BE" smtClean="0"/>
              <a:t>58</a:t>
            </a:fld>
            <a:endParaRPr lang="en-BE"/>
          </a:p>
        </p:txBody>
      </p:sp>
    </p:spTree>
    <p:extLst>
      <p:ext uri="{BB962C8B-B14F-4D97-AF65-F5344CB8AC3E}">
        <p14:creationId xmlns:p14="http://schemas.microsoft.com/office/powerpoint/2010/main" val="2216431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85C34F4-4AC6-4914-B48B-3AF409C20457}" type="slidenum">
              <a:rPr lang="en-BE" smtClean="0"/>
              <a:t>60</a:t>
            </a:fld>
            <a:endParaRPr lang="en-BE"/>
          </a:p>
        </p:txBody>
      </p:sp>
    </p:spTree>
    <p:extLst>
      <p:ext uri="{BB962C8B-B14F-4D97-AF65-F5344CB8AC3E}">
        <p14:creationId xmlns:p14="http://schemas.microsoft.com/office/powerpoint/2010/main" val="1784928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71B03-9211-A46E-E83A-469A4B9897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B42B0FC-E026-A226-8FF2-106FD8A0AE46}"/>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FC74424F-D8CF-8AE1-80F1-95AFF4AD0120}"/>
              </a:ext>
            </a:extLst>
          </p:cNvPr>
          <p:cNvSpPr>
            <a:spLocks noGrp="1"/>
          </p:cNvSpPr>
          <p:nvPr>
            <p:ph type="body" idx="1"/>
          </p:nvPr>
        </p:nvSpPr>
        <p:spPr/>
        <p:txBody>
          <a:bodyPr/>
          <a:lstStyle/>
          <a:p>
            <a:r>
              <a:rPr lang="de-DE" err="1"/>
              <a:t>Furniture</a:t>
            </a:r>
            <a:r>
              <a:rPr lang="de-DE"/>
              <a:t> </a:t>
            </a:r>
            <a:r>
              <a:rPr lang="de-DE" err="1"/>
              <a:t>purchases</a:t>
            </a:r>
            <a:r>
              <a:rPr lang="de-DE"/>
              <a:t> </a:t>
            </a:r>
            <a:r>
              <a:rPr lang="de-DE" err="1"/>
              <a:t>are</a:t>
            </a:r>
            <a:r>
              <a:rPr lang="de-DE"/>
              <a:t> </a:t>
            </a:r>
            <a:r>
              <a:rPr lang="de-DE" err="1"/>
              <a:t>primarily</a:t>
            </a:r>
            <a:r>
              <a:rPr lang="de-DE"/>
              <a:t> </a:t>
            </a:r>
            <a:r>
              <a:rPr lang="de-DE" err="1"/>
              <a:t>driven</a:t>
            </a:r>
            <a:r>
              <a:rPr lang="de-DE"/>
              <a:t> </a:t>
            </a:r>
            <a:r>
              <a:rPr lang="de-DE" err="1"/>
              <a:t>by</a:t>
            </a:r>
            <a:r>
              <a:rPr lang="de-DE"/>
              <a:t> immediate </a:t>
            </a:r>
            <a:r>
              <a:rPr lang="de-DE" err="1"/>
              <a:t>user</a:t>
            </a:r>
            <a:r>
              <a:rPr lang="de-DE"/>
              <a:t> </a:t>
            </a:r>
            <a:r>
              <a:rPr lang="de-DE" err="1"/>
              <a:t>benefits</a:t>
            </a:r>
            <a:r>
              <a:rPr lang="de-DE"/>
              <a:t>—</a:t>
            </a:r>
            <a:r>
              <a:rPr lang="de-DE" err="1"/>
              <a:t>functionality</a:t>
            </a:r>
            <a:r>
              <a:rPr lang="de-DE"/>
              <a:t>, </a:t>
            </a:r>
            <a:r>
              <a:rPr lang="de-DE" err="1"/>
              <a:t>quality</a:t>
            </a:r>
            <a:r>
              <a:rPr lang="de-DE"/>
              <a:t>, </a:t>
            </a:r>
            <a:r>
              <a:rPr lang="de-DE" err="1"/>
              <a:t>appearance</a:t>
            </a:r>
            <a:r>
              <a:rPr lang="de-DE"/>
              <a:t> and </a:t>
            </a:r>
            <a:r>
              <a:rPr lang="de-DE" err="1"/>
              <a:t>price</a:t>
            </a:r>
            <a:r>
              <a:rPr lang="de-DE"/>
              <a:t>. </a:t>
            </a:r>
            <a:r>
              <a:rPr lang="de-DE" err="1"/>
              <a:t>Sustainability</a:t>
            </a:r>
            <a:r>
              <a:rPr lang="de-DE"/>
              <a:t> and </a:t>
            </a:r>
            <a:r>
              <a:rPr lang="de-DE" err="1"/>
              <a:t>circularity</a:t>
            </a:r>
            <a:r>
              <a:rPr lang="de-DE"/>
              <a:t> </a:t>
            </a:r>
            <a:r>
              <a:rPr lang="de-DE" err="1"/>
              <a:t>become</a:t>
            </a:r>
            <a:r>
              <a:rPr lang="de-DE"/>
              <a:t> </a:t>
            </a:r>
            <a:r>
              <a:rPr lang="de-DE" err="1"/>
              <a:t>more</a:t>
            </a:r>
            <a:r>
              <a:rPr lang="de-DE"/>
              <a:t> </a:t>
            </a:r>
            <a:r>
              <a:rPr lang="de-DE" err="1"/>
              <a:t>influential</a:t>
            </a:r>
            <a:r>
              <a:rPr lang="de-DE"/>
              <a:t> </a:t>
            </a:r>
            <a:r>
              <a:rPr lang="de-DE" err="1"/>
              <a:t>when</a:t>
            </a:r>
            <a:r>
              <a:rPr lang="de-DE"/>
              <a:t> </a:t>
            </a:r>
            <a:r>
              <a:rPr lang="de-DE" err="1"/>
              <a:t>translated</a:t>
            </a:r>
            <a:r>
              <a:rPr lang="de-DE"/>
              <a:t> </a:t>
            </a:r>
            <a:r>
              <a:rPr lang="de-DE" err="1"/>
              <a:t>into</a:t>
            </a:r>
            <a:r>
              <a:rPr lang="de-DE"/>
              <a:t> tangible </a:t>
            </a:r>
            <a:r>
              <a:rPr lang="de-DE" err="1"/>
              <a:t>benefits</a:t>
            </a:r>
            <a:r>
              <a:rPr lang="de-DE"/>
              <a:t> such </a:t>
            </a:r>
            <a:r>
              <a:rPr lang="de-DE" err="1"/>
              <a:t>as</a:t>
            </a:r>
            <a:r>
              <a:rPr lang="de-DE"/>
              <a:t> </a:t>
            </a:r>
            <a:r>
              <a:rPr lang="de-DE" err="1"/>
              <a:t>longer</a:t>
            </a:r>
            <a:r>
              <a:rPr lang="de-DE"/>
              <a:t> </a:t>
            </a:r>
            <a:r>
              <a:rPr lang="de-DE" err="1"/>
              <a:t>lifetime</a:t>
            </a:r>
            <a:r>
              <a:rPr lang="de-DE"/>
              <a:t>, </a:t>
            </a:r>
            <a:r>
              <a:rPr lang="de-DE" err="1"/>
              <a:t>easier</a:t>
            </a:r>
            <a:r>
              <a:rPr lang="de-DE"/>
              <a:t> </a:t>
            </a:r>
            <a:r>
              <a:rPr lang="de-DE" err="1"/>
              <a:t>maintenance</a:t>
            </a:r>
            <a:r>
              <a:rPr lang="de-DE"/>
              <a:t>, </a:t>
            </a:r>
            <a:r>
              <a:rPr lang="de-DE" err="1"/>
              <a:t>safety</a:t>
            </a:r>
            <a:r>
              <a:rPr lang="de-DE"/>
              <a:t> </a:t>
            </a:r>
            <a:r>
              <a:rPr lang="de-DE" err="1"/>
              <a:t>or</a:t>
            </a:r>
            <a:r>
              <a:rPr lang="de-DE"/>
              <a:t> </a:t>
            </a:r>
            <a:r>
              <a:rPr lang="de-DE" err="1"/>
              <a:t>affordability</a:t>
            </a:r>
            <a:r>
              <a:rPr lang="de-DE"/>
              <a:t>.</a:t>
            </a:r>
          </a:p>
        </p:txBody>
      </p:sp>
      <p:sp>
        <p:nvSpPr>
          <p:cNvPr id="4" name="Foliennummernplatzhalter 3">
            <a:extLst>
              <a:ext uri="{FF2B5EF4-FFF2-40B4-BE49-F238E27FC236}">
                <a16:creationId xmlns:a16="http://schemas.microsoft.com/office/drawing/2014/main" id="{83389660-354E-52D4-298B-3400F76CC8C7}"/>
              </a:ext>
            </a:extLst>
          </p:cNvPr>
          <p:cNvSpPr>
            <a:spLocks noGrp="1"/>
          </p:cNvSpPr>
          <p:nvPr>
            <p:ph type="sldNum" sz="quarter" idx="5"/>
          </p:nvPr>
        </p:nvSpPr>
        <p:spPr/>
        <p:txBody>
          <a:bodyPr/>
          <a:lstStyle/>
          <a:p>
            <a:fld id="{585C34F4-4AC6-4914-B48B-3AF409C20457}" type="slidenum">
              <a:rPr lang="en-BE" smtClean="0"/>
              <a:t>67</a:t>
            </a:fld>
            <a:endParaRPr lang="en-BE"/>
          </a:p>
        </p:txBody>
      </p:sp>
    </p:spTree>
    <p:extLst>
      <p:ext uri="{BB962C8B-B14F-4D97-AF65-F5344CB8AC3E}">
        <p14:creationId xmlns:p14="http://schemas.microsoft.com/office/powerpoint/2010/main" val="3507614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8610B-AF60-7488-EC34-EB9C04C5D86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30E4E06-4210-1451-D027-D0A0A71D884D}"/>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8F553C0C-22E3-7BA9-C37C-20622DF2AE9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978D8FF4-B1CD-623F-04B5-D5B462E9E143}"/>
              </a:ext>
            </a:extLst>
          </p:cNvPr>
          <p:cNvSpPr>
            <a:spLocks noGrp="1"/>
          </p:cNvSpPr>
          <p:nvPr>
            <p:ph type="sldNum" sz="quarter" idx="5"/>
          </p:nvPr>
        </p:nvSpPr>
        <p:spPr/>
        <p:txBody>
          <a:bodyPr/>
          <a:lstStyle/>
          <a:p>
            <a:fld id="{585C34F4-4AC6-4914-B48B-3AF409C20457}" type="slidenum">
              <a:rPr lang="en-BE" smtClean="0"/>
              <a:t>68</a:t>
            </a:fld>
            <a:endParaRPr lang="en-BE"/>
          </a:p>
        </p:txBody>
      </p:sp>
    </p:spTree>
    <p:extLst>
      <p:ext uri="{BB962C8B-B14F-4D97-AF65-F5344CB8AC3E}">
        <p14:creationId xmlns:p14="http://schemas.microsoft.com/office/powerpoint/2010/main" val="2244776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9531-B2F5-141B-8556-44824BDB8CB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B15942-F29F-37DB-55C8-C3F9F6573731}"/>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0D5D1BEC-C24E-594F-31AE-3672FEC6246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B484350C-9190-DFF4-7B6F-9318C7D1896C}"/>
              </a:ext>
            </a:extLst>
          </p:cNvPr>
          <p:cNvSpPr>
            <a:spLocks noGrp="1"/>
          </p:cNvSpPr>
          <p:nvPr>
            <p:ph type="sldNum" sz="quarter" idx="5"/>
          </p:nvPr>
        </p:nvSpPr>
        <p:spPr/>
        <p:txBody>
          <a:bodyPr/>
          <a:lstStyle/>
          <a:p>
            <a:fld id="{585C34F4-4AC6-4914-B48B-3AF409C20457}" type="slidenum">
              <a:rPr lang="en-BE" smtClean="0"/>
              <a:t>69</a:t>
            </a:fld>
            <a:endParaRPr lang="en-BE"/>
          </a:p>
        </p:txBody>
      </p:sp>
    </p:spTree>
    <p:extLst>
      <p:ext uri="{BB962C8B-B14F-4D97-AF65-F5344CB8AC3E}">
        <p14:creationId xmlns:p14="http://schemas.microsoft.com/office/powerpoint/2010/main" val="670145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AD81F-5DA9-F36F-97DA-ED0322A9A0E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4F48D-E48D-B9CB-B318-0F5C4FE73641}"/>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32394F79-C014-F3DC-6842-692D6BB29254}"/>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08367C9-F83D-752E-B6A9-AF95CDD9E936}"/>
              </a:ext>
            </a:extLst>
          </p:cNvPr>
          <p:cNvSpPr>
            <a:spLocks noGrp="1"/>
          </p:cNvSpPr>
          <p:nvPr>
            <p:ph type="sldNum" sz="quarter" idx="5"/>
          </p:nvPr>
        </p:nvSpPr>
        <p:spPr/>
        <p:txBody>
          <a:bodyPr/>
          <a:lstStyle/>
          <a:p>
            <a:fld id="{585C34F4-4AC6-4914-B48B-3AF409C20457}" type="slidenum">
              <a:rPr lang="en-BE" smtClean="0"/>
              <a:t>70</a:t>
            </a:fld>
            <a:endParaRPr lang="en-BE"/>
          </a:p>
        </p:txBody>
      </p:sp>
    </p:spTree>
    <p:extLst>
      <p:ext uri="{BB962C8B-B14F-4D97-AF65-F5344CB8AC3E}">
        <p14:creationId xmlns:p14="http://schemas.microsoft.com/office/powerpoint/2010/main" val="1592262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C61EF-A4C0-34D8-DDD9-597F14A3BBC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73C9EED-BBD0-BCD4-2186-98E00BFD8B69}"/>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C8498A82-2CB1-3EBE-1703-E1BD1E9C1822}"/>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467604B-D8C9-A17B-39F8-4A3814249608}"/>
              </a:ext>
            </a:extLst>
          </p:cNvPr>
          <p:cNvSpPr>
            <a:spLocks noGrp="1"/>
          </p:cNvSpPr>
          <p:nvPr>
            <p:ph type="sldNum" sz="quarter" idx="5"/>
          </p:nvPr>
        </p:nvSpPr>
        <p:spPr/>
        <p:txBody>
          <a:bodyPr/>
          <a:lstStyle/>
          <a:p>
            <a:fld id="{585C34F4-4AC6-4914-B48B-3AF409C20457}" type="slidenum">
              <a:rPr lang="en-BE" smtClean="0"/>
              <a:t>71</a:t>
            </a:fld>
            <a:endParaRPr lang="en-BE"/>
          </a:p>
        </p:txBody>
      </p:sp>
    </p:spTree>
    <p:extLst>
      <p:ext uri="{BB962C8B-B14F-4D97-AF65-F5344CB8AC3E}">
        <p14:creationId xmlns:p14="http://schemas.microsoft.com/office/powerpoint/2010/main" val="1262498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DBC23-3A57-DF45-BCCB-79D6E093E48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C8D06E1-E3EA-C254-747C-748EFDC52489}"/>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322533AD-44D8-1BAA-15B2-4CFC2E769234}"/>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9FC662AF-AE01-FEA5-135A-E4E02BF7D752}"/>
              </a:ext>
            </a:extLst>
          </p:cNvPr>
          <p:cNvSpPr>
            <a:spLocks noGrp="1"/>
          </p:cNvSpPr>
          <p:nvPr>
            <p:ph type="sldNum" sz="quarter" idx="5"/>
          </p:nvPr>
        </p:nvSpPr>
        <p:spPr/>
        <p:txBody>
          <a:bodyPr/>
          <a:lstStyle/>
          <a:p>
            <a:fld id="{585C34F4-4AC6-4914-B48B-3AF409C20457}" type="slidenum">
              <a:rPr lang="en-BE" smtClean="0"/>
              <a:t>72</a:t>
            </a:fld>
            <a:endParaRPr lang="en-BE"/>
          </a:p>
        </p:txBody>
      </p:sp>
    </p:spTree>
    <p:extLst>
      <p:ext uri="{BB962C8B-B14F-4D97-AF65-F5344CB8AC3E}">
        <p14:creationId xmlns:p14="http://schemas.microsoft.com/office/powerpoint/2010/main" val="24406935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F0DF1-C2D3-5AD0-FBB5-E939D3D6AAF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0E9134-40A4-6FD4-F07D-E27E3057FE5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EADE27B-F4E3-AB7F-CAA7-99C95A7FA944}"/>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AA9221C-331B-6749-DD6D-DB2660CC3BE9}"/>
              </a:ext>
            </a:extLst>
          </p:cNvPr>
          <p:cNvSpPr>
            <a:spLocks noGrp="1"/>
          </p:cNvSpPr>
          <p:nvPr>
            <p:ph type="sldNum" sz="quarter" idx="5"/>
          </p:nvPr>
        </p:nvSpPr>
        <p:spPr/>
        <p:txBody>
          <a:bodyPr/>
          <a:lstStyle/>
          <a:p>
            <a:fld id="{585C34F4-4AC6-4914-B48B-3AF409C20457}" type="slidenum">
              <a:rPr lang="en-BE" smtClean="0"/>
              <a:t>73</a:t>
            </a:fld>
            <a:endParaRPr lang="en-BE"/>
          </a:p>
        </p:txBody>
      </p:sp>
    </p:spTree>
    <p:extLst>
      <p:ext uri="{BB962C8B-B14F-4D97-AF65-F5344CB8AC3E}">
        <p14:creationId xmlns:p14="http://schemas.microsoft.com/office/powerpoint/2010/main" val="3985995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A0169-6FD7-F0AE-4A5A-A0F989F3913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1EB822-DF91-3461-5925-2DFDDCFE42B7}"/>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58E30AF4-99B7-ADFA-67DE-65C2E7F051E0}"/>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1CF1E14-1FB9-5E5B-9D5C-9AA78E979073}"/>
              </a:ext>
            </a:extLst>
          </p:cNvPr>
          <p:cNvSpPr>
            <a:spLocks noGrp="1"/>
          </p:cNvSpPr>
          <p:nvPr>
            <p:ph type="sldNum" sz="quarter" idx="5"/>
          </p:nvPr>
        </p:nvSpPr>
        <p:spPr/>
        <p:txBody>
          <a:bodyPr/>
          <a:lstStyle/>
          <a:p>
            <a:fld id="{585C34F4-4AC6-4914-B48B-3AF409C20457}" type="slidenum">
              <a:rPr lang="en-BE" smtClean="0"/>
              <a:t>74</a:t>
            </a:fld>
            <a:endParaRPr lang="en-BE"/>
          </a:p>
        </p:txBody>
      </p:sp>
    </p:spTree>
    <p:extLst>
      <p:ext uri="{BB962C8B-B14F-4D97-AF65-F5344CB8AC3E}">
        <p14:creationId xmlns:p14="http://schemas.microsoft.com/office/powerpoint/2010/main" val="2610562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615E1-ED4B-5EA8-924E-77CD60A3D3E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28F5E06-FAE2-85A7-FA0B-3CC4ADF2962C}"/>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5B35338B-F692-C57E-3017-628C0D1EB85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84B0B23-1B8A-D41A-B390-63CCA7776152}"/>
              </a:ext>
            </a:extLst>
          </p:cNvPr>
          <p:cNvSpPr>
            <a:spLocks noGrp="1"/>
          </p:cNvSpPr>
          <p:nvPr>
            <p:ph type="sldNum" sz="quarter" idx="5"/>
          </p:nvPr>
        </p:nvSpPr>
        <p:spPr/>
        <p:txBody>
          <a:bodyPr/>
          <a:lstStyle/>
          <a:p>
            <a:fld id="{585C34F4-4AC6-4914-B48B-3AF409C20457}" type="slidenum">
              <a:rPr lang="en-BE" smtClean="0"/>
              <a:t>75</a:t>
            </a:fld>
            <a:endParaRPr lang="en-BE"/>
          </a:p>
        </p:txBody>
      </p:sp>
    </p:spTree>
    <p:extLst>
      <p:ext uri="{BB962C8B-B14F-4D97-AF65-F5344CB8AC3E}">
        <p14:creationId xmlns:p14="http://schemas.microsoft.com/office/powerpoint/2010/main" val="10829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E4FC-10DE-FF67-EBDE-28B0AE1C8E6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79247FD-E755-A8E7-4E6F-2E1B499ED08A}"/>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44005ED8-C0B6-8717-3073-E99FBF15AB6A}"/>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15AE113-26A3-4E3C-5E3B-091A4C532D8E}"/>
              </a:ext>
            </a:extLst>
          </p:cNvPr>
          <p:cNvSpPr>
            <a:spLocks noGrp="1"/>
          </p:cNvSpPr>
          <p:nvPr>
            <p:ph type="sldNum" sz="quarter" idx="5"/>
          </p:nvPr>
        </p:nvSpPr>
        <p:spPr/>
        <p:txBody>
          <a:bodyPr/>
          <a:lstStyle/>
          <a:p>
            <a:fld id="{585C34F4-4AC6-4914-B48B-3AF409C20457}" type="slidenum">
              <a:rPr lang="en-BE" smtClean="0"/>
              <a:t>76</a:t>
            </a:fld>
            <a:endParaRPr lang="en-BE"/>
          </a:p>
        </p:txBody>
      </p:sp>
    </p:spTree>
    <p:extLst>
      <p:ext uri="{BB962C8B-B14F-4D97-AF65-F5344CB8AC3E}">
        <p14:creationId xmlns:p14="http://schemas.microsoft.com/office/powerpoint/2010/main" val="4218878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65FB7-801F-EF23-D430-DBD93A1EA6C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77815E-639F-DCBE-3E14-D5784BCA0DFA}"/>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D16E7EA0-6FEE-4730-EDC6-A338FC7449B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2DD6117C-8FCA-A2BC-0266-C981B86B96E6}"/>
              </a:ext>
            </a:extLst>
          </p:cNvPr>
          <p:cNvSpPr>
            <a:spLocks noGrp="1"/>
          </p:cNvSpPr>
          <p:nvPr>
            <p:ph type="sldNum" sz="quarter" idx="5"/>
          </p:nvPr>
        </p:nvSpPr>
        <p:spPr/>
        <p:txBody>
          <a:bodyPr/>
          <a:lstStyle/>
          <a:p>
            <a:fld id="{585C34F4-4AC6-4914-B48B-3AF409C20457}" type="slidenum">
              <a:rPr lang="en-BE" smtClean="0"/>
              <a:t>77</a:t>
            </a:fld>
            <a:endParaRPr lang="en-BE"/>
          </a:p>
        </p:txBody>
      </p:sp>
    </p:spTree>
    <p:extLst>
      <p:ext uri="{BB962C8B-B14F-4D97-AF65-F5344CB8AC3E}">
        <p14:creationId xmlns:p14="http://schemas.microsoft.com/office/powerpoint/2010/main" val="2255321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2675C-ADC1-9E7D-2792-A67D26CBB55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1474B27-703F-B979-7D90-E06AB25EAC20}"/>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BFCA6F90-5425-3FC3-DAE3-9091B24F1760}"/>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4B1CBAE-A2F5-223C-30F5-D4FAF1B28E55}"/>
              </a:ext>
            </a:extLst>
          </p:cNvPr>
          <p:cNvSpPr>
            <a:spLocks noGrp="1"/>
          </p:cNvSpPr>
          <p:nvPr>
            <p:ph type="sldNum" sz="quarter" idx="5"/>
          </p:nvPr>
        </p:nvSpPr>
        <p:spPr/>
        <p:txBody>
          <a:bodyPr/>
          <a:lstStyle/>
          <a:p>
            <a:fld id="{585C34F4-4AC6-4914-B48B-3AF409C20457}" type="slidenum">
              <a:rPr lang="en-BE" smtClean="0"/>
              <a:t>78</a:t>
            </a:fld>
            <a:endParaRPr lang="en-BE"/>
          </a:p>
        </p:txBody>
      </p:sp>
    </p:spTree>
    <p:extLst>
      <p:ext uri="{BB962C8B-B14F-4D97-AF65-F5344CB8AC3E}">
        <p14:creationId xmlns:p14="http://schemas.microsoft.com/office/powerpoint/2010/main" val="1510877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93B0-9B16-9BAD-24C5-031EC46BD11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6025035-5BE9-FAE7-34DE-C97FA38EC7B2}"/>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27057CC4-B617-1047-7426-37660A534E0E}"/>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31BE043-2345-FFF3-B3AB-0FF8712466DD}"/>
              </a:ext>
            </a:extLst>
          </p:cNvPr>
          <p:cNvSpPr>
            <a:spLocks noGrp="1"/>
          </p:cNvSpPr>
          <p:nvPr>
            <p:ph type="sldNum" sz="quarter" idx="5"/>
          </p:nvPr>
        </p:nvSpPr>
        <p:spPr/>
        <p:txBody>
          <a:bodyPr/>
          <a:lstStyle/>
          <a:p>
            <a:fld id="{585C34F4-4AC6-4914-B48B-3AF409C20457}" type="slidenum">
              <a:rPr lang="en-BE" smtClean="0"/>
              <a:t>79</a:t>
            </a:fld>
            <a:endParaRPr lang="en-BE"/>
          </a:p>
        </p:txBody>
      </p:sp>
    </p:spTree>
    <p:extLst>
      <p:ext uri="{BB962C8B-B14F-4D97-AF65-F5344CB8AC3E}">
        <p14:creationId xmlns:p14="http://schemas.microsoft.com/office/powerpoint/2010/main" val="1394898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03D8F-B7CA-1283-688E-355136C1D2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EAEACB0-D808-8C15-6310-EABCC5305D0E}"/>
              </a:ext>
            </a:extLst>
          </p:cNvPr>
          <p:cNvSpPr>
            <a:spLocks noGrp="1" noRot="1" noChangeAspect="1"/>
          </p:cNvSpPr>
          <p:nvPr>
            <p:ph type="sldImg"/>
          </p:nvPr>
        </p:nvSpPr>
        <p:spPr/>
        <p:txBody>
          <a:bodyPr/>
          <a:lstStyle/>
          <a:p>
            <a:endParaRPr lang="it-IT"/>
          </a:p>
        </p:txBody>
      </p:sp>
      <p:sp>
        <p:nvSpPr>
          <p:cNvPr id="3" name="Notizenplatzhalter 2">
            <a:extLst>
              <a:ext uri="{FF2B5EF4-FFF2-40B4-BE49-F238E27FC236}">
                <a16:creationId xmlns:a16="http://schemas.microsoft.com/office/drawing/2014/main" id="{4E72F8E5-4919-9CEA-7F97-F19D3306B84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1B48390-E973-338B-854E-2C9C17B16D0B}"/>
              </a:ext>
            </a:extLst>
          </p:cNvPr>
          <p:cNvSpPr>
            <a:spLocks noGrp="1"/>
          </p:cNvSpPr>
          <p:nvPr>
            <p:ph type="sldNum" sz="quarter" idx="5"/>
          </p:nvPr>
        </p:nvSpPr>
        <p:spPr/>
        <p:txBody>
          <a:bodyPr/>
          <a:lstStyle/>
          <a:p>
            <a:fld id="{585C34F4-4AC6-4914-B48B-3AF409C20457}" type="slidenum">
              <a:rPr lang="en-BE" smtClean="0"/>
              <a:t>80</a:t>
            </a:fld>
            <a:endParaRPr lang="en-BE"/>
          </a:p>
        </p:txBody>
      </p:sp>
    </p:spTree>
    <p:extLst>
      <p:ext uri="{BB962C8B-B14F-4D97-AF65-F5344CB8AC3E}">
        <p14:creationId xmlns:p14="http://schemas.microsoft.com/office/powerpoint/2010/main" val="3276315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Kitchens 97% panels; storage 65% panels, 22% steel; office chairs 38% steel, 33% plastics. Beds rest entirely on engineering estimates (Low confidence).</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Scope: the seven categories (upholstered and non-upholstered seating, storage, office chairs, tables, beds, kitchens). Excludes mattresses, shop and medical furniture and the out-of-scope share of mixed trade codes. Confidence: ranking and order of magnitude High; panels, steel, solid wood shares about ±3 points; minor materials Low-Medium.</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585C34F4-4AC6-4914-B48B-3AF409C20457}" type="slidenum">
              <a:rPr lang="en-BE" smtClean="0"/>
              <a:t>125</a:t>
            </a:fld>
            <a:endParaRPr lang="en-BE"/>
          </a:p>
        </p:txBody>
      </p:sp>
    </p:spTree>
    <p:extLst>
      <p:ext uri="{BB962C8B-B14F-4D97-AF65-F5344CB8AC3E}">
        <p14:creationId xmlns:p14="http://schemas.microsoft.com/office/powerpoint/2010/main" val="1939023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Low = rests on assumptions or estimates; Medium = data with known gaps; Scope = a deliberate scope choice, not an error. Sensitivity analysis: the ~10 assumptions that matter are listed on the next slide as data needs.</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6FB16-91BF-BE20-2CB4-72B3CB3EB0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CAFFB-87F2-CD4E-4D39-57B8C5AF8D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03B9B-A426-159A-B0B3-265D48C63CA1}"/>
              </a:ext>
            </a:extLst>
          </p:cNvPr>
          <p:cNvSpPr>
            <a:spLocks noGrp="1"/>
          </p:cNvSpPr>
          <p:nvPr>
            <p:ph type="body" idx="1"/>
          </p:nvPr>
        </p:nvSpPr>
        <p:spPr/>
        <p:txBody>
          <a:bodyPr/>
          <a:lstStyle/>
          <a:p>
            <a:r>
              <a:rPr lang="en-US"/>
              <a:t>Kitchens 97% panels; storage 65% panels, 22% steel; office chairs 38% steel, 33% plastics. Beds rest entirely on engineering estimates (Low confidence).</a:t>
            </a:r>
          </a:p>
        </p:txBody>
      </p:sp>
      <p:sp>
        <p:nvSpPr>
          <p:cNvPr id="4" name="Slide Number Placeholder 3">
            <a:extLst>
              <a:ext uri="{FF2B5EF4-FFF2-40B4-BE49-F238E27FC236}">
                <a16:creationId xmlns:a16="http://schemas.microsoft.com/office/drawing/2014/main" id="{59090D09-7B51-4D6B-EE20-1F87E1C0152A}"/>
              </a:ext>
            </a:extLst>
          </p:cNvPr>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2792091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4B700-E31E-0DF6-0813-1955D97FB30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0F5784F-7D68-779F-3DD3-C4DC2B666CF8}"/>
              </a:ext>
            </a:extLst>
          </p:cNvPr>
          <p:cNvSpPr>
            <a:spLocks noGrp="1" noRot="1" noChangeAspect="1"/>
          </p:cNvSpPr>
          <p:nvPr>
            <p:ph type="sldImg"/>
          </p:nvPr>
        </p:nvSpPr>
        <p:spPr/>
        <p:txBody>
          <a:bodyPr/>
          <a:lstStyle/>
          <a:p>
            <a:endParaRPr lang="en-US"/>
          </a:p>
        </p:txBody>
      </p:sp>
      <p:sp>
        <p:nvSpPr>
          <p:cNvPr id="3" name="Notizenplatzhalter 2">
            <a:extLst>
              <a:ext uri="{FF2B5EF4-FFF2-40B4-BE49-F238E27FC236}">
                <a16:creationId xmlns:a16="http://schemas.microsoft.com/office/drawing/2014/main" id="{6CD44DE0-ABE1-2CEB-289C-A30C1B0F29A7}"/>
              </a:ext>
            </a:extLst>
          </p:cNvPr>
          <p:cNvSpPr>
            <a:spLocks noGrp="1"/>
          </p:cNvSpPr>
          <p:nvPr>
            <p:ph type="body" idx="1"/>
          </p:nvPr>
        </p:nvSpPr>
        <p:spPr/>
        <p:txBody>
          <a:bodyPr/>
          <a:lstStyle/>
          <a:p>
            <a:pPr rtl="0" eaLnBrk="1" fontAlgn="ctr" latinLnBrk="0" hangingPunct="1"/>
            <a:r>
              <a:rPr lang="de-DE" sz="1200" b="1" i="0" u="none" strike="noStrike" kern="1200">
                <a:solidFill>
                  <a:schemeClr val="tx1"/>
                </a:solidFill>
                <a:effectLst/>
                <a:latin typeface="+mn-lt"/>
                <a:ea typeface="+mn-ea"/>
                <a:cs typeface="+mn-cs"/>
              </a:rPr>
              <a:t>JRC step</a:t>
            </a:r>
            <a:endParaRPr lang="de-DE" sz="1200" b="0" i="0" u="none" strike="noStrike" kern="1200">
              <a:solidFill>
                <a:schemeClr val="tx1"/>
              </a:solidFill>
              <a:effectLst/>
              <a:latin typeface="+mn-lt"/>
              <a:ea typeface="+mn-ea"/>
              <a:cs typeface="+mn-cs"/>
            </a:endParaRPr>
          </a:p>
          <a:p>
            <a:pPr rtl="0" eaLnBrk="1" fontAlgn="ctr" latinLnBrk="0" hangingPunct="1"/>
            <a:r>
              <a:rPr lang="de-DE" sz="1200" b="1" i="0" u="none" strike="noStrike" kern="1200">
                <a:solidFill>
                  <a:schemeClr val="tx1"/>
                </a:solidFill>
                <a:effectLst/>
                <a:latin typeface="+mn-lt"/>
                <a:ea typeface="+mn-ea"/>
                <a:cs typeface="+mn-cs"/>
              </a:rPr>
              <a:t>Work </a:t>
            </a:r>
            <a:r>
              <a:rPr lang="de-DE" sz="1200" b="1" i="0" u="none" strike="noStrike" kern="1200" err="1">
                <a:solidFill>
                  <a:schemeClr val="tx1"/>
                </a:solidFill>
                <a:effectLst/>
                <a:latin typeface="+mn-lt"/>
                <a:ea typeface="+mn-ea"/>
                <a:cs typeface="+mn-cs"/>
              </a:rPr>
              <a:t>performed</a:t>
            </a:r>
            <a:endParaRPr lang="de-DE" sz="1200" b="0" i="0" u="none" strike="noStrike" kern="1200">
              <a:solidFill>
                <a:schemeClr val="tx1"/>
              </a:solidFill>
              <a:effectLst/>
              <a:latin typeface="+mn-lt"/>
              <a:ea typeface="+mn-ea"/>
              <a:cs typeface="+mn-cs"/>
            </a:endParaRPr>
          </a:p>
          <a:p>
            <a:pPr rtl="0" eaLnBrk="1" fontAlgn="ctr" latinLnBrk="0" hangingPunct="1"/>
            <a:r>
              <a:rPr lang="de-DE" sz="1200" b="1" i="0" u="none" strike="noStrike" kern="1200">
                <a:solidFill>
                  <a:schemeClr val="tx1"/>
                </a:solidFill>
                <a:effectLst/>
                <a:latin typeface="+mn-lt"/>
                <a:ea typeface="+mn-ea"/>
                <a:cs typeface="+mn-cs"/>
              </a:rPr>
              <a:t>A.1 Define </a:t>
            </a:r>
            <a:r>
              <a:rPr lang="de-DE" sz="1200" b="1" i="0" u="none" strike="noStrike" kern="1200" err="1">
                <a:solidFill>
                  <a:schemeClr val="tx1"/>
                </a:solidFill>
                <a:effectLst/>
                <a:latin typeface="+mn-lt"/>
                <a:ea typeface="+mn-ea"/>
                <a:cs typeface="+mn-cs"/>
              </a:rPr>
              <a:t>product</a:t>
            </a:r>
            <a:r>
              <a:rPr lang="de-DE" sz="1200" b="1" i="0" u="none" strike="noStrike" kern="1200">
                <a:solidFill>
                  <a:schemeClr val="tx1"/>
                </a:solidFill>
                <a:effectLst/>
                <a:latin typeface="+mn-lt"/>
                <a:ea typeface="+mn-ea"/>
                <a:cs typeface="+mn-cs"/>
              </a:rPr>
              <a:t> </a:t>
            </a:r>
            <a:r>
              <a:rPr lang="de-DE" sz="1200" b="1" i="0" u="none" strike="noStrike" kern="1200" err="1">
                <a:solidFill>
                  <a:schemeClr val="tx1"/>
                </a:solidFill>
                <a:effectLst/>
                <a:latin typeface="+mn-lt"/>
                <a:ea typeface="+mn-ea"/>
                <a:cs typeface="+mn-cs"/>
              </a:rPr>
              <a:t>scope</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err="1">
                <a:solidFill>
                  <a:schemeClr val="tx1"/>
                </a:solidFill>
                <a:effectLst/>
                <a:latin typeface="+mn-lt"/>
                <a:ea typeface="+mn-ea"/>
                <a:cs typeface="+mn-cs"/>
              </a:rPr>
              <a:t>Aligned</a:t>
            </a:r>
            <a:r>
              <a:rPr lang="de-DE" sz="1200" b="0" i="0" u="none" strike="noStrike" kern="1200">
                <a:solidFill>
                  <a:schemeClr val="tx1"/>
                </a:solidFill>
                <a:effectLst/>
                <a:latin typeface="+mn-lt"/>
                <a:ea typeface="+mn-ea"/>
                <a:cs typeface="+mn-cs"/>
              </a:rPr>
              <a:t> to the </a:t>
            </a:r>
            <a:r>
              <a:rPr lang="de-DE" sz="1200" b="0" i="0" u="none" strike="noStrike" kern="1200" err="1">
                <a:solidFill>
                  <a:schemeClr val="tx1"/>
                </a:solidFill>
                <a:effectLst/>
                <a:latin typeface="+mn-lt"/>
                <a:ea typeface="+mn-ea"/>
                <a:cs typeface="+mn-cs"/>
              </a:rPr>
              <a:t>furniture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scope</a:t>
            </a:r>
            <a:r>
              <a:rPr lang="de-DE" sz="1200" b="0" i="0" u="none" strike="noStrike" kern="1200">
                <a:solidFill>
                  <a:schemeClr val="tx1"/>
                </a:solidFill>
                <a:effectLst/>
                <a:latin typeface="+mn-lt"/>
                <a:ea typeface="+mn-ea"/>
                <a:cs typeface="+mn-cs"/>
              </a:rPr>
              <a:t> of the </a:t>
            </a:r>
            <a:r>
              <a:rPr lang="de-DE" sz="1200" b="0" i="0" u="none" strike="noStrike" kern="1200" err="1">
                <a:solidFill>
                  <a:schemeClr val="tx1"/>
                </a:solidFill>
                <a:effectLst/>
                <a:latin typeface="+mn-lt"/>
                <a:ea typeface="+mn-ea"/>
                <a:cs typeface="+mn-cs"/>
              </a:rPr>
              <a:t>main</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preparatory</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study</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no</a:t>
            </a:r>
            <a:r>
              <a:rPr lang="de-DE" sz="1200" b="0" i="0" u="none" strike="noStrike" kern="1200">
                <a:solidFill>
                  <a:schemeClr val="tx1"/>
                </a:solidFill>
                <a:effectLst/>
                <a:latin typeface="+mn-lt"/>
                <a:ea typeface="+mn-ea"/>
                <a:cs typeface="+mn-cs"/>
              </a:rPr>
              <a:t> separate DPP </a:t>
            </a:r>
            <a:r>
              <a:rPr lang="de-DE" sz="1200" b="0" i="0" u="none" strike="noStrike" kern="1200" err="1">
                <a:solidFill>
                  <a:schemeClr val="tx1"/>
                </a:solidFill>
                <a:effectLst/>
                <a:latin typeface="+mn-lt"/>
                <a:ea typeface="+mn-ea"/>
                <a:cs typeface="+mn-cs"/>
              </a:rPr>
              <a:t>product</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scope</a:t>
            </a:r>
            <a:endParaRPr lang="de-DE" sz="1200" b="0" i="0" u="none" strike="noStrike" kern="1200">
              <a:solidFill>
                <a:schemeClr val="tx1"/>
              </a:solidFill>
              <a:effectLst/>
              <a:latin typeface="+mn-lt"/>
              <a:ea typeface="+mn-ea"/>
              <a:cs typeface="+mn-cs"/>
            </a:endParaRPr>
          </a:p>
          <a:p>
            <a:pPr rtl="0" eaLnBrk="1" fontAlgn="ctr" latinLnBrk="0" hangingPunct="1"/>
            <a:r>
              <a:rPr lang="de-DE" sz="1200" b="1" i="0" u="none" strike="noStrike" kern="1200">
                <a:solidFill>
                  <a:schemeClr val="tx1"/>
                </a:solidFill>
                <a:effectLst/>
                <a:latin typeface="+mn-lt"/>
                <a:ea typeface="+mn-ea"/>
                <a:cs typeface="+mn-cs"/>
              </a:rPr>
              <a:t>A.2 Market </a:t>
            </a:r>
            <a:r>
              <a:rPr lang="de-DE" sz="1200" b="1" i="0" u="none" strike="noStrike" kern="1200" err="1">
                <a:solidFill>
                  <a:schemeClr val="tx1"/>
                </a:solidFill>
                <a:effectLst/>
                <a:latin typeface="+mn-lt"/>
                <a:ea typeface="+mn-ea"/>
                <a:cs typeface="+mn-cs"/>
              </a:rPr>
              <a:t>context</a:t>
            </a:r>
            <a:r>
              <a:rPr lang="de-DE" sz="1200" b="1" i="0" u="none" strike="noStrike" kern="1200">
                <a:solidFill>
                  <a:schemeClr val="tx1"/>
                </a:solidFill>
                <a:effectLst/>
                <a:latin typeface="+mn-lt"/>
                <a:ea typeface="+mn-ea"/>
                <a:cs typeface="+mn-cs"/>
              </a:rPr>
              <a:t> &amp; </a:t>
            </a:r>
            <a:r>
              <a:rPr lang="de-DE" sz="1200" b="1" i="0" u="none" strike="noStrike" kern="1200" err="1">
                <a:solidFill>
                  <a:schemeClr val="tx1"/>
                </a:solidFill>
                <a:effectLst/>
                <a:latin typeface="+mn-lt"/>
                <a:ea typeface="+mn-ea"/>
                <a:cs typeface="+mn-cs"/>
              </a:rPr>
              <a:t>stakeholders</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err="1">
                <a:solidFill>
                  <a:schemeClr val="tx1"/>
                </a:solidFill>
                <a:effectLst/>
                <a:latin typeface="+mn-lt"/>
                <a:ea typeface="+mn-ea"/>
                <a:cs typeface="+mn-cs"/>
              </a:rPr>
              <a:t>Mapped</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furniture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value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chain</a:t>
            </a:r>
            <a:r>
              <a:rPr lang="de-DE" sz="1200" b="0" i="0" u="none" strike="noStrike" kern="1200">
                <a:solidFill>
                  <a:schemeClr val="tx1"/>
                </a:solidFill>
                <a:effectLst/>
                <a:latin typeface="+mn-lt"/>
                <a:ea typeface="+mn-ea"/>
                <a:cs typeface="+mn-cs"/>
              </a:rPr>
              <a:t> and relevant </a:t>
            </a:r>
            <a:r>
              <a:rPr lang="de-DE" sz="1200" b="0" i="0" u="none" strike="noStrike" kern="1200" err="1">
                <a:solidFill>
                  <a:schemeClr val="tx1"/>
                </a:solidFill>
                <a:effectLst/>
                <a:latin typeface="+mn-lt"/>
                <a:ea typeface="+mn-ea"/>
                <a:cs typeface="+mn-cs"/>
              </a:rPr>
              <a:t>actors</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from</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raw</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materials</a:t>
            </a:r>
            <a:r>
              <a:rPr lang="de-DE" sz="1200" b="0" i="0" u="none" strike="noStrike" kern="1200">
                <a:solidFill>
                  <a:schemeClr val="tx1"/>
                </a:solidFill>
                <a:effectLst/>
                <a:latin typeface="+mn-lt"/>
                <a:ea typeface="+mn-ea"/>
                <a:cs typeface="+mn-cs"/>
              </a:rPr>
              <a:t> to end-of-</a:t>
            </a:r>
            <a:r>
              <a:rPr lang="de-DE" sz="1200" b="0" i="0" u="none" strike="noStrike" kern="1200" err="1">
                <a:solidFill>
                  <a:schemeClr val="tx1"/>
                </a:solidFill>
                <a:effectLst/>
                <a:latin typeface="+mn-lt"/>
                <a:ea typeface="+mn-ea"/>
                <a:cs typeface="+mn-cs"/>
              </a:rPr>
              <a:t>life</a:t>
            </a:r>
            <a:endParaRPr lang="de-DE" sz="1200" b="0" i="0" u="none" strike="noStrike" kern="1200">
              <a:solidFill>
                <a:schemeClr val="tx1"/>
              </a:solidFill>
              <a:effectLst/>
              <a:latin typeface="+mn-lt"/>
              <a:ea typeface="+mn-ea"/>
              <a:cs typeface="+mn-cs"/>
            </a:endParaRPr>
          </a:p>
          <a:p>
            <a:pPr rtl="0" eaLnBrk="1" fontAlgn="ctr" latinLnBrk="0" hangingPunct="1"/>
            <a:r>
              <a:rPr lang="de-DE" sz="1200" b="1" i="0" u="none" strike="noStrike" kern="1200">
                <a:solidFill>
                  <a:schemeClr val="tx1"/>
                </a:solidFill>
                <a:effectLst/>
                <a:latin typeface="+mn-lt"/>
                <a:ea typeface="+mn-ea"/>
                <a:cs typeface="+mn-cs"/>
              </a:rPr>
              <a:t>A.3 Policy &amp; legal </a:t>
            </a:r>
            <a:r>
              <a:rPr lang="de-DE" sz="1200" b="1" i="0" u="none" strike="noStrike" kern="1200" err="1">
                <a:solidFill>
                  <a:schemeClr val="tx1"/>
                </a:solidFill>
                <a:effectLst/>
                <a:latin typeface="+mn-lt"/>
                <a:ea typeface="+mn-ea"/>
                <a:cs typeface="+mn-cs"/>
              </a:rPr>
              <a:t>context</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err="1">
                <a:solidFill>
                  <a:schemeClr val="tx1"/>
                </a:solidFill>
                <a:effectLst/>
                <a:latin typeface="+mn-lt"/>
                <a:ea typeface="+mn-ea"/>
                <a:cs typeface="+mn-cs"/>
              </a:rPr>
              <a:t>Reviewed</a:t>
            </a:r>
            <a:r>
              <a:rPr lang="de-DE" sz="1200" b="0" i="0" u="none" strike="noStrike" kern="1200">
                <a:solidFill>
                  <a:schemeClr val="tx1"/>
                </a:solidFill>
                <a:effectLst/>
                <a:latin typeface="+mn-lt"/>
                <a:ea typeface="+mn-ea"/>
                <a:cs typeface="+mn-cs"/>
              </a:rPr>
              <a:t> ESPR, </a:t>
            </a:r>
            <a:r>
              <a:rPr lang="de-DE" sz="1200" b="0" i="0" u="none" strike="noStrike" kern="1200" err="1">
                <a:solidFill>
                  <a:schemeClr val="tx1"/>
                </a:solidFill>
                <a:effectLst/>
                <a:latin typeface="+mn-lt"/>
                <a:ea typeface="+mn-ea"/>
                <a:cs typeface="+mn-cs"/>
              </a:rPr>
              <a:t>other</a:t>
            </a:r>
            <a:r>
              <a:rPr lang="de-DE" sz="1200" b="0" i="0" u="none" strike="noStrike" kern="1200">
                <a:solidFill>
                  <a:schemeClr val="tx1"/>
                </a:solidFill>
                <a:effectLst/>
                <a:latin typeface="+mn-lt"/>
                <a:ea typeface="+mn-ea"/>
                <a:cs typeface="+mn-cs"/>
              </a:rPr>
              <a:t> Union </a:t>
            </a:r>
            <a:r>
              <a:rPr lang="de-DE" sz="1200" b="0" i="0" u="none" strike="noStrike" kern="1200" err="1">
                <a:solidFill>
                  <a:schemeClr val="tx1"/>
                </a:solidFill>
                <a:effectLst/>
                <a:latin typeface="+mn-lt"/>
                <a:ea typeface="+mn-ea"/>
                <a:cs typeface="+mn-cs"/>
              </a:rPr>
              <a:t>law</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voluntary</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schemes</a:t>
            </a:r>
            <a:r>
              <a:rPr lang="de-DE" sz="1200" b="0" i="0" u="none" strike="noStrike" kern="1200">
                <a:solidFill>
                  <a:schemeClr val="tx1"/>
                </a:solidFill>
                <a:effectLst/>
                <a:latin typeface="+mn-lt"/>
                <a:ea typeface="+mn-ea"/>
                <a:cs typeface="+mn-cs"/>
              </a:rPr>
              <a:t> and </a:t>
            </a:r>
            <a:r>
              <a:rPr lang="de-DE" sz="1200" b="0" i="0" u="none" strike="noStrike" kern="1200" err="1">
                <a:solidFill>
                  <a:schemeClr val="tx1"/>
                </a:solidFill>
                <a:effectLst/>
                <a:latin typeface="+mn-lt"/>
                <a:ea typeface="+mn-ea"/>
                <a:cs typeface="+mn-cs"/>
              </a:rPr>
              <a:t>existing</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systems</a:t>
            </a:r>
            <a:endParaRPr lang="de-DE" sz="1200" b="0" i="0" u="none" strike="noStrike" kern="1200">
              <a:solidFill>
                <a:schemeClr val="tx1"/>
              </a:solidFill>
              <a:effectLst/>
              <a:latin typeface="+mn-lt"/>
              <a:ea typeface="+mn-ea"/>
              <a:cs typeface="+mn-cs"/>
            </a:endParaRPr>
          </a:p>
          <a:p>
            <a:pPr rtl="0" eaLnBrk="1" fontAlgn="ctr" latinLnBrk="0" hangingPunct="1"/>
            <a:r>
              <a:rPr lang="de-DE" sz="1200" b="1" i="0" u="none" strike="noStrike" kern="1200">
                <a:solidFill>
                  <a:schemeClr val="tx1"/>
                </a:solidFill>
                <a:effectLst/>
                <a:latin typeface="+mn-lt"/>
                <a:ea typeface="+mn-ea"/>
                <a:cs typeface="+mn-cs"/>
              </a:rPr>
              <a:t>A.4 Data </a:t>
            </a:r>
            <a:r>
              <a:rPr lang="de-DE" sz="1200" b="1" i="0" u="none" strike="noStrike" kern="1200" err="1">
                <a:solidFill>
                  <a:schemeClr val="tx1"/>
                </a:solidFill>
                <a:effectLst/>
                <a:latin typeface="+mn-lt"/>
                <a:ea typeface="+mn-ea"/>
                <a:cs typeface="+mn-cs"/>
              </a:rPr>
              <a:t>collection</a:t>
            </a:r>
            <a:r>
              <a:rPr lang="de-DE" sz="1200" b="1" i="0" u="none" strike="noStrike" kern="1200">
                <a:solidFill>
                  <a:schemeClr val="tx1"/>
                </a:solidFill>
                <a:effectLst/>
                <a:latin typeface="+mn-lt"/>
                <a:ea typeface="+mn-ea"/>
                <a:cs typeface="+mn-cs"/>
              </a:rPr>
              <a:t> </a:t>
            </a:r>
            <a:r>
              <a:rPr lang="de-DE" sz="1200" b="1" i="0" u="none" strike="noStrike" kern="1200" err="1">
                <a:solidFill>
                  <a:schemeClr val="tx1"/>
                </a:solidFill>
                <a:effectLst/>
                <a:latin typeface="+mn-lt"/>
                <a:ea typeface="+mn-ea"/>
                <a:cs typeface="+mn-cs"/>
              </a:rPr>
              <a:t>status</a:t>
            </a:r>
            <a:r>
              <a:rPr lang="de-DE" sz="1200" b="1" i="0" u="none" strike="noStrike" kern="1200">
                <a:solidFill>
                  <a:schemeClr val="tx1"/>
                </a:solidFill>
                <a:effectLst/>
                <a:latin typeface="+mn-lt"/>
                <a:ea typeface="+mn-ea"/>
                <a:cs typeface="+mn-cs"/>
              </a:rPr>
              <a:t> quo</a:t>
            </a:r>
            <a:endParaRPr lang="de-DE" sz="1200" b="0" i="0" u="none" strike="noStrike" kern="1200">
              <a:solidFill>
                <a:schemeClr val="tx1"/>
              </a:solidFill>
              <a:effectLst/>
              <a:latin typeface="+mn-lt"/>
              <a:ea typeface="+mn-ea"/>
              <a:cs typeface="+mn-cs"/>
            </a:endParaRPr>
          </a:p>
          <a:p>
            <a:pPr rtl="0" eaLnBrk="1" fontAlgn="ctr" latinLnBrk="0" hangingPunct="1"/>
            <a:r>
              <a:rPr lang="en-US" sz="1200" b="0" i="0" u="none" strike="noStrike" kern="1200">
                <a:solidFill>
                  <a:schemeClr val="tx1"/>
                </a:solidFill>
                <a:effectLst/>
                <a:latin typeface="+mn-lt"/>
                <a:ea typeface="+mn-ea"/>
                <a:cs typeface="+mn-cs"/>
              </a:rPr>
              <a:t>Reality check: availability, formats, granularity, verification and barriers</a:t>
            </a:r>
            <a:endParaRPr lang="de-DE" sz="1200" b="0" i="0" u="none" strike="noStrike" kern="1200">
              <a:solidFill>
                <a:schemeClr val="tx1"/>
              </a:solidFill>
              <a:effectLst/>
              <a:latin typeface="+mn-lt"/>
              <a:ea typeface="+mn-ea"/>
              <a:cs typeface="+mn-cs"/>
            </a:endParaRPr>
          </a:p>
          <a:p>
            <a:pPr rtl="0" eaLnBrk="1" fontAlgn="ctr" latinLnBrk="0" hangingPunct="1"/>
            <a:endParaRPr lang="de-DE" sz="1200" b="1" i="0" u="none" strike="noStrike" kern="1200">
              <a:solidFill>
                <a:schemeClr val="tx1"/>
              </a:solidFill>
              <a:effectLst/>
              <a:latin typeface="+mn-lt"/>
              <a:ea typeface="+mn-ea"/>
              <a:cs typeface="+mn-cs"/>
            </a:endParaRPr>
          </a:p>
          <a:p>
            <a:pPr rtl="0" eaLnBrk="1" fontAlgn="ctr" latinLnBrk="0" hangingPunct="1"/>
            <a:endParaRPr lang="de-DE" sz="1200" b="1" i="0" u="none" strike="noStrike" kern="1200">
              <a:solidFill>
                <a:schemeClr val="tx1"/>
              </a:solidFill>
              <a:effectLst/>
              <a:latin typeface="+mn-lt"/>
              <a:ea typeface="+mn-ea"/>
              <a:cs typeface="+mn-cs"/>
            </a:endParaRPr>
          </a:p>
          <a:p>
            <a:pPr rtl="0" eaLnBrk="1" fontAlgn="ctr" latinLnBrk="0" hangingPunct="1"/>
            <a:r>
              <a:rPr lang="de-DE" sz="1200" b="1" i="0" u="none" strike="noStrike" kern="1200" err="1">
                <a:solidFill>
                  <a:schemeClr val="tx1"/>
                </a:solidFill>
                <a:effectLst/>
                <a:latin typeface="+mn-lt"/>
                <a:ea typeface="+mn-ea"/>
                <a:cs typeface="+mn-cs"/>
              </a:rPr>
              <a:t>Objective</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a:solidFill>
                  <a:schemeClr val="tx1"/>
                </a:solidFill>
                <a:effectLst/>
                <a:latin typeface="+mn-lt"/>
                <a:ea typeface="+mn-ea"/>
                <a:cs typeface="+mn-cs"/>
              </a:rPr>
              <a:t>A1Define the </a:t>
            </a:r>
            <a:r>
              <a:rPr lang="de-DE" sz="1200" b="0" i="0" u="none" strike="noStrike" kern="1200" err="1">
                <a:solidFill>
                  <a:schemeClr val="tx1"/>
                </a:solidFill>
                <a:effectLst/>
                <a:latin typeface="+mn-lt"/>
                <a:ea typeface="+mn-ea"/>
                <a:cs typeface="+mn-cs"/>
              </a:rPr>
              <a:t>product</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group</a:t>
            </a:r>
            <a:r>
              <a:rPr lang="de-DE" sz="1200" b="0" i="0" u="none" strike="noStrike" kern="1200">
                <a:solidFill>
                  <a:schemeClr val="tx1"/>
                </a:solidFill>
                <a:effectLst/>
                <a:latin typeface="+mn-lt"/>
                <a:ea typeface="+mn-ea"/>
                <a:cs typeface="+mn-cs"/>
              </a:rPr>
              <a:t> to </a:t>
            </a:r>
            <a:r>
              <a:rPr lang="de-DE" sz="1200" b="0" i="0" u="none" strike="noStrike" kern="1200" err="1">
                <a:solidFill>
                  <a:schemeClr val="tx1"/>
                </a:solidFill>
                <a:effectLst/>
                <a:latin typeface="+mn-lt"/>
                <a:ea typeface="+mn-ea"/>
                <a:cs typeface="+mn-cs"/>
              </a:rPr>
              <a:t>which</a:t>
            </a:r>
            <a:r>
              <a:rPr lang="de-DE" sz="1200" b="0" i="0" u="none" strike="noStrike" kern="1200">
                <a:solidFill>
                  <a:schemeClr val="tx1"/>
                </a:solidFill>
                <a:effectLst/>
                <a:latin typeface="+mn-lt"/>
                <a:ea typeface="+mn-ea"/>
                <a:cs typeface="+mn-cs"/>
              </a:rPr>
              <a:t> the DPP </a:t>
            </a:r>
            <a:r>
              <a:rPr lang="de-DE" sz="1200" b="0" i="0" u="none" strike="noStrike" kern="1200" err="1">
                <a:solidFill>
                  <a:schemeClr val="tx1"/>
                </a:solidFill>
                <a:effectLst/>
                <a:latin typeface="+mn-lt"/>
                <a:ea typeface="+mn-ea"/>
                <a:cs typeface="+mn-cs"/>
              </a:rPr>
              <a:t>specification</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applies</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a:solidFill>
                  <a:schemeClr val="tx1"/>
                </a:solidFill>
                <a:effectLst/>
                <a:latin typeface="+mn-lt"/>
                <a:ea typeface="+mn-ea"/>
                <a:cs typeface="+mn-cs"/>
              </a:rPr>
              <a:t>A2Understand the </a:t>
            </a:r>
            <a:r>
              <a:rPr lang="de-DE" sz="1200" b="0" i="0" u="none" strike="noStrike" kern="1200" err="1">
                <a:solidFill>
                  <a:schemeClr val="tx1"/>
                </a:solidFill>
                <a:effectLst/>
                <a:latin typeface="+mn-lt"/>
                <a:ea typeface="+mn-ea"/>
                <a:cs typeface="+mn-cs"/>
              </a:rPr>
              <a:t>value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chain</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key</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actors</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data</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roles</a:t>
            </a:r>
            <a:r>
              <a:rPr lang="de-DE" sz="1200" b="0" i="0" u="none" strike="noStrike" kern="1200">
                <a:solidFill>
                  <a:schemeClr val="tx1"/>
                </a:solidFill>
                <a:effectLst/>
                <a:latin typeface="+mn-lt"/>
                <a:ea typeface="+mn-ea"/>
                <a:cs typeface="+mn-cs"/>
              </a:rPr>
              <a:t> and </a:t>
            </a:r>
            <a:r>
              <a:rPr lang="de-DE" sz="1200" b="0" i="0" u="none" strike="noStrike" kern="1200" err="1">
                <a:solidFill>
                  <a:schemeClr val="tx1"/>
                </a:solidFill>
                <a:effectLst/>
                <a:latin typeface="+mn-lt"/>
                <a:ea typeface="+mn-ea"/>
                <a:cs typeface="+mn-cs"/>
              </a:rPr>
              <a:t>exchange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points</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a:solidFill>
                  <a:schemeClr val="tx1"/>
                </a:solidFill>
                <a:effectLst/>
                <a:latin typeface="+mn-lt"/>
                <a:ea typeface="+mn-ea"/>
                <a:cs typeface="+mn-cs"/>
              </a:rPr>
              <a:t>A3Identify </a:t>
            </a:r>
            <a:r>
              <a:rPr lang="de-DE" sz="1200" b="0" i="0" u="none" strike="noStrike" kern="1200" err="1">
                <a:solidFill>
                  <a:schemeClr val="tx1"/>
                </a:solidFill>
                <a:effectLst/>
                <a:latin typeface="+mn-lt"/>
                <a:ea typeface="+mn-ea"/>
                <a:cs typeface="+mn-cs"/>
              </a:rPr>
              <a:t>existing</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mandatory</a:t>
            </a:r>
            <a:r>
              <a:rPr lang="de-DE" sz="1200" b="0" i="0" u="none" strike="noStrike" kern="1200">
                <a:solidFill>
                  <a:schemeClr val="tx1"/>
                </a:solidFill>
                <a:effectLst/>
                <a:latin typeface="+mn-lt"/>
                <a:ea typeface="+mn-ea"/>
                <a:cs typeface="+mn-cs"/>
              </a:rPr>
              <a:t>/</a:t>
            </a:r>
            <a:r>
              <a:rPr lang="de-DE" sz="1200" b="0" i="0" u="none" strike="noStrike" kern="1200" err="1">
                <a:solidFill>
                  <a:schemeClr val="tx1"/>
                </a:solidFill>
                <a:effectLst/>
                <a:latin typeface="+mn-lt"/>
                <a:ea typeface="+mn-ea"/>
                <a:cs typeface="+mn-cs"/>
              </a:rPr>
              <a:t>voluntary</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disclosures</a:t>
            </a:r>
            <a:r>
              <a:rPr lang="de-DE" sz="1200" b="0" i="0" u="none" strike="noStrike" kern="1200">
                <a:solidFill>
                  <a:schemeClr val="tx1"/>
                </a:solidFill>
                <a:effectLst/>
                <a:latin typeface="+mn-lt"/>
                <a:ea typeface="+mn-ea"/>
                <a:cs typeface="+mn-cs"/>
              </a:rPr>
              <a:t> and </a:t>
            </a:r>
            <a:r>
              <a:rPr lang="de-DE" sz="1200" b="0" i="0" u="none" strike="noStrike" kern="1200" err="1">
                <a:solidFill>
                  <a:schemeClr val="tx1"/>
                </a:solidFill>
                <a:effectLst/>
                <a:latin typeface="+mn-lt"/>
                <a:ea typeface="+mn-ea"/>
                <a:cs typeface="+mn-cs"/>
              </a:rPr>
              <a:t>opportunities</a:t>
            </a:r>
            <a:r>
              <a:rPr lang="de-DE" sz="1200" b="0" i="0" u="none" strike="noStrike" kern="1200">
                <a:solidFill>
                  <a:schemeClr val="tx1"/>
                </a:solidFill>
                <a:effectLst/>
                <a:latin typeface="+mn-lt"/>
                <a:ea typeface="+mn-ea"/>
                <a:cs typeface="+mn-cs"/>
              </a:rPr>
              <a:t> to </a:t>
            </a:r>
            <a:r>
              <a:rPr lang="de-DE" sz="1200" b="0" i="0" u="none" strike="noStrike" kern="1200" err="1">
                <a:solidFill>
                  <a:schemeClr val="tx1"/>
                </a:solidFill>
                <a:effectLst/>
                <a:latin typeface="+mn-lt"/>
                <a:ea typeface="+mn-ea"/>
                <a:cs typeface="+mn-cs"/>
              </a:rPr>
              <a:t>reuse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existing</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systems</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rather</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than</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duplicate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reporting</a:t>
            </a:r>
            <a:endParaRPr lang="de-DE" sz="1200" b="0" i="0" u="none" strike="noStrike" kern="1200">
              <a:solidFill>
                <a:schemeClr val="tx1"/>
              </a:solidFill>
              <a:effectLst/>
              <a:latin typeface="+mn-lt"/>
              <a:ea typeface="+mn-ea"/>
              <a:cs typeface="+mn-cs"/>
            </a:endParaRPr>
          </a:p>
          <a:p>
            <a:pPr rtl="0" eaLnBrk="1" fontAlgn="ctr" latinLnBrk="0" hangingPunct="1"/>
            <a:r>
              <a:rPr lang="de-DE" sz="1200" b="0" i="0" u="none" strike="noStrike" kern="1200">
                <a:solidFill>
                  <a:schemeClr val="tx1"/>
                </a:solidFill>
                <a:effectLst/>
                <a:latin typeface="+mn-lt"/>
                <a:ea typeface="+mn-ea"/>
                <a:cs typeface="+mn-cs"/>
              </a:rPr>
              <a:t>A4Reality check: </a:t>
            </a:r>
            <a:r>
              <a:rPr lang="de-DE" sz="1200" b="0" i="0" u="none" strike="noStrike" kern="1200" err="1">
                <a:solidFill>
                  <a:schemeClr val="tx1"/>
                </a:solidFill>
                <a:effectLst/>
                <a:latin typeface="+mn-lt"/>
                <a:ea typeface="+mn-ea"/>
                <a:cs typeface="+mn-cs"/>
              </a:rPr>
              <a:t>what</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data</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exist</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how</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they</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are</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collected</a:t>
            </a:r>
            <a:r>
              <a:rPr lang="de-DE" sz="1200" b="0" i="0" u="none" strike="noStrike" kern="1200">
                <a:solidFill>
                  <a:schemeClr val="tx1"/>
                </a:solidFill>
                <a:effectLst/>
                <a:latin typeface="+mn-lt"/>
                <a:ea typeface="+mn-ea"/>
                <a:cs typeface="+mn-cs"/>
              </a:rPr>
              <a:t>/</a:t>
            </a:r>
            <a:r>
              <a:rPr lang="de-DE" sz="1200" b="0" i="0" u="none" strike="noStrike" kern="1200" err="1">
                <a:solidFill>
                  <a:schemeClr val="tx1"/>
                </a:solidFill>
                <a:effectLst/>
                <a:latin typeface="+mn-lt"/>
                <a:ea typeface="+mn-ea"/>
                <a:cs typeface="+mn-cs"/>
              </a:rPr>
              <a:t>shared</a:t>
            </a:r>
            <a:r>
              <a:rPr lang="de-DE" sz="1200" b="0" i="0" u="none" strike="noStrike" kern="1200">
                <a:solidFill>
                  <a:schemeClr val="tx1"/>
                </a:solidFill>
                <a:effectLst/>
                <a:latin typeface="+mn-lt"/>
                <a:ea typeface="+mn-ea"/>
                <a:cs typeface="+mn-cs"/>
              </a:rPr>
              <a:t>/</a:t>
            </a:r>
            <a:r>
              <a:rPr lang="de-DE" sz="1200" b="0" i="0" u="none" strike="noStrike" kern="1200" err="1">
                <a:solidFill>
                  <a:schemeClr val="tx1"/>
                </a:solidFill>
                <a:effectLst/>
                <a:latin typeface="+mn-lt"/>
                <a:ea typeface="+mn-ea"/>
                <a:cs typeface="+mn-cs"/>
              </a:rPr>
              <a:t>verified</a:t>
            </a:r>
            <a:r>
              <a:rPr lang="de-DE" sz="1200" b="0" i="0" u="none" strike="noStrike" kern="1200">
                <a:solidFill>
                  <a:schemeClr val="tx1"/>
                </a:solidFill>
                <a:effectLst/>
                <a:latin typeface="+mn-lt"/>
                <a:ea typeface="+mn-ea"/>
                <a:cs typeface="+mn-cs"/>
              </a:rPr>
              <a:t>, at </a:t>
            </a:r>
            <a:r>
              <a:rPr lang="de-DE" sz="1200" b="0" i="0" u="none" strike="noStrike" kern="1200" err="1">
                <a:solidFill>
                  <a:schemeClr val="tx1"/>
                </a:solidFill>
                <a:effectLst/>
                <a:latin typeface="+mn-lt"/>
                <a:ea typeface="+mn-ea"/>
                <a:cs typeface="+mn-cs"/>
              </a:rPr>
              <a:t>what</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granularity</a:t>
            </a:r>
            <a:r>
              <a:rPr lang="de-DE" sz="1200" b="0" i="0" u="none" strike="noStrike" kern="1200">
                <a:solidFill>
                  <a:schemeClr val="tx1"/>
                </a:solidFill>
                <a:effectLst/>
                <a:latin typeface="+mn-lt"/>
                <a:ea typeface="+mn-ea"/>
                <a:cs typeface="+mn-cs"/>
              </a:rPr>
              <a:t> and </a:t>
            </a:r>
            <a:r>
              <a:rPr lang="de-DE" sz="1200" b="0" i="0" u="none" strike="noStrike" kern="1200" err="1">
                <a:solidFill>
                  <a:schemeClr val="tx1"/>
                </a:solidFill>
                <a:effectLst/>
                <a:latin typeface="+mn-lt"/>
                <a:ea typeface="+mn-ea"/>
                <a:cs typeface="+mn-cs"/>
              </a:rPr>
              <a:t>with</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which</a:t>
            </a:r>
            <a:r>
              <a:rPr lang="de-DE" sz="1200" b="0" i="0" u="none" strike="noStrike" kern="1200">
                <a:solidFill>
                  <a:schemeClr val="tx1"/>
                </a:solidFill>
                <a:effectLst/>
                <a:latin typeface="+mn-lt"/>
                <a:ea typeface="+mn-ea"/>
                <a:cs typeface="+mn-cs"/>
              </a:rPr>
              <a:t> </a:t>
            </a:r>
            <a:r>
              <a:rPr lang="de-DE" sz="1200" b="0" i="0" u="none" strike="noStrike" kern="1200" err="1">
                <a:solidFill>
                  <a:schemeClr val="tx1"/>
                </a:solidFill>
                <a:effectLst/>
                <a:latin typeface="+mn-lt"/>
                <a:ea typeface="+mn-ea"/>
                <a:cs typeface="+mn-cs"/>
              </a:rPr>
              <a:t>barriers</a:t>
            </a:r>
            <a:endParaRPr lang="de-DE" sz="1200" b="0" i="0" u="none" strike="noStrike" kern="1200">
              <a:solidFill>
                <a:schemeClr val="tx1"/>
              </a:solidFill>
              <a:effectLst/>
              <a:latin typeface="+mn-lt"/>
              <a:ea typeface="+mn-ea"/>
              <a:cs typeface="+mn-cs"/>
            </a:endParaRPr>
          </a:p>
          <a:p>
            <a:endParaRPr lang="en-GB"/>
          </a:p>
        </p:txBody>
      </p:sp>
      <p:sp>
        <p:nvSpPr>
          <p:cNvPr id="4" name="Foliennummernplatzhalter 3">
            <a:extLst>
              <a:ext uri="{FF2B5EF4-FFF2-40B4-BE49-F238E27FC236}">
                <a16:creationId xmlns:a16="http://schemas.microsoft.com/office/drawing/2014/main" id="{887CEB43-144D-1E05-DB40-DB89F59B4B88}"/>
              </a:ext>
            </a:extLst>
          </p:cNvPr>
          <p:cNvSpPr>
            <a:spLocks noGrp="1"/>
          </p:cNvSpPr>
          <p:nvPr>
            <p:ph type="sldNum" sz="quarter" idx="5"/>
          </p:nvPr>
        </p:nvSpPr>
        <p:spPr/>
        <p:txBody>
          <a:bodyPr/>
          <a:lstStyle/>
          <a:p>
            <a:fld id="{585C34F4-4AC6-4914-B48B-3AF409C20457}" type="slidenum">
              <a:rPr lang="en-BE" smtClean="0"/>
              <a:t>136</a:t>
            </a:fld>
            <a:endParaRPr lang="en-BE"/>
          </a:p>
        </p:txBody>
      </p:sp>
    </p:spTree>
    <p:extLst>
      <p:ext uri="{BB962C8B-B14F-4D97-AF65-F5344CB8AC3E}">
        <p14:creationId xmlns:p14="http://schemas.microsoft.com/office/powerpoint/2010/main" val="41223160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CE67D-CF3A-1BB7-F0CE-8ED6C814C75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6D9FC3B-AA94-2275-0E40-C7A6F824991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C2F11937-19B6-0C1A-C630-01C737C5F8A7}"/>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9874E57-D843-7F7F-FBBC-16D7625FAAA7}"/>
              </a:ext>
            </a:extLst>
          </p:cNvPr>
          <p:cNvSpPr>
            <a:spLocks noGrp="1"/>
          </p:cNvSpPr>
          <p:nvPr>
            <p:ph type="sldNum" sz="quarter" idx="5"/>
          </p:nvPr>
        </p:nvSpPr>
        <p:spPr/>
        <p:txBody>
          <a:bodyPr/>
          <a:lstStyle/>
          <a:p>
            <a:fld id="{585C34F4-4AC6-4914-B48B-3AF409C20457}" type="slidenum">
              <a:rPr lang="en-BE" smtClean="0"/>
              <a:t>138</a:t>
            </a:fld>
            <a:endParaRPr lang="en-BE"/>
          </a:p>
        </p:txBody>
      </p:sp>
    </p:spTree>
    <p:extLst>
      <p:ext uri="{BB962C8B-B14F-4D97-AF65-F5344CB8AC3E}">
        <p14:creationId xmlns:p14="http://schemas.microsoft.com/office/powerpoint/2010/main" val="34236257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indent="-342900">
              <a:buFont typeface="Arial" panose="020B0604020202020204" pitchFamily="34" charset="0"/>
              <a:buChar char="•"/>
            </a:pPr>
            <a:r>
              <a:rPr lang="de-DE">
                <a:solidFill>
                  <a:schemeClr val="accent1"/>
                </a:solidFill>
                <a:sym typeface="Wingdings" panose="05000000000000000000" pitchFamily="2" charset="2"/>
              </a:rPr>
              <a:t>Relevant to </a:t>
            </a:r>
            <a:r>
              <a:rPr lang="de-DE" err="1">
                <a:solidFill>
                  <a:schemeClr val="accent1"/>
                </a:solidFill>
                <a:sym typeface="Wingdings" panose="05000000000000000000" pitchFamily="2" charset="2"/>
              </a:rPr>
              <a:t>evaluate</a:t>
            </a:r>
            <a:r>
              <a:rPr lang="de-DE">
                <a:solidFill>
                  <a:schemeClr val="accent1"/>
                </a:solidFill>
                <a:sym typeface="Wingdings" panose="05000000000000000000" pitchFamily="2" charset="2"/>
              </a:rPr>
              <a:t> </a:t>
            </a:r>
            <a:r>
              <a:rPr lang="de-DE" err="1">
                <a:solidFill>
                  <a:schemeClr val="accent1"/>
                </a:solidFill>
                <a:sym typeface="Wingdings" panose="05000000000000000000" pitchFamily="2" charset="2"/>
              </a:rPr>
              <a:t>readiness</a:t>
            </a:r>
            <a:r>
              <a:rPr lang="de-DE">
                <a:solidFill>
                  <a:schemeClr val="accent1"/>
                </a:solidFill>
                <a:sym typeface="Wingdings" panose="05000000000000000000" pitchFamily="2" charset="2"/>
              </a:rPr>
              <a:t> </a:t>
            </a:r>
          </a:p>
          <a:p>
            <a:pPr marL="342900" indent="-342900">
              <a:buFont typeface="Arial" panose="020B0604020202020204" pitchFamily="34" charset="0"/>
              <a:buChar char="•"/>
            </a:pPr>
            <a:r>
              <a:rPr lang="de-DE" err="1">
                <a:solidFill>
                  <a:schemeClr val="accent1"/>
                </a:solidFill>
                <a:sym typeface="Wingdings" panose="05000000000000000000" pitchFamily="2" charset="2"/>
              </a:rPr>
              <a:t>Become</a:t>
            </a:r>
            <a:r>
              <a:rPr lang="de-DE">
                <a:solidFill>
                  <a:schemeClr val="accent1"/>
                </a:solidFill>
                <a:sym typeface="Wingdings" panose="05000000000000000000" pitchFamily="2" charset="2"/>
              </a:rPr>
              <a:t> </a:t>
            </a:r>
            <a:r>
              <a:rPr lang="de-DE" err="1">
                <a:solidFill>
                  <a:schemeClr val="accent1"/>
                </a:solidFill>
                <a:sym typeface="Wingdings" panose="05000000000000000000" pitchFamily="2" charset="2"/>
              </a:rPr>
              <a:t>further</a:t>
            </a:r>
            <a:r>
              <a:rPr lang="de-DE">
                <a:solidFill>
                  <a:schemeClr val="accent1"/>
                </a:solidFill>
                <a:sym typeface="Wingdings" panose="05000000000000000000" pitchFamily="2" charset="2"/>
              </a:rPr>
              <a:t> relevant after relevant </a:t>
            </a:r>
            <a:r>
              <a:rPr lang="de-DE" err="1">
                <a:solidFill>
                  <a:schemeClr val="accent1"/>
                </a:solidFill>
                <a:sym typeface="Wingdings" panose="05000000000000000000" pitchFamily="2" charset="2"/>
              </a:rPr>
              <a:t>use</a:t>
            </a:r>
            <a:r>
              <a:rPr lang="de-DE">
                <a:solidFill>
                  <a:schemeClr val="accent1"/>
                </a:solidFill>
                <a:sym typeface="Wingdings" panose="05000000000000000000" pitchFamily="2" charset="2"/>
              </a:rPr>
              <a:t> </a:t>
            </a:r>
            <a:r>
              <a:rPr lang="de-DE" err="1">
                <a:solidFill>
                  <a:schemeClr val="accent1"/>
                </a:solidFill>
                <a:sym typeface="Wingdings" panose="05000000000000000000" pitchFamily="2" charset="2"/>
              </a:rPr>
              <a:t>cases</a:t>
            </a:r>
            <a:r>
              <a:rPr lang="de-DE">
                <a:solidFill>
                  <a:schemeClr val="accent1"/>
                </a:solidFill>
                <a:sym typeface="Wingdings" panose="05000000000000000000" pitchFamily="2" charset="2"/>
              </a:rPr>
              <a:t> </a:t>
            </a:r>
            <a:r>
              <a:rPr lang="de-DE" err="1">
                <a:solidFill>
                  <a:schemeClr val="accent1"/>
                </a:solidFill>
                <a:sym typeface="Wingdings" panose="05000000000000000000" pitchFamily="2" charset="2"/>
              </a:rPr>
              <a:t>are</a:t>
            </a:r>
            <a:r>
              <a:rPr lang="de-DE">
                <a:solidFill>
                  <a:schemeClr val="accent1"/>
                </a:solidFill>
                <a:sym typeface="Wingdings" panose="05000000000000000000" pitchFamily="2" charset="2"/>
              </a:rPr>
              <a:t> </a:t>
            </a:r>
            <a:r>
              <a:rPr lang="de-DE" err="1">
                <a:solidFill>
                  <a:schemeClr val="accent1"/>
                </a:solidFill>
                <a:sym typeface="Wingdings" panose="05000000000000000000" pitchFamily="2" charset="2"/>
              </a:rPr>
              <a:t>identified</a:t>
            </a:r>
            <a:endParaRPr lang="en-GB">
              <a:solidFill>
                <a:schemeClr val="accent1"/>
              </a:solidFill>
            </a:endParaRPr>
          </a:p>
          <a:p>
            <a:endParaRPr lang="en-GB"/>
          </a:p>
        </p:txBody>
      </p:sp>
      <p:sp>
        <p:nvSpPr>
          <p:cNvPr id="4" name="Foliennummernplatzhalter 3"/>
          <p:cNvSpPr>
            <a:spLocks noGrp="1"/>
          </p:cNvSpPr>
          <p:nvPr>
            <p:ph type="sldNum" sz="quarter" idx="5"/>
          </p:nvPr>
        </p:nvSpPr>
        <p:spPr/>
        <p:txBody>
          <a:bodyPr/>
          <a:lstStyle/>
          <a:p>
            <a:fld id="{585C34F4-4AC6-4914-B48B-3AF409C20457}" type="slidenum">
              <a:rPr lang="en-BE" smtClean="0"/>
              <a:t>141</a:t>
            </a:fld>
            <a:endParaRPr lang="en-BE"/>
          </a:p>
        </p:txBody>
      </p:sp>
    </p:spTree>
    <p:extLst>
      <p:ext uri="{BB962C8B-B14F-4D97-AF65-F5344CB8AC3E}">
        <p14:creationId xmlns:p14="http://schemas.microsoft.com/office/powerpoint/2010/main" val="1816327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fld id="{585C34F4-4AC6-4914-B48B-3AF409C20457}" type="slidenum">
              <a:rPr lang="en-BE" smtClean="0"/>
              <a:t>142</a:t>
            </a:fld>
            <a:endParaRPr lang="en-BE"/>
          </a:p>
        </p:txBody>
      </p:sp>
    </p:spTree>
    <p:extLst>
      <p:ext uri="{BB962C8B-B14F-4D97-AF65-F5344CB8AC3E}">
        <p14:creationId xmlns:p14="http://schemas.microsoft.com/office/powerpoint/2010/main" val="40655141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5C34F4-4AC6-4914-B48B-3AF409C20457}" type="slidenum">
              <a:rPr lang="en-BE" smtClean="0"/>
              <a:t>146</a:t>
            </a:fld>
            <a:endParaRPr lang="en-BE"/>
          </a:p>
        </p:txBody>
      </p:sp>
    </p:spTree>
    <p:extLst>
      <p:ext uri="{BB962C8B-B14F-4D97-AF65-F5344CB8AC3E}">
        <p14:creationId xmlns:p14="http://schemas.microsoft.com/office/powerpoint/2010/main" val="24005180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5C34F4-4AC6-4914-B48B-3AF409C20457}" type="slidenum">
              <a:rPr lang="en-BE" smtClean="0"/>
              <a:t>147</a:t>
            </a:fld>
            <a:endParaRPr lang="en-BE"/>
          </a:p>
        </p:txBody>
      </p:sp>
    </p:spTree>
    <p:extLst>
      <p:ext uri="{BB962C8B-B14F-4D97-AF65-F5344CB8AC3E}">
        <p14:creationId xmlns:p14="http://schemas.microsoft.com/office/powerpoint/2010/main" val="970111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10.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microsoft.com/office/2007/relationships/hdphoto" Target="../media/hdphoto10.wdp"/><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creen - with Deivice">
    <p:bg>
      <p:bgPr>
        <a:solidFill>
          <a:schemeClr val="accent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A2E265-BF3E-0346-9265-2879512F926A}"/>
              </a:ext>
            </a:extLst>
          </p:cNvPr>
          <p:cNvGrpSpPr/>
          <p:nvPr/>
        </p:nvGrpSpPr>
        <p:grpSpPr>
          <a:xfrm>
            <a:off x="242717" y="-1"/>
            <a:ext cx="10299778" cy="6882203"/>
            <a:chOff x="242717" y="-1"/>
            <a:chExt cx="10299778" cy="6882203"/>
          </a:xfrm>
        </p:grpSpPr>
        <p:pic>
          <p:nvPicPr>
            <p:cNvPr id="7" name="Picture 6">
              <a:extLst>
                <a:ext uri="{FF2B5EF4-FFF2-40B4-BE49-F238E27FC236}">
                  <a16:creationId xmlns:a16="http://schemas.microsoft.com/office/drawing/2014/main" id="{53ACDEE2-3919-7C44-935E-48DF3052F6D2}"/>
                </a:ext>
              </a:extLst>
            </p:cNvPr>
            <p:cNvPicPr>
              <a:picLocks noChangeAspect="1"/>
            </p:cNvPicPr>
            <p:nvPr/>
          </p:nvPicPr>
          <p:blipFill rotWithShape="1">
            <a:blip r:embed="rId2"/>
            <a:srcRect b="13771"/>
            <a:stretch/>
          </p:blipFill>
          <p:spPr>
            <a:xfrm>
              <a:off x="2759570" y="4494601"/>
              <a:ext cx="6322984" cy="2387601"/>
            </a:xfrm>
            <a:prstGeom prst="rect">
              <a:avLst/>
            </a:prstGeom>
          </p:spPr>
        </p:pic>
        <p:pic>
          <p:nvPicPr>
            <p:cNvPr id="8" name="Picture 7">
              <a:extLst>
                <a:ext uri="{FF2B5EF4-FFF2-40B4-BE49-F238E27FC236}">
                  <a16:creationId xmlns:a16="http://schemas.microsoft.com/office/drawing/2014/main" id="{E695467B-F804-344E-9224-E143E2C0D9DE}"/>
                </a:ext>
              </a:extLst>
            </p:cNvPr>
            <p:cNvPicPr>
              <a:picLocks noChangeAspect="1"/>
            </p:cNvPicPr>
            <p:nvPr/>
          </p:nvPicPr>
          <p:blipFill rotWithShape="1">
            <a:blip r:embed="rId3"/>
            <a:srcRect t="57183"/>
            <a:stretch/>
          </p:blipFill>
          <p:spPr>
            <a:xfrm>
              <a:off x="6372419" y="0"/>
              <a:ext cx="4170076" cy="2374817"/>
            </a:xfrm>
            <a:prstGeom prst="rect">
              <a:avLst/>
            </a:prstGeom>
          </p:spPr>
        </p:pic>
        <p:pic>
          <p:nvPicPr>
            <p:cNvPr id="9" name="Picture 8">
              <a:extLst>
                <a:ext uri="{FF2B5EF4-FFF2-40B4-BE49-F238E27FC236}">
                  <a16:creationId xmlns:a16="http://schemas.microsoft.com/office/drawing/2014/main" id="{CB18B3FA-39A7-C14B-8464-1E7CEC378864}"/>
                </a:ext>
              </a:extLst>
            </p:cNvPr>
            <p:cNvPicPr>
              <a:picLocks noChangeAspect="1"/>
            </p:cNvPicPr>
            <p:nvPr/>
          </p:nvPicPr>
          <p:blipFill rotWithShape="1">
            <a:blip r:embed="rId4"/>
            <a:srcRect t="38180"/>
            <a:stretch/>
          </p:blipFill>
          <p:spPr>
            <a:xfrm>
              <a:off x="242717" y="-1"/>
              <a:ext cx="2901388" cy="4791421"/>
            </a:xfrm>
            <a:prstGeom prst="rect">
              <a:avLst/>
            </a:prstGeom>
          </p:spPr>
        </p:pic>
      </p:grpSp>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6267369"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6267369"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1265"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9947" y="6097520"/>
            <a:ext cx="1784355" cy="524898"/>
          </a:xfrm>
          <a:prstGeom prst="rect">
            <a:avLst/>
          </a:prstGeom>
        </p:spPr>
      </p:pic>
      <p:sp>
        <p:nvSpPr>
          <p:cNvPr id="11" name="TextBox 10">
            <a:extLst>
              <a:ext uri="{FF2B5EF4-FFF2-40B4-BE49-F238E27FC236}">
                <a16:creationId xmlns:a16="http://schemas.microsoft.com/office/drawing/2014/main" id="{A1379C90-2ABC-9044-B12A-55243AA9ECBD}"/>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3808701617"/>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ub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7" y="1867194"/>
            <a:ext cx="10478905"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Box 9">
            <a:extLst>
              <a:ext uri="{FF2B5EF4-FFF2-40B4-BE49-F238E27FC236}">
                <a16:creationId xmlns:a16="http://schemas.microsoft.com/office/drawing/2014/main" id="{8253E912-47D0-204E-BE82-9B0B68DB5FF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1320820551"/>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roscreen for light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ED5B27-55F7-724E-8B45-AA5AAB007253}"/>
              </a:ext>
            </a:extLst>
          </p:cNvPr>
          <p:cNvSpPr>
            <a:spLocks noGrp="1"/>
          </p:cNvSpPr>
          <p:nvPr>
            <p:ph type="dt" sz="half" idx="10"/>
          </p:nvPr>
        </p:nvSpPr>
        <p:spPr/>
        <p:txBody>
          <a:bodyPr/>
          <a:lstStyle/>
          <a:p>
            <a:endParaRPr lang="fr-FR"/>
          </a:p>
        </p:txBody>
      </p:sp>
      <p:sp>
        <p:nvSpPr>
          <p:cNvPr id="3" name="Footer Placeholder 2">
            <a:extLst>
              <a:ext uri="{FF2B5EF4-FFF2-40B4-BE49-F238E27FC236}">
                <a16:creationId xmlns:a16="http://schemas.microsoft.com/office/drawing/2014/main" id="{D5E7BDF4-55DA-7C40-95B8-7EA499D7EF1F}"/>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9F7811B4-8FE1-5F44-8D05-4A88F62F3748}"/>
              </a:ext>
            </a:extLst>
          </p:cNvPr>
          <p:cNvSpPr>
            <a:spLocks noGrp="1"/>
          </p:cNvSpPr>
          <p:nvPr>
            <p:ph type="sldNum" sz="quarter" idx="12"/>
          </p:nvPr>
        </p:nvSpPr>
        <p:spPr/>
        <p:txBody>
          <a:bodyPr/>
          <a:lstStyle/>
          <a:p>
            <a:fld id="{1AB4D76F-E98B-8C40-B24E-DBA088A9CE8A}" type="slidenum">
              <a:rPr lang="fr-FR" smtClean="0"/>
              <a:t>‹#›</a:t>
            </a:fld>
            <a:endParaRPr lang="fr-FR"/>
          </a:p>
        </p:txBody>
      </p:sp>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261257"/>
            <a:ext cx="12192000" cy="7119257"/>
          </a:xfrm>
          <a:solidFill>
            <a:schemeClr val="bg1"/>
          </a:solidFill>
        </p:spPr>
        <p:txBody>
          <a:bodyPr tIns="720000">
            <a:normAutofit/>
          </a:bodyPr>
          <a:lstStyle>
            <a:lvl1pPr marL="0" indent="0" algn="ctr">
              <a:buNone/>
              <a:defRPr sz="1800"/>
            </a:lvl1pPr>
          </a:lstStyle>
          <a:p>
            <a:r>
              <a:rPr lang="en-GB" noProof="0"/>
              <a:t>Click the white surface  -&gt; Insert  -&gt; Picture (light)</a:t>
            </a:r>
          </a:p>
        </p:txBody>
      </p:sp>
      <p:sp>
        <p:nvSpPr>
          <p:cNvPr id="10" name="Text Placeholder 9">
            <a:extLst>
              <a:ext uri="{FF2B5EF4-FFF2-40B4-BE49-F238E27FC236}">
                <a16:creationId xmlns:a16="http://schemas.microsoft.com/office/drawing/2014/main" id="{1C60286E-C4A4-5343-86AD-AE3D28F3146D}"/>
              </a:ext>
            </a:extLst>
          </p:cNvPr>
          <p:cNvSpPr>
            <a:spLocks noGrp="1"/>
          </p:cNvSpPr>
          <p:nvPr>
            <p:ph type="body" sz="quarter" idx="14" hasCustomPrompt="1"/>
          </p:nvPr>
        </p:nvSpPr>
        <p:spPr>
          <a:xfrm>
            <a:off x="3904170" y="2784268"/>
            <a:ext cx="4383660" cy="1289464"/>
          </a:xfrm>
          <a:blipFill>
            <a:blip r:embed="rId2"/>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2162888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troscreen for dark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ED5B27-55F7-724E-8B45-AA5AAB007253}"/>
              </a:ext>
            </a:extLst>
          </p:cNvPr>
          <p:cNvSpPr>
            <a:spLocks noGrp="1"/>
          </p:cNvSpPr>
          <p:nvPr>
            <p:ph type="dt" sz="half" idx="10"/>
          </p:nvPr>
        </p:nvSpPr>
        <p:spPr/>
        <p:txBody>
          <a:bodyPr/>
          <a:lstStyle/>
          <a:p>
            <a:endParaRPr lang="fr-FR"/>
          </a:p>
        </p:txBody>
      </p:sp>
      <p:sp>
        <p:nvSpPr>
          <p:cNvPr id="3" name="Footer Placeholder 2">
            <a:extLst>
              <a:ext uri="{FF2B5EF4-FFF2-40B4-BE49-F238E27FC236}">
                <a16:creationId xmlns:a16="http://schemas.microsoft.com/office/drawing/2014/main" id="{D5E7BDF4-55DA-7C40-95B8-7EA499D7EF1F}"/>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9F7811B4-8FE1-5F44-8D05-4A88F62F3748}"/>
              </a:ext>
            </a:extLst>
          </p:cNvPr>
          <p:cNvSpPr>
            <a:spLocks noGrp="1"/>
          </p:cNvSpPr>
          <p:nvPr>
            <p:ph type="sldNum" sz="quarter" idx="12"/>
          </p:nvPr>
        </p:nvSpPr>
        <p:spPr/>
        <p:txBody>
          <a:bodyPr/>
          <a:lstStyle/>
          <a:p>
            <a:fld id="{1AB4D76F-E98B-8C40-B24E-DBA088A9CE8A}" type="slidenum">
              <a:rPr lang="fr-FR" smtClean="0"/>
              <a:t>‹#›</a:t>
            </a:fld>
            <a:endParaRPr lang="fr-FR"/>
          </a:p>
        </p:txBody>
      </p:sp>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261257"/>
            <a:ext cx="12192000" cy="7119257"/>
          </a:xfrm>
          <a:solidFill>
            <a:schemeClr val="bg1">
              <a:lumMod val="85000"/>
              <a:alpha val="78093"/>
            </a:schemeClr>
          </a:solidFill>
        </p:spPr>
        <p:txBody>
          <a:bodyPr tIns="720000">
            <a:normAutofit/>
          </a:bodyPr>
          <a:lstStyle>
            <a:lvl1pPr marL="0" indent="0" algn="ctr">
              <a:buNone/>
              <a:defRPr sz="1800"/>
            </a:lvl1pPr>
          </a:lstStyle>
          <a:p>
            <a:r>
              <a:rPr lang="en-GB" noProof="0"/>
              <a:t>Click the grey surface  -&gt; Insert  -&gt; Picture (dark)</a:t>
            </a:r>
          </a:p>
        </p:txBody>
      </p:sp>
      <p:sp>
        <p:nvSpPr>
          <p:cNvPr id="10" name="Text Placeholder 9">
            <a:extLst>
              <a:ext uri="{FF2B5EF4-FFF2-40B4-BE49-F238E27FC236}">
                <a16:creationId xmlns:a16="http://schemas.microsoft.com/office/drawing/2014/main" id="{1C60286E-C4A4-5343-86AD-AE3D28F3146D}"/>
              </a:ext>
            </a:extLst>
          </p:cNvPr>
          <p:cNvSpPr>
            <a:spLocks noGrp="1"/>
          </p:cNvSpPr>
          <p:nvPr>
            <p:ph type="body" sz="quarter" idx="14" hasCustomPrompt="1"/>
          </p:nvPr>
        </p:nvSpPr>
        <p:spPr>
          <a:xfrm>
            <a:off x="3904170" y="2784268"/>
            <a:ext cx="4383660" cy="1289464"/>
          </a:xfrm>
          <a: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312303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Screen - with Deivice">
    <p:bg>
      <p:bgPr>
        <a:solidFill>
          <a:schemeClr val="accent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A2E265-BF3E-0346-9265-2879512F926A}"/>
              </a:ext>
            </a:extLst>
          </p:cNvPr>
          <p:cNvGrpSpPr/>
          <p:nvPr/>
        </p:nvGrpSpPr>
        <p:grpSpPr>
          <a:xfrm>
            <a:off x="242717" y="-1"/>
            <a:ext cx="10299778" cy="6882203"/>
            <a:chOff x="242717" y="-1"/>
            <a:chExt cx="10299778" cy="6882203"/>
          </a:xfrm>
        </p:grpSpPr>
        <p:pic>
          <p:nvPicPr>
            <p:cNvPr id="7" name="Picture 6">
              <a:extLst>
                <a:ext uri="{FF2B5EF4-FFF2-40B4-BE49-F238E27FC236}">
                  <a16:creationId xmlns:a16="http://schemas.microsoft.com/office/drawing/2014/main" id="{53ACDEE2-3919-7C44-935E-48DF3052F6D2}"/>
                </a:ext>
              </a:extLst>
            </p:cNvPr>
            <p:cNvPicPr>
              <a:picLocks noChangeAspect="1"/>
            </p:cNvPicPr>
            <p:nvPr/>
          </p:nvPicPr>
          <p:blipFill rotWithShape="1">
            <a:blip r:embed="rId2"/>
            <a:srcRect b="13771"/>
            <a:stretch/>
          </p:blipFill>
          <p:spPr>
            <a:xfrm>
              <a:off x="2759570" y="4494601"/>
              <a:ext cx="6322984" cy="2387601"/>
            </a:xfrm>
            <a:prstGeom prst="rect">
              <a:avLst/>
            </a:prstGeom>
          </p:spPr>
        </p:pic>
        <p:pic>
          <p:nvPicPr>
            <p:cNvPr id="8" name="Picture 7">
              <a:extLst>
                <a:ext uri="{FF2B5EF4-FFF2-40B4-BE49-F238E27FC236}">
                  <a16:creationId xmlns:a16="http://schemas.microsoft.com/office/drawing/2014/main" id="{E695467B-F804-344E-9224-E143E2C0D9DE}"/>
                </a:ext>
              </a:extLst>
            </p:cNvPr>
            <p:cNvPicPr>
              <a:picLocks noChangeAspect="1"/>
            </p:cNvPicPr>
            <p:nvPr/>
          </p:nvPicPr>
          <p:blipFill rotWithShape="1">
            <a:blip r:embed="rId3"/>
            <a:srcRect t="57183"/>
            <a:stretch/>
          </p:blipFill>
          <p:spPr>
            <a:xfrm>
              <a:off x="6372419" y="0"/>
              <a:ext cx="4170076" cy="2374817"/>
            </a:xfrm>
            <a:prstGeom prst="rect">
              <a:avLst/>
            </a:prstGeom>
          </p:spPr>
        </p:pic>
        <p:pic>
          <p:nvPicPr>
            <p:cNvPr id="9" name="Picture 8">
              <a:extLst>
                <a:ext uri="{FF2B5EF4-FFF2-40B4-BE49-F238E27FC236}">
                  <a16:creationId xmlns:a16="http://schemas.microsoft.com/office/drawing/2014/main" id="{CB18B3FA-39A7-C14B-8464-1E7CEC378864}"/>
                </a:ext>
              </a:extLst>
            </p:cNvPr>
            <p:cNvPicPr>
              <a:picLocks noChangeAspect="1"/>
            </p:cNvPicPr>
            <p:nvPr/>
          </p:nvPicPr>
          <p:blipFill rotWithShape="1">
            <a:blip r:embed="rId4"/>
            <a:srcRect t="38180"/>
            <a:stretch/>
          </p:blipFill>
          <p:spPr>
            <a:xfrm>
              <a:off x="242717" y="-1"/>
              <a:ext cx="2901388" cy="4791421"/>
            </a:xfrm>
            <a:prstGeom prst="rect">
              <a:avLst/>
            </a:prstGeom>
          </p:spPr>
        </p:pic>
      </p:grpSp>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6267369"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6267369"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1265"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9947" y="6097520"/>
            <a:ext cx="1784355" cy="524898"/>
          </a:xfrm>
          <a:prstGeom prst="rect">
            <a:avLst/>
          </a:prstGeom>
        </p:spPr>
      </p:pic>
      <p:sp>
        <p:nvSpPr>
          <p:cNvPr id="11" name="TextBox 10">
            <a:extLst>
              <a:ext uri="{FF2B5EF4-FFF2-40B4-BE49-F238E27FC236}">
                <a16:creationId xmlns:a16="http://schemas.microsoft.com/office/drawing/2014/main" id="{A1379C90-2ABC-9044-B12A-55243AA9ECBD}"/>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4226259410"/>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cree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6267369"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6267369"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1265"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29947" y="6097520"/>
            <a:ext cx="1784355" cy="524898"/>
          </a:xfrm>
          <a:prstGeom prst="rect">
            <a:avLst/>
          </a:prstGeom>
        </p:spPr>
      </p:pic>
      <p:sp>
        <p:nvSpPr>
          <p:cNvPr id="11" name="TextBox 10">
            <a:extLst>
              <a:ext uri="{FF2B5EF4-FFF2-40B4-BE49-F238E27FC236}">
                <a16:creationId xmlns:a16="http://schemas.microsoft.com/office/drawing/2014/main" id="{B443CD00-4249-7241-BECB-D18BD8215A27}"/>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1045831728"/>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creen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5684314"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5684314"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6162"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29947" y="6097520"/>
            <a:ext cx="1784355" cy="524898"/>
          </a:xfrm>
          <a:prstGeom prst="rect">
            <a:avLst/>
          </a:prstGeom>
        </p:spPr>
      </p:pic>
      <p:sp>
        <p:nvSpPr>
          <p:cNvPr id="5" name="Picture Placeholder 4">
            <a:extLst>
              <a:ext uri="{FF2B5EF4-FFF2-40B4-BE49-F238E27FC236}">
                <a16:creationId xmlns:a16="http://schemas.microsoft.com/office/drawing/2014/main" id="{3AA77A93-94C7-D64F-8087-DB49B7D39A6A}"/>
              </a:ext>
            </a:extLst>
          </p:cNvPr>
          <p:cNvSpPr>
            <a:spLocks noGrp="1"/>
          </p:cNvSpPr>
          <p:nvPr>
            <p:ph type="pic" sz="quarter" idx="14" hasCustomPrompt="1"/>
          </p:nvPr>
        </p:nvSpPr>
        <p:spPr>
          <a:xfrm>
            <a:off x="7208323" y="0"/>
            <a:ext cx="4983678" cy="6858000"/>
          </a:xfrm>
          <a:solidFill>
            <a:schemeClr val="bg1">
              <a:lumMod val="95000"/>
            </a:schemeClr>
          </a:solidFill>
        </p:spPr>
        <p:txBody>
          <a:bodyPr tIns="324000">
            <a:normAutofit/>
          </a:bodyPr>
          <a:lstStyle>
            <a:lvl1pPr marL="0" indent="0" algn="ctr">
              <a:buFontTx/>
              <a:buNone/>
              <a:defRPr sz="1600"/>
            </a:lvl1pPr>
          </a:lstStyle>
          <a:p>
            <a:r>
              <a:rPr lang="en-GB"/>
              <a:t>Click on the icon to add picture</a:t>
            </a:r>
          </a:p>
        </p:txBody>
      </p:sp>
    </p:spTree>
    <p:extLst>
      <p:ext uri="{BB962C8B-B14F-4D97-AF65-F5344CB8AC3E}">
        <p14:creationId xmlns:p14="http://schemas.microsoft.com/office/powerpoint/2010/main" val="1229842179"/>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0317-7E91-7246-90E6-A5DAE522AF27}"/>
              </a:ext>
            </a:extLst>
          </p:cNvPr>
          <p:cNvSpPr>
            <a:spLocks noGrp="1"/>
          </p:cNvSpPr>
          <p:nvPr>
            <p:ph type="title"/>
          </p:nvPr>
        </p:nvSpPr>
        <p:spPr>
          <a:xfrm>
            <a:off x="1054416" y="2624137"/>
            <a:ext cx="3932237" cy="1600200"/>
          </a:xfrm>
        </p:spPr>
        <p:txBody>
          <a:bodyPr anchor="ctr"/>
          <a:lstStyle>
            <a:lvl1pPr>
              <a:defRPr sz="3200">
                <a:solidFill>
                  <a:schemeClr val="bg1"/>
                </a:solidFill>
              </a:defRPr>
            </a:lvl1pPr>
          </a:lstStyle>
          <a:p>
            <a:r>
              <a:rPr lang="en-US"/>
              <a:t>Click to edit Master title style</a:t>
            </a:r>
            <a:endParaRPr lang="fr-FR"/>
          </a:p>
        </p:txBody>
      </p:sp>
      <p:pic>
        <p:nvPicPr>
          <p:cNvPr id="8" name="Picture 7">
            <a:extLst>
              <a:ext uri="{FF2B5EF4-FFF2-40B4-BE49-F238E27FC236}">
                <a16:creationId xmlns:a16="http://schemas.microsoft.com/office/drawing/2014/main" id="{D3CAB6BD-08EB-B740-8326-E11FF8C2DF7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10" name="Text Placeholder 9">
            <a:extLst>
              <a:ext uri="{FF2B5EF4-FFF2-40B4-BE49-F238E27FC236}">
                <a16:creationId xmlns:a16="http://schemas.microsoft.com/office/drawing/2014/main" id="{64DEE633-E943-A341-94F8-654579D2B774}"/>
              </a:ext>
            </a:extLst>
          </p:cNvPr>
          <p:cNvSpPr>
            <a:spLocks noGrp="1"/>
          </p:cNvSpPr>
          <p:nvPr>
            <p:ph type="body" sz="quarter" idx="10"/>
          </p:nvPr>
        </p:nvSpPr>
        <p:spPr>
          <a:xfrm>
            <a:off x="5445125" y="965341"/>
            <a:ext cx="6172200" cy="4912948"/>
          </a:xfrm>
        </p:spPr>
        <p:txBody>
          <a:bodyPr anchor="ctr"/>
          <a:lstStyle>
            <a:lvl1pPr marL="449263" indent="-449263">
              <a:buFont typeface="+mj-lt"/>
              <a:buAutoNum type="arabicPeriod"/>
              <a:tabLst/>
              <a:defRPr sz="2200">
                <a:solidFill>
                  <a:schemeClr val="bg1"/>
                </a:solidFill>
              </a:defRPr>
            </a:lvl1pPr>
            <a:lvl2pPr marL="449263" indent="0">
              <a:buNone/>
              <a:tabLst/>
              <a:defRPr sz="1800">
                <a:solidFill>
                  <a:schemeClr val="bg1"/>
                </a:solidFill>
              </a:defRPr>
            </a:lvl2pPr>
          </a:lstStyle>
          <a:p>
            <a:pPr lvl="0"/>
            <a:r>
              <a:rPr lang="en-US"/>
              <a:t>Click to edit Master text styles</a:t>
            </a:r>
          </a:p>
          <a:p>
            <a:pPr lvl="1"/>
            <a:r>
              <a:rPr lang="en-US"/>
              <a:t>Second level</a:t>
            </a:r>
          </a:p>
        </p:txBody>
      </p:sp>
      <p:sp>
        <p:nvSpPr>
          <p:cNvPr id="11" name="TextBox 10">
            <a:extLst>
              <a:ext uri="{FF2B5EF4-FFF2-40B4-BE49-F238E27FC236}">
                <a16:creationId xmlns:a16="http://schemas.microsoft.com/office/drawing/2014/main" id="{57646E38-F0C4-8640-B269-678413E0FDA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bg1"/>
                </a:solidFill>
              </a:rPr>
              <a:t>vito.be</a:t>
            </a:r>
          </a:p>
        </p:txBody>
      </p:sp>
    </p:spTree>
    <p:extLst>
      <p:ext uri="{BB962C8B-B14F-4D97-AF65-F5344CB8AC3E}">
        <p14:creationId xmlns:p14="http://schemas.microsoft.com/office/powerpoint/2010/main" val="629527098"/>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hapter Screen - Orang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56913"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56913"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56913"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pic>
        <p:nvPicPr>
          <p:cNvPr id="7" name="Picture 6">
            <a:extLst>
              <a:ext uri="{FF2B5EF4-FFF2-40B4-BE49-F238E27FC236}">
                <a16:creationId xmlns:a16="http://schemas.microsoft.com/office/drawing/2014/main" id="{AA92CC2D-BEEA-8F43-8793-14CA1E7A0CB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9" name="Picture Placeholder 4">
            <a:extLst>
              <a:ext uri="{FF2B5EF4-FFF2-40B4-BE49-F238E27FC236}">
                <a16:creationId xmlns:a16="http://schemas.microsoft.com/office/drawing/2014/main" id="{535FC6F0-E827-F64D-85E9-85F507CFE8D1}"/>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Tree>
    <p:extLst>
      <p:ext uri="{BB962C8B-B14F-4D97-AF65-F5344CB8AC3E}">
        <p14:creationId xmlns:p14="http://schemas.microsoft.com/office/powerpoint/2010/main" val="2957804420"/>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hapter Screen -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56913"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56913"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8" name="Picture Placeholder 4">
            <a:extLst>
              <a:ext uri="{FF2B5EF4-FFF2-40B4-BE49-F238E27FC236}">
                <a16:creationId xmlns:a16="http://schemas.microsoft.com/office/drawing/2014/main" id="{52A7070D-E964-8C4F-A350-4A6A814CDEF5}"/>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56913"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pic>
        <p:nvPicPr>
          <p:cNvPr id="12" name="Picture 11">
            <a:extLst>
              <a:ext uri="{FF2B5EF4-FFF2-40B4-BE49-F238E27FC236}">
                <a16:creationId xmlns:a16="http://schemas.microsoft.com/office/drawing/2014/main" id="{C4394362-9E2B-5A40-A5BB-E6C7D6BBCD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Tree>
    <p:extLst>
      <p:ext uri="{BB962C8B-B14F-4D97-AF65-F5344CB8AC3E}">
        <p14:creationId xmlns:p14="http://schemas.microsoft.com/office/powerpoint/2010/main" val="3788003307"/>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hapter Screen - 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56913"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56913"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56913"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pic>
        <p:nvPicPr>
          <p:cNvPr id="7" name="Picture 6">
            <a:extLst>
              <a:ext uri="{FF2B5EF4-FFF2-40B4-BE49-F238E27FC236}">
                <a16:creationId xmlns:a16="http://schemas.microsoft.com/office/drawing/2014/main" id="{9BAC0927-9F23-B44D-86A2-438191D36E4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9" name="Picture Placeholder 4">
            <a:extLst>
              <a:ext uri="{FF2B5EF4-FFF2-40B4-BE49-F238E27FC236}">
                <a16:creationId xmlns:a16="http://schemas.microsoft.com/office/drawing/2014/main" id="{FBC2C601-C265-1B43-80CE-D7375FD86623}"/>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Tree>
    <p:extLst>
      <p:ext uri="{BB962C8B-B14F-4D97-AF65-F5344CB8AC3E}">
        <p14:creationId xmlns:p14="http://schemas.microsoft.com/office/powerpoint/2010/main" val="2832279217"/>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hapter Screen - Purple">
    <p:bg>
      <p:bgPr>
        <a:solidFill>
          <a:srgbClr val="788EF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45038"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45038"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45038"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sp>
        <p:nvSpPr>
          <p:cNvPr id="19" name="Picture Placeholder 4">
            <a:extLst>
              <a:ext uri="{FF2B5EF4-FFF2-40B4-BE49-F238E27FC236}">
                <a16:creationId xmlns:a16="http://schemas.microsoft.com/office/drawing/2014/main" id="{9883471E-F6C9-7C4F-9CEB-B8A0A655F2A4}"/>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20" name="Picture 19">
            <a:extLst>
              <a:ext uri="{FF2B5EF4-FFF2-40B4-BE49-F238E27FC236}">
                <a16:creationId xmlns:a16="http://schemas.microsoft.com/office/drawing/2014/main" id="{043E94A3-11B9-F74C-A6F0-5DC5B896B12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Tree>
    <p:extLst>
      <p:ext uri="{BB962C8B-B14F-4D97-AF65-F5344CB8AC3E}">
        <p14:creationId xmlns:p14="http://schemas.microsoft.com/office/powerpoint/2010/main" val="3019009155"/>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pter Screen - Yellow">
    <p:bg>
      <p:bgPr>
        <a:solidFill>
          <a:srgbClr val="F9CB1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45038" y="1736726"/>
            <a:ext cx="5569525" cy="2852737"/>
          </a:xfrm>
          <a:noFill/>
        </p:spPr>
        <p:txBody>
          <a:bodyPr anchor="b">
            <a:normAutofit/>
          </a:bodyPr>
          <a:lstStyle>
            <a:lvl1pPr>
              <a:defRPr sz="4000">
                <a:solidFill>
                  <a:schemeClr val="accent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45038" y="4589464"/>
            <a:ext cx="5569525" cy="980064"/>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45038" y="379413"/>
            <a:ext cx="4340001" cy="1046162"/>
          </a:xfrm>
        </p:spPr>
        <p:txBody>
          <a:bodyPr>
            <a:normAutofit/>
          </a:bodyPr>
          <a:lstStyle>
            <a:lvl1pPr marL="0" indent="0">
              <a:buFontTx/>
              <a:buNone/>
              <a:defRPr sz="1800" b="1">
                <a:solidFill>
                  <a:schemeClr val="accent1"/>
                </a:solidFill>
              </a:defRPr>
            </a:lvl1pPr>
          </a:lstStyle>
          <a:p>
            <a:pPr lvl="0"/>
            <a:r>
              <a:rPr lang="en-GB"/>
              <a:t>Chapter ##</a:t>
            </a:r>
          </a:p>
        </p:txBody>
      </p:sp>
      <p:sp>
        <p:nvSpPr>
          <p:cNvPr id="9" name="Picture Placeholder 4">
            <a:extLst>
              <a:ext uri="{FF2B5EF4-FFF2-40B4-BE49-F238E27FC236}">
                <a16:creationId xmlns:a16="http://schemas.microsoft.com/office/drawing/2014/main" id="{8CEEA23A-392D-964A-B7FE-742FB2C735F1}"/>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7" name="Picture 6">
            <a:extLst>
              <a:ext uri="{FF2B5EF4-FFF2-40B4-BE49-F238E27FC236}">
                <a16:creationId xmlns:a16="http://schemas.microsoft.com/office/drawing/2014/main" id="{B9088FD5-11A1-474E-8EB2-3E43E7D82ABE}"/>
              </a:ext>
            </a:extLst>
          </p:cNvPr>
          <p:cNvPicPr>
            <a:picLocks noChangeAspect="1"/>
          </p:cNvPicPr>
          <p:nvPr/>
        </p:nvPicPr>
        <p:blipFill>
          <a:blip r:embed="rId2"/>
          <a:stretch>
            <a:fillRect/>
          </a:stretch>
        </p:blipFill>
        <p:spPr>
          <a:xfrm>
            <a:off x="441823" y="6259202"/>
            <a:ext cx="1412940" cy="415640"/>
          </a:xfrm>
          <a:prstGeom prst="rect">
            <a:avLst/>
          </a:prstGeom>
        </p:spPr>
      </p:pic>
    </p:spTree>
    <p:extLst>
      <p:ext uri="{BB962C8B-B14F-4D97-AF65-F5344CB8AC3E}">
        <p14:creationId xmlns:p14="http://schemas.microsoft.com/office/powerpoint/2010/main" val="1034965597"/>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pter Screen - Light Blu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45038"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45038"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45038"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sp>
        <p:nvSpPr>
          <p:cNvPr id="9" name="Picture Placeholder 4">
            <a:extLst>
              <a:ext uri="{FF2B5EF4-FFF2-40B4-BE49-F238E27FC236}">
                <a16:creationId xmlns:a16="http://schemas.microsoft.com/office/drawing/2014/main" id="{8CEEA23A-392D-964A-B7FE-742FB2C735F1}"/>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2" name="Picture 11">
            <a:extLst>
              <a:ext uri="{FF2B5EF4-FFF2-40B4-BE49-F238E27FC236}">
                <a16:creationId xmlns:a16="http://schemas.microsoft.com/office/drawing/2014/main" id="{E67A671E-F0AA-B448-BE6C-09CA0611EFF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4" name="TextBox 3">
            <a:extLst>
              <a:ext uri="{FF2B5EF4-FFF2-40B4-BE49-F238E27FC236}">
                <a16:creationId xmlns:a16="http://schemas.microsoft.com/office/drawing/2014/main" id="{34FD7109-2CC1-4297-3123-34263F1CCF44}"/>
              </a:ext>
            </a:extLst>
          </p:cNvPr>
          <p:cNvSpPr txBox="1"/>
          <p:nvPr/>
        </p:nvSpPr>
        <p:spPr>
          <a:xfrm>
            <a:off x="538480" y="711200"/>
            <a:ext cx="184731" cy="369332"/>
          </a:xfrm>
          <a:prstGeom prst="rect">
            <a:avLst/>
          </a:prstGeom>
          <a:noFill/>
        </p:spPr>
        <p:txBody>
          <a:bodyPr wrap="none" rtlCol="0">
            <a:spAutoFit/>
          </a:bodyPr>
          <a:lstStyle/>
          <a:p>
            <a:pPr algn="l">
              <a:spcBef>
                <a:spcPts val="600"/>
              </a:spcBef>
            </a:pPr>
            <a:endParaRPr lang="en-GB" err="1">
              <a:solidFill>
                <a:schemeClr val="accent1"/>
              </a:solidFill>
            </a:endParaRPr>
          </a:p>
        </p:txBody>
      </p:sp>
    </p:spTree>
    <p:extLst>
      <p:ext uri="{BB962C8B-B14F-4D97-AF65-F5344CB8AC3E}">
        <p14:creationId xmlns:p14="http://schemas.microsoft.com/office/powerpoint/2010/main" val="3485276682"/>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7" y="1867194"/>
            <a:ext cx="10478905"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Box 9">
            <a:extLst>
              <a:ext uri="{FF2B5EF4-FFF2-40B4-BE49-F238E27FC236}">
                <a16:creationId xmlns:a16="http://schemas.microsoft.com/office/drawing/2014/main" id="{8253E912-47D0-204E-BE82-9B0B68DB5FF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436003321"/>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ubtitle, Tex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9" y="1867194"/>
            <a:ext cx="5605148"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Picture Placeholder 4">
            <a:extLst>
              <a:ext uri="{FF2B5EF4-FFF2-40B4-BE49-F238E27FC236}">
                <a16:creationId xmlns:a16="http://schemas.microsoft.com/office/drawing/2014/main" id="{BD46833D-AA8A-8D4F-8006-40B94213F4D9}"/>
              </a:ext>
            </a:extLst>
          </p:cNvPr>
          <p:cNvSpPr>
            <a:spLocks noGrp="1"/>
          </p:cNvSpPr>
          <p:nvPr>
            <p:ph type="pic" sz="quarter" idx="14" hasCustomPrompt="1"/>
          </p:nvPr>
        </p:nvSpPr>
        <p:spPr>
          <a:xfrm>
            <a:off x="6947065" y="1960775"/>
            <a:ext cx="5244935" cy="4054082"/>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1" name="Picture 10">
            <a:extLst>
              <a:ext uri="{FF2B5EF4-FFF2-40B4-BE49-F238E27FC236}">
                <a16:creationId xmlns:a16="http://schemas.microsoft.com/office/drawing/2014/main" id="{4267A12F-59E8-9F4A-B73B-3507225CF02C}"/>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FD85E9DB-29FE-EC40-A9E1-347DE3CBE1C4}"/>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884368853"/>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ubtitle, Text and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9" y="1867194"/>
            <a:ext cx="6312186"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Picture Placeholder 4">
            <a:extLst>
              <a:ext uri="{FF2B5EF4-FFF2-40B4-BE49-F238E27FC236}">
                <a16:creationId xmlns:a16="http://schemas.microsoft.com/office/drawing/2014/main" id="{BD46833D-AA8A-8D4F-8006-40B94213F4D9}"/>
              </a:ext>
            </a:extLst>
          </p:cNvPr>
          <p:cNvSpPr>
            <a:spLocks noGrp="1"/>
          </p:cNvSpPr>
          <p:nvPr>
            <p:ph type="pic" sz="quarter" idx="14" hasCustomPrompt="1"/>
          </p:nvPr>
        </p:nvSpPr>
        <p:spPr>
          <a:xfrm>
            <a:off x="7666892" y="1960774"/>
            <a:ext cx="4525108" cy="1944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
        <p:nvSpPr>
          <p:cNvPr id="11" name="Picture Placeholder 4">
            <a:extLst>
              <a:ext uri="{FF2B5EF4-FFF2-40B4-BE49-F238E27FC236}">
                <a16:creationId xmlns:a16="http://schemas.microsoft.com/office/drawing/2014/main" id="{1C466C9B-088D-8D45-9C71-611661982345}"/>
              </a:ext>
            </a:extLst>
          </p:cNvPr>
          <p:cNvSpPr>
            <a:spLocks noGrp="1"/>
          </p:cNvSpPr>
          <p:nvPr>
            <p:ph type="pic" sz="quarter" idx="15" hasCustomPrompt="1"/>
          </p:nvPr>
        </p:nvSpPr>
        <p:spPr>
          <a:xfrm>
            <a:off x="7666891" y="4092918"/>
            <a:ext cx="4525108" cy="1944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2" name="Picture 11">
            <a:extLst>
              <a:ext uri="{FF2B5EF4-FFF2-40B4-BE49-F238E27FC236}">
                <a16:creationId xmlns:a16="http://schemas.microsoft.com/office/drawing/2014/main" id="{55FEA983-8DBE-614C-9789-CCFDE53485F6}"/>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3" name="TextBox 12">
            <a:extLst>
              <a:ext uri="{FF2B5EF4-FFF2-40B4-BE49-F238E27FC236}">
                <a16:creationId xmlns:a16="http://schemas.microsoft.com/office/drawing/2014/main" id="{238AFB2C-32CF-BD44-88A9-EA2B22C12EBB}"/>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233821253"/>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ubtitle, 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867194"/>
            <a:ext cx="4808843"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Chart Placeholder 9">
            <a:extLst>
              <a:ext uri="{FF2B5EF4-FFF2-40B4-BE49-F238E27FC236}">
                <a16:creationId xmlns:a16="http://schemas.microsoft.com/office/drawing/2014/main" id="{E7869743-128B-654A-8DCE-DD71A42FBA70}"/>
              </a:ext>
            </a:extLst>
          </p:cNvPr>
          <p:cNvSpPr>
            <a:spLocks noGrp="1"/>
          </p:cNvSpPr>
          <p:nvPr>
            <p:ph type="chart" sz="quarter" idx="14" hasCustomPrompt="1"/>
          </p:nvPr>
        </p:nvSpPr>
        <p:spPr>
          <a:xfrm>
            <a:off x="6209881" y="1898650"/>
            <a:ext cx="5486819" cy="4116207"/>
          </a:xfrm>
        </p:spPr>
        <p:txBody>
          <a:bodyPr tIns="468000">
            <a:normAutofit/>
          </a:bodyPr>
          <a:lstStyle>
            <a:lvl1pPr marL="0" indent="0" algn="ctr">
              <a:buFontTx/>
              <a:buNone/>
              <a:defRPr sz="1600"/>
            </a:lvl1pPr>
          </a:lstStyle>
          <a:p>
            <a:r>
              <a:rPr lang="en-GB"/>
              <a:t>Click icon to insert a chart</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3115189590"/>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ub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
        <p:nvSpPr>
          <p:cNvPr id="13" name="Table Placeholder 7">
            <a:extLst>
              <a:ext uri="{FF2B5EF4-FFF2-40B4-BE49-F238E27FC236}">
                <a16:creationId xmlns:a16="http://schemas.microsoft.com/office/drawing/2014/main" id="{BFC21DE4-81B4-AF45-812B-48075F4C411B}"/>
              </a:ext>
            </a:extLst>
          </p:cNvPr>
          <p:cNvSpPr>
            <a:spLocks noGrp="1"/>
          </p:cNvSpPr>
          <p:nvPr>
            <p:ph type="tbl" sz="quarter" idx="15" hasCustomPrompt="1"/>
          </p:nvPr>
        </p:nvSpPr>
        <p:spPr>
          <a:xfrm>
            <a:off x="1127125" y="1866900"/>
            <a:ext cx="9926062" cy="4148138"/>
          </a:xfrm>
        </p:spPr>
        <p:txBody>
          <a:bodyPr tIns="288000">
            <a:normAutofit/>
          </a:bodyPr>
          <a:lstStyle>
            <a:lvl1pPr marL="0" indent="0" algn="ctr">
              <a:buNone/>
              <a:defRPr sz="1600"/>
            </a:lvl1pPr>
          </a:lstStyle>
          <a:p>
            <a:r>
              <a:rPr lang="en-GB"/>
              <a:t>Click icon to insert  table</a:t>
            </a:r>
          </a:p>
        </p:txBody>
      </p:sp>
    </p:spTree>
    <p:extLst>
      <p:ext uri="{BB962C8B-B14F-4D97-AF65-F5344CB8AC3E}">
        <p14:creationId xmlns:p14="http://schemas.microsoft.com/office/powerpoint/2010/main" val="3066747347"/>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10443734"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10" name="Picture 9">
            <a:extLst>
              <a:ext uri="{FF2B5EF4-FFF2-40B4-BE49-F238E27FC236}">
                <a16:creationId xmlns:a16="http://schemas.microsoft.com/office/drawing/2014/main" id="{06C98EF9-5793-A74A-AA68-445F763B3D92}"/>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1" name="TextBox 10">
            <a:extLst>
              <a:ext uri="{FF2B5EF4-FFF2-40B4-BE49-F238E27FC236}">
                <a16:creationId xmlns:a16="http://schemas.microsoft.com/office/drawing/2014/main" id="{8DB5D4BE-96CE-B146-96E8-5AFF4FCFD6B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3191624877"/>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 Tex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5641019"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Picture Placeholder 4">
            <a:extLst>
              <a:ext uri="{FF2B5EF4-FFF2-40B4-BE49-F238E27FC236}">
                <a16:creationId xmlns:a16="http://schemas.microsoft.com/office/drawing/2014/main" id="{277C0D3C-4701-C242-B15C-5DB4A0FFC09E}"/>
              </a:ext>
            </a:extLst>
          </p:cNvPr>
          <p:cNvSpPr>
            <a:spLocks noGrp="1"/>
          </p:cNvSpPr>
          <p:nvPr>
            <p:ph type="pic" sz="quarter" idx="14" hasCustomPrompt="1"/>
          </p:nvPr>
        </p:nvSpPr>
        <p:spPr>
          <a:xfrm>
            <a:off x="6947065" y="1611984"/>
            <a:ext cx="5244935" cy="4402873"/>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1" name="Picture 10">
            <a:extLst>
              <a:ext uri="{FF2B5EF4-FFF2-40B4-BE49-F238E27FC236}">
                <a16:creationId xmlns:a16="http://schemas.microsoft.com/office/drawing/2014/main" id="{F7F3E5BF-4822-5C4A-9978-5C832A365D8D}"/>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99B7960-71E9-B047-A1BF-AA943739DBB0}"/>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875075629"/>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 Text and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6292090"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10" name="Picture Placeholder 4">
            <a:extLst>
              <a:ext uri="{FF2B5EF4-FFF2-40B4-BE49-F238E27FC236}">
                <a16:creationId xmlns:a16="http://schemas.microsoft.com/office/drawing/2014/main" id="{6B9CC72C-C902-0F4E-A0F6-A88EF385CCE3}"/>
              </a:ext>
            </a:extLst>
          </p:cNvPr>
          <p:cNvSpPr>
            <a:spLocks noGrp="1"/>
          </p:cNvSpPr>
          <p:nvPr>
            <p:ph type="pic" sz="quarter" idx="14" hasCustomPrompt="1"/>
          </p:nvPr>
        </p:nvSpPr>
        <p:spPr>
          <a:xfrm>
            <a:off x="7666892" y="1649843"/>
            <a:ext cx="4525108" cy="208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
        <p:nvSpPr>
          <p:cNvPr id="11" name="Picture Placeholder 4">
            <a:extLst>
              <a:ext uri="{FF2B5EF4-FFF2-40B4-BE49-F238E27FC236}">
                <a16:creationId xmlns:a16="http://schemas.microsoft.com/office/drawing/2014/main" id="{44F310A7-07BB-4D40-963C-3D7EB8AD0C0D}"/>
              </a:ext>
            </a:extLst>
          </p:cNvPr>
          <p:cNvSpPr>
            <a:spLocks noGrp="1"/>
          </p:cNvSpPr>
          <p:nvPr>
            <p:ph type="pic" sz="quarter" idx="15" hasCustomPrompt="1"/>
          </p:nvPr>
        </p:nvSpPr>
        <p:spPr>
          <a:xfrm>
            <a:off x="7666891" y="3942761"/>
            <a:ext cx="4525108" cy="208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5" name="Picture 14">
            <a:extLst>
              <a:ext uri="{FF2B5EF4-FFF2-40B4-BE49-F238E27FC236}">
                <a16:creationId xmlns:a16="http://schemas.microsoft.com/office/drawing/2014/main" id="{D36F6FB2-284E-904E-8C42-029BDAF58571}"/>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6" name="TextBox 15">
            <a:extLst>
              <a:ext uri="{FF2B5EF4-FFF2-40B4-BE49-F238E27FC236}">
                <a16:creationId xmlns:a16="http://schemas.microsoft.com/office/drawing/2014/main" id="{E5619C19-790A-2942-A71F-67018BBC2556}"/>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1838605020"/>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4948962"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9" name="Chart Placeholder 9">
            <a:extLst>
              <a:ext uri="{FF2B5EF4-FFF2-40B4-BE49-F238E27FC236}">
                <a16:creationId xmlns:a16="http://schemas.microsoft.com/office/drawing/2014/main" id="{25FF5F77-0C36-C648-97CC-7317D9CA4B1C}"/>
              </a:ext>
            </a:extLst>
          </p:cNvPr>
          <p:cNvSpPr>
            <a:spLocks noGrp="1"/>
          </p:cNvSpPr>
          <p:nvPr>
            <p:ph type="chart" sz="quarter" idx="14" hasCustomPrompt="1"/>
          </p:nvPr>
        </p:nvSpPr>
        <p:spPr>
          <a:xfrm>
            <a:off x="6209881" y="1520042"/>
            <a:ext cx="5486819" cy="4494815"/>
          </a:xfrm>
        </p:spPr>
        <p:txBody>
          <a:bodyPr tIns="468000">
            <a:normAutofit/>
          </a:bodyPr>
          <a:lstStyle>
            <a:lvl1pPr marL="0" indent="0" algn="ctr">
              <a:buFontTx/>
              <a:buNone/>
              <a:defRPr sz="1600"/>
            </a:lvl1pPr>
          </a:lstStyle>
          <a:p>
            <a:r>
              <a:rPr lang="en-GB"/>
              <a:t>Click icon to insert a chart</a:t>
            </a:r>
          </a:p>
        </p:txBody>
      </p:sp>
      <p:sp>
        <p:nvSpPr>
          <p:cNvPr id="7" name="TextBox 6">
            <a:extLst>
              <a:ext uri="{FF2B5EF4-FFF2-40B4-BE49-F238E27FC236}">
                <a16:creationId xmlns:a16="http://schemas.microsoft.com/office/drawing/2014/main" id="{4DA166D3-E4BB-9640-BF04-9836D98D39A3}"/>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781644924"/>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7" name="TextBox 6">
            <a:extLst>
              <a:ext uri="{FF2B5EF4-FFF2-40B4-BE49-F238E27FC236}">
                <a16:creationId xmlns:a16="http://schemas.microsoft.com/office/drawing/2014/main" id="{4DA166D3-E4BB-9640-BF04-9836D98D39A3}"/>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
        <p:nvSpPr>
          <p:cNvPr id="10" name="Table Placeholder 7">
            <a:extLst>
              <a:ext uri="{FF2B5EF4-FFF2-40B4-BE49-F238E27FC236}">
                <a16:creationId xmlns:a16="http://schemas.microsoft.com/office/drawing/2014/main" id="{C20B2B7C-1923-EE4E-A3C6-68B36BDFFB2A}"/>
              </a:ext>
            </a:extLst>
          </p:cNvPr>
          <p:cNvSpPr>
            <a:spLocks noGrp="1"/>
          </p:cNvSpPr>
          <p:nvPr>
            <p:ph type="tbl" sz="quarter" idx="15" hasCustomPrompt="1"/>
          </p:nvPr>
        </p:nvSpPr>
        <p:spPr>
          <a:xfrm>
            <a:off x="1127125" y="1545939"/>
            <a:ext cx="9926062" cy="4469099"/>
          </a:xfrm>
        </p:spPr>
        <p:txBody>
          <a:bodyPr tIns="288000">
            <a:normAutofit/>
          </a:bodyPr>
          <a:lstStyle>
            <a:lvl1pPr marL="0" indent="0" algn="ctr">
              <a:buNone/>
              <a:defRPr sz="1600"/>
            </a:lvl1pPr>
          </a:lstStyle>
          <a:p>
            <a:r>
              <a:rPr lang="en-GB"/>
              <a:t>Click icon to insert  table</a:t>
            </a:r>
          </a:p>
        </p:txBody>
      </p:sp>
    </p:spTree>
    <p:extLst>
      <p:ext uri="{BB962C8B-B14F-4D97-AF65-F5344CB8AC3E}">
        <p14:creationId xmlns:p14="http://schemas.microsoft.com/office/powerpoint/2010/main" val="307193099"/>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702846213"/>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
        <p:nvSpPr>
          <p:cNvPr id="7" name="Text Placeholder 6">
            <a:extLst>
              <a:ext uri="{FF2B5EF4-FFF2-40B4-BE49-F238E27FC236}">
                <a16:creationId xmlns:a16="http://schemas.microsoft.com/office/drawing/2014/main" id="{F8E6993C-4425-C344-938D-0C1FC7052A45}"/>
              </a:ext>
            </a:extLst>
          </p:cNvPr>
          <p:cNvSpPr>
            <a:spLocks noGrp="1"/>
          </p:cNvSpPr>
          <p:nvPr>
            <p:ph type="body" sz="quarter" idx="14" hasCustomPrompt="1"/>
          </p:nvPr>
        </p:nvSpPr>
        <p:spPr>
          <a:xfrm>
            <a:off x="1033158" y="3748178"/>
            <a:ext cx="9877425" cy="72000"/>
          </a:xfrm>
          <a:prstGeom prst="roundRect">
            <a:avLst>
              <a:gd name="adj" fmla="val 50000"/>
            </a:avLst>
          </a:prstGeom>
          <a:solidFill>
            <a:schemeClr val="accent5"/>
          </a:solidFill>
        </p:spPr>
        <p:txBody>
          <a:bodyPr>
            <a:noAutofit/>
          </a:bodyPr>
          <a:lstStyle>
            <a:lvl1pPr marL="0" indent="0">
              <a:buFontTx/>
              <a:buNone/>
              <a:defRPr sz="100"/>
            </a:lvl1pPr>
          </a:lstStyle>
          <a:p>
            <a:pPr lvl="0"/>
            <a:r>
              <a:rPr lang="en-GB"/>
              <a:t> </a:t>
            </a:r>
          </a:p>
        </p:txBody>
      </p:sp>
      <p:sp>
        <p:nvSpPr>
          <p:cNvPr id="10" name="Text Placeholder 9">
            <a:extLst>
              <a:ext uri="{FF2B5EF4-FFF2-40B4-BE49-F238E27FC236}">
                <a16:creationId xmlns:a16="http://schemas.microsoft.com/office/drawing/2014/main" id="{666FA83F-B333-7F4F-B938-9EB51B513000}"/>
              </a:ext>
            </a:extLst>
          </p:cNvPr>
          <p:cNvSpPr>
            <a:spLocks noGrp="1"/>
          </p:cNvSpPr>
          <p:nvPr>
            <p:ph type="body" sz="quarter" idx="15" hasCustomPrompt="1"/>
          </p:nvPr>
        </p:nvSpPr>
        <p:spPr>
          <a:xfrm>
            <a:off x="1245417"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14" name="Text Placeholder 13">
            <a:extLst>
              <a:ext uri="{FF2B5EF4-FFF2-40B4-BE49-F238E27FC236}">
                <a16:creationId xmlns:a16="http://schemas.microsoft.com/office/drawing/2014/main" id="{871243D7-1271-4443-A1A3-D61ADE36B725}"/>
              </a:ext>
            </a:extLst>
          </p:cNvPr>
          <p:cNvSpPr>
            <a:spLocks noGrp="1"/>
          </p:cNvSpPr>
          <p:nvPr>
            <p:ph type="body" sz="quarter" idx="16"/>
          </p:nvPr>
        </p:nvSpPr>
        <p:spPr>
          <a:xfrm>
            <a:off x="441823"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15" name="Text Placeholder 13">
            <a:extLst>
              <a:ext uri="{FF2B5EF4-FFF2-40B4-BE49-F238E27FC236}">
                <a16:creationId xmlns:a16="http://schemas.microsoft.com/office/drawing/2014/main" id="{C64754B0-73A0-D74A-A2E7-47D53038EF20}"/>
              </a:ext>
            </a:extLst>
          </p:cNvPr>
          <p:cNvSpPr>
            <a:spLocks noGrp="1"/>
          </p:cNvSpPr>
          <p:nvPr>
            <p:ph type="body" sz="quarter" idx="17"/>
          </p:nvPr>
        </p:nvSpPr>
        <p:spPr>
          <a:xfrm>
            <a:off x="1408938" y="4476823"/>
            <a:ext cx="1638300" cy="983458"/>
          </a:xfrm>
        </p:spPr>
        <p:txBody>
          <a:bodyPr anchor="t">
            <a:noAutofit/>
          </a:bodyPr>
          <a:lstStyle>
            <a:lvl1pPr marL="0" indent="0" algn="ctr">
              <a:buFontTx/>
              <a:buNone/>
              <a:defRPr sz="1400" b="1"/>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16" name="Text Placeholder 9">
            <a:extLst>
              <a:ext uri="{FF2B5EF4-FFF2-40B4-BE49-F238E27FC236}">
                <a16:creationId xmlns:a16="http://schemas.microsoft.com/office/drawing/2014/main" id="{FFF19183-ABF7-854F-A393-30E0C9B1FF46}"/>
              </a:ext>
            </a:extLst>
          </p:cNvPr>
          <p:cNvSpPr>
            <a:spLocks noGrp="1"/>
          </p:cNvSpPr>
          <p:nvPr>
            <p:ph type="body" sz="quarter" idx="18" hasCustomPrompt="1"/>
          </p:nvPr>
        </p:nvSpPr>
        <p:spPr>
          <a:xfrm>
            <a:off x="2209800"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17" name="Text Placeholder 9">
            <a:extLst>
              <a:ext uri="{FF2B5EF4-FFF2-40B4-BE49-F238E27FC236}">
                <a16:creationId xmlns:a16="http://schemas.microsoft.com/office/drawing/2014/main" id="{4EF5A605-8BB5-E142-A20D-AC83F50A5C8F}"/>
              </a:ext>
            </a:extLst>
          </p:cNvPr>
          <p:cNvSpPr>
            <a:spLocks noGrp="1"/>
          </p:cNvSpPr>
          <p:nvPr>
            <p:ph type="body" sz="quarter" idx="19" hasCustomPrompt="1"/>
          </p:nvPr>
        </p:nvSpPr>
        <p:spPr>
          <a:xfrm>
            <a:off x="3261653"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18" name="Text Placeholder 13">
            <a:extLst>
              <a:ext uri="{FF2B5EF4-FFF2-40B4-BE49-F238E27FC236}">
                <a16:creationId xmlns:a16="http://schemas.microsoft.com/office/drawing/2014/main" id="{7325FB54-CCB0-0D47-92B4-1170D2063CA3}"/>
              </a:ext>
            </a:extLst>
          </p:cNvPr>
          <p:cNvSpPr>
            <a:spLocks noGrp="1"/>
          </p:cNvSpPr>
          <p:nvPr>
            <p:ph type="body" sz="quarter" idx="20"/>
          </p:nvPr>
        </p:nvSpPr>
        <p:spPr>
          <a:xfrm>
            <a:off x="2458059"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19" name="Text Placeholder 9">
            <a:extLst>
              <a:ext uri="{FF2B5EF4-FFF2-40B4-BE49-F238E27FC236}">
                <a16:creationId xmlns:a16="http://schemas.microsoft.com/office/drawing/2014/main" id="{6C10A245-54AE-A841-BA3B-2BC6B6B5B8FD}"/>
              </a:ext>
            </a:extLst>
          </p:cNvPr>
          <p:cNvSpPr>
            <a:spLocks noGrp="1"/>
          </p:cNvSpPr>
          <p:nvPr>
            <p:ph type="body" sz="quarter" idx="21" hasCustomPrompt="1"/>
          </p:nvPr>
        </p:nvSpPr>
        <p:spPr>
          <a:xfrm>
            <a:off x="5277889"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0" name="Text Placeholder 13">
            <a:extLst>
              <a:ext uri="{FF2B5EF4-FFF2-40B4-BE49-F238E27FC236}">
                <a16:creationId xmlns:a16="http://schemas.microsoft.com/office/drawing/2014/main" id="{63C9C43D-ADCF-B449-9067-BAE811640F20}"/>
              </a:ext>
            </a:extLst>
          </p:cNvPr>
          <p:cNvSpPr>
            <a:spLocks noGrp="1"/>
          </p:cNvSpPr>
          <p:nvPr>
            <p:ph type="body" sz="quarter" idx="22"/>
          </p:nvPr>
        </p:nvSpPr>
        <p:spPr>
          <a:xfrm>
            <a:off x="4474295"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1" name="Text Placeholder 9">
            <a:extLst>
              <a:ext uri="{FF2B5EF4-FFF2-40B4-BE49-F238E27FC236}">
                <a16:creationId xmlns:a16="http://schemas.microsoft.com/office/drawing/2014/main" id="{98085A7C-665C-9B4C-8194-E3F78D17544C}"/>
              </a:ext>
            </a:extLst>
          </p:cNvPr>
          <p:cNvSpPr>
            <a:spLocks noGrp="1"/>
          </p:cNvSpPr>
          <p:nvPr>
            <p:ph type="body" sz="quarter" idx="23" hasCustomPrompt="1"/>
          </p:nvPr>
        </p:nvSpPr>
        <p:spPr>
          <a:xfrm>
            <a:off x="7294125"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2" name="Text Placeholder 13">
            <a:extLst>
              <a:ext uri="{FF2B5EF4-FFF2-40B4-BE49-F238E27FC236}">
                <a16:creationId xmlns:a16="http://schemas.microsoft.com/office/drawing/2014/main" id="{06DBA024-E318-C040-B6DC-998C557D2A45}"/>
              </a:ext>
            </a:extLst>
          </p:cNvPr>
          <p:cNvSpPr>
            <a:spLocks noGrp="1"/>
          </p:cNvSpPr>
          <p:nvPr>
            <p:ph type="body" sz="quarter" idx="24"/>
          </p:nvPr>
        </p:nvSpPr>
        <p:spPr>
          <a:xfrm>
            <a:off x="6490531"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3" name="Text Placeholder 9">
            <a:extLst>
              <a:ext uri="{FF2B5EF4-FFF2-40B4-BE49-F238E27FC236}">
                <a16:creationId xmlns:a16="http://schemas.microsoft.com/office/drawing/2014/main" id="{B0014FD0-E64F-4C45-A6E1-329A4CE030AE}"/>
              </a:ext>
            </a:extLst>
          </p:cNvPr>
          <p:cNvSpPr>
            <a:spLocks noGrp="1"/>
          </p:cNvSpPr>
          <p:nvPr>
            <p:ph type="body" sz="quarter" idx="25" hasCustomPrompt="1"/>
          </p:nvPr>
        </p:nvSpPr>
        <p:spPr>
          <a:xfrm>
            <a:off x="9310361"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4" name="Text Placeholder 13">
            <a:extLst>
              <a:ext uri="{FF2B5EF4-FFF2-40B4-BE49-F238E27FC236}">
                <a16:creationId xmlns:a16="http://schemas.microsoft.com/office/drawing/2014/main" id="{BB96F171-8CB9-6C4E-AD18-831364B41030}"/>
              </a:ext>
            </a:extLst>
          </p:cNvPr>
          <p:cNvSpPr>
            <a:spLocks noGrp="1"/>
          </p:cNvSpPr>
          <p:nvPr>
            <p:ph type="body" sz="quarter" idx="26"/>
          </p:nvPr>
        </p:nvSpPr>
        <p:spPr>
          <a:xfrm>
            <a:off x="8506767"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5" name="Text Placeholder 13">
            <a:extLst>
              <a:ext uri="{FF2B5EF4-FFF2-40B4-BE49-F238E27FC236}">
                <a16:creationId xmlns:a16="http://schemas.microsoft.com/office/drawing/2014/main" id="{85FFF75B-3794-7E49-AF19-BF2C771D29F6}"/>
              </a:ext>
            </a:extLst>
          </p:cNvPr>
          <p:cNvSpPr>
            <a:spLocks noGrp="1"/>
          </p:cNvSpPr>
          <p:nvPr>
            <p:ph type="body" sz="quarter" idx="27"/>
          </p:nvPr>
        </p:nvSpPr>
        <p:spPr>
          <a:xfrm>
            <a:off x="3422442"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6" name="Text Placeholder 9">
            <a:extLst>
              <a:ext uri="{FF2B5EF4-FFF2-40B4-BE49-F238E27FC236}">
                <a16:creationId xmlns:a16="http://schemas.microsoft.com/office/drawing/2014/main" id="{634CF6AF-5661-3E4D-83DB-C15E16D34622}"/>
              </a:ext>
            </a:extLst>
          </p:cNvPr>
          <p:cNvSpPr>
            <a:spLocks noGrp="1"/>
          </p:cNvSpPr>
          <p:nvPr>
            <p:ph type="body" sz="quarter" idx="28" hasCustomPrompt="1"/>
          </p:nvPr>
        </p:nvSpPr>
        <p:spPr>
          <a:xfrm>
            <a:off x="4223304"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7" name="Text Placeholder 13">
            <a:extLst>
              <a:ext uri="{FF2B5EF4-FFF2-40B4-BE49-F238E27FC236}">
                <a16:creationId xmlns:a16="http://schemas.microsoft.com/office/drawing/2014/main" id="{638DB5C9-0165-2B43-971A-AD22AD11298E}"/>
              </a:ext>
            </a:extLst>
          </p:cNvPr>
          <p:cNvSpPr>
            <a:spLocks noGrp="1"/>
          </p:cNvSpPr>
          <p:nvPr>
            <p:ph type="body" sz="quarter" idx="29"/>
          </p:nvPr>
        </p:nvSpPr>
        <p:spPr>
          <a:xfrm>
            <a:off x="5435946"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8" name="Text Placeholder 9">
            <a:extLst>
              <a:ext uri="{FF2B5EF4-FFF2-40B4-BE49-F238E27FC236}">
                <a16:creationId xmlns:a16="http://schemas.microsoft.com/office/drawing/2014/main" id="{43542C71-F6D0-FE4C-AC39-99A6F427CCB8}"/>
              </a:ext>
            </a:extLst>
          </p:cNvPr>
          <p:cNvSpPr>
            <a:spLocks noGrp="1"/>
          </p:cNvSpPr>
          <p:nvPr>
            <p:ph type="body" sz="quarter" idx="30" hasCustomPrompt="1"/>
          </p:nvPr>
        </p:nvSpPr>
        <p:spPr>
          <a:xfrm>
            <a:off x="6236808"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9" name="Text Placeholder 13">
            <a:extLst>
              <a:ext uri="{FF2B5EF4-FFF2-40B4-BE49-F238E27FC236}">
                <a16:creationId xmlns:a16="http://schemas.microsoft.com/office/drawing/2014/main" id="{DC40323E-33C7-3348-B410-E2E65DEAE522}"/>
              </a:ext>
            </a:extLst>
          </p:cNvPr>
          <p:cNvSpPr>
            <a:spLocks noGrp="1"/>
          </p:cNvSpPr>
          <p:nvPr>
            <p:ph type="body" sz="quarter" idx="31"/>
          </p:nvPr>
        </p:nvSpPr>
        <p:spPr>
          <a:xfrm>
            <a:off x="7449450"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30" name="Text Placeholder 9">
            <a:extLst>
              <a:ext uri="{FF2B5EF4-FFF2-40B4-BE49-F238E27FC236}">
                <a16:creationId xmlns:a16="http://schemas.microsoft.com/office/drawing/2014/main" id="{22DA1606-0568-4242-9820-9C583D0FB95D}"/>
              </a:ext>
            </a:extLst>
          </p:cNvPr>
          <p:cNvSpPr>
            <a:spLocks noGrp="1"/>
          </p:cNvSpPr>
          <p:nvPr>
            <p:ph type="body" sz="quarter" idx="32" hasCustomPrompt="1"/>
          </p:nvPr>
        </p:nvSpPr>
        <p:spPr>
          <a:xfrm>
            <a:off x="8250312"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31" name="Text Placeholder 13">
            <a:extLst>
              <a:ext uri="{FF2B5EF4-FFF2-40B4-BE49-F238E27FC236}">
                <a16:creationId xmlns:a16="http://schemas.microsoft.com/office/drawing/2014/main" id="{F2D8B01B-F61D-4446-A53C-DD3C3858A5A3}"/>
              </a:ext>
            </a:extLst>
          </p:cNvPr>
          <p:cNvSpPr>
            <a:spLocks noGrp="1"/>
          </p:cNvSpPr>
          <p:nvPr>
            <p:ph type="body" sz="quarter" idx="33"/>
          </p:nvPr>
        </p:nvSpPr>
        <p:spPr>
          <a:xfrm>
            <a:off x="9462954"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32" name="Text Placeholder 9">
            <a:extLst>
              <a:ext uri="{FF2B5EF4-FFF2-40B4-BE49-F238E27FC236}">
                <a16:creationId xmlns:a16="http://schemas.microsoft.com/office/drawing/2014/main" id="{5E7831FC-2811-6346-A2FE-6EB21E476F74}"/>
              </a:ext>
            </a:extLst>
          </p:cNvPr>
          <p:cNvSpPr>
            <a:spLocks noGrp="1"/>
          </p:cNvSpPr>
          <p:nvPr>
            <p:ph type="body" sz="quarter" idx="34" hasCustomPrompt="1"/>
          </p:nvPr>
        </p:nvSpPr>
        <p:spPr>
          <a:xfrm>
            <a:off x="10263816"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Tree>
    <p:extLst>
      <p:ext uri="{BB962C8B-B14F-4D97-AF65-F5344CB8AC3E}">
        <p14:creationId xmlns:p14="http://schemas.microsoft.com/office/powerpoint/2010/main" val="1168861717"/>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ullscreen Picture - Ligh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0"/>
            <a:ext cx="12192000" cy="6858000"/>
          </a:xfrm>
          <a:solidFill>
            <a:schemeClr val="bg1">
              <a:lumMod val="95000"/>
              <a:alpha val="78093"/>
            </a:schemeClr>
          </a:solidFill>
        </p:spPr>
        <p:txBody>
          <a:bodyPr tIns="720000">
            <a:normAutofit/>
          </a:bodyPr>
          <a:lstStyle>
            <a:lvl1pPr marL="0" indent="0" algn="ctr">
              <a:buNone/>
              <a:defRPr sz="1800"/>
            </a:lvl1pPr>
          </a:lstStyle>
          <a:p>
            <a:r>
              <a:rPr lang="en-GB"/>
              <a:t>Click icon to insert a picture (light)</a:t>
            </a:r>
          </a:p>
        </p:txBody>
      </p:sp>
      <p:sp>
        <p:nvSpPr>
          <p:cNvPr id="7" name="Text Placeholder 9">
            <a:extLst>
              <a:ext uri="{FF2B5EF4-FFF2-40B4-BE49-F238E27FC236}">
                <a16:creationId xmlns:a16="http://schemas.microsoft.com/office/drawing/2014/main" id="{B5F8EC50-517F-F84F-B8B9-5240B652E95F}"/>
              </a:ext>
            </a:extLst>
          </p:cNvPr>
          <p:cNvSpPr>
            <a:spLocks noGrp="1"/>
          </p:cNvSpPr>
          <p:nvPr>
            <p:ph type="body" sz="quarter" idx="15" hasCustomPrompt="1"/>
          </p:nvPr>
        </p:nvSpPr>
        <p:spPr>
          <a:xfrm>
            <a:off x="441824" y="6259223"/>
            <a:ext cx="1412939" cy="415619"/>
          </a:xfrm>
          <a:blipFill>
            <a:blip r:embed="rId2"/>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710459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ullscreen Picture - Dar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0"/>
            <a:ext cx="12192000" cy="6858000"/>
          </a:xfrm>
          <a:solidFill>
            <a:schemeClr val="bg1">
              <a:lumMod val="65000"/>
              <a:alpha val="78093"/>
            </a:schemeClr>
          </a:solidFill>
        </p:spPr>
        <p:txBody>
          <a:bodyPr tIns="720000">
            <a:normAutofit/>
          </a:bodyPr>
          <a:lstStyle>
            <a:lvl1pPr marL="0" indent="0" algn="ctr">
              <a:buNone/>
              <a:defRPr sz="1800"/>
            </a:lvl1pPr>
          </a:lstStyle>
          <a:p>
            <a:r>
              <a:rPr lang="en-GB"/>
              <a:t>Click icon to insert a picture (dark)</a:t>
            </a:r>
          </a:p>
        </p:txBody>
      </p:sp>
      <p:sp>
        <p:nvSpPr>
          <p:cNvPr id="7" name="Text Placeholder 9">
            <a:extLst>
              <a:ext uri="{FF2B5EF4-FFF2-40B4-BE49-F238E27FC236}">
                <a16:creationId xmlns:a16="http://schemas.microsoft.com/office/drawing/2014/main" id="{B5F8EC50-517F-F84F-B8B9-5240B652E95F}"/>
              </a:ext>
            </a:extLst>
          </p:cNvPr>
          <p:cNvSpPr>
            <a:spLocks noGrp="1"/>
          </p:cNvSpPr>
          <p:nvPr>
            <p:ph type="body" sz="quarter" idx="15" hasCustomPrompt="1"/>
          </p:nvPr>
        </p:nvSpPr>
        <p:spPr>
          <a:xfrm>
            <a:off x="441824" y="6259223"/>
            <a:ext cx="1412939" cy="415619"/>
          </a:xfrm>
          <a: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2105586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641C00-5DFE-1B46-B878-411155246B2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29947" y="6097520"/>
            <a:ext cx="1784355" cy="524898"/>
          </a:xfrm>
          <a:prstGeom prst="rect">
            <a:avLst/>
          </a:prstGeom>
        </p:spPr>
      </p:pic>
      <p:sp>
        <p:nvSpPr>
          <p:cNvPr id="14" name="TextBox 13">
            <a:extLst>
              <a:ext uri="{FF2B5EF4-FFF2-40B4-BE49-F238E27FC236}">
                <a16:creationId xmlns:a16="http://schemas.microsoft.com/office/drawing/2014/main" id="{92040803-8A02-5C44-9186-CF4BD18FCFF6}"/>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grpSp>
        <p:nvGrpSpPr>
          <p:cNvPr id="16" name="Group 15">
            <a:extLst>
              <a:ext uri="{FF2B5EF4-FFF2-40B4-BE49-F238E27FC236}">
                <a16:creationId xmlns:a16="http://schemas.microsoft.com/office/drawing/2014/main" id="{3331B85F-B31A-7242-AE18-96479867B43D}"/>
              </a:ext>
            </a:extLst>
          </p:cNvPr>
          <p:cNvGrpSpPr/>
          <p:nvPr/>
        </p:nvGrpSpPr>
        <p:grpSpPr>
          <a:xfrm>
            <a:off x="3779987" y="521625"/>
            <a:ext cx="5652017" cy="5726267"/>
            <a:chOff x="7306220" y="1109826"/>
            <a:chExt cx="4306745" cy="4363322"/>
          </a:xfrm>
        </p:grpSpPr>
        <p:pic>
          <p:nvPicPr>
            <p:cNvPr id="6" name="Picture 5">
              <a:extLst>
                <a:ext uri="{FF2B5EF4-FFF2-40B4-BE49-F238E27FC236}">
                  <a16:creationId xmlns:a16="http://schemas.microsoft.com/office/drawing/2014/main" id="{4E763F73-2594-A343-84CF-3829304795C7}"/>
                </a:ext>
              </a:extLst>
            </p:cNvPr>
            <p:cNvPicPr>
              <a:picLocks noChangeAspect="1"/>
            </p:cNvPicPr>
            <p:nvPr/>
          </p:nvPicPr>
          <p:blipFill>
            <a:blip r:embed="rId4"/>
            <a:stretch>
              <a:fillRect/>
            </a:stretch>
          </p:blipFill>
          <p:spPr>
            <a:xfrm>
              <a:off x="8358616" y="4315366"/>
              <a:ext cx="2643890" cy="1157782"/>
            </a:xfrm>
            <a:prstGeom prst="rect">
              <a:avLst/>
            </a:prstGeom>
          </p:spPr>
        </p:pic>
        <p:pic>
          <p:nvPicPr>
            <p:cNvPr id="8" name="Picture 7">
              <a:extLst>
                <a:ext uri="{FF2B5EF4-FFF2-40B4-BE49-F238E27FC236}">
                  <a16:creationId xmlns:a16="http://schemas.microsoft.com/office/drawing/2014/main" id="{875F1567-C7EB-CC44-8B56-485DCE07DDCB}"/>
                </a:ext>
              </a:extLst>
            </p:cNvPr>
            <p:cNvPicPr>
              <a:picLocks noChangeAspect="1"/>
            </p:cNvPicPr>
            <p:nvPr/>
          </p:nvPicPr>
          <p:blipFill>
            <a:blip r:embed="rId5"/>
            <a:stretch>
              <a:fillRect/>
            </a:stretch>
          </p:blipFill>
          <p:spPr>
            <a:xfrm>
              <a:off x="9869291" y="1109826"/>
              <a:ext cx="1743674" cy="2319174"/>
            </a:xfrm>
            <a:prstGeom prst="rect">
              <a:avLst/>
            </a:prstGeom>
          </p:spPr>
        </p:pic>
        <p:pic>
          <p:nvPicPr>
            <p:cNvPr id="11" name="Picture 10">
              <a:extLst>
                <a:ext uri="{FF2B5EF4-FFF2-40B4-BE49-F238E27FC236}">
                  <a16:creationId xmlns:a16="http://schemas.microsoft.com/office/drawing/2014/main" id="{98DF3218-E974-5F4D-85AB-7D1553E1521D}"/>
                </a:ext>
              </a:extLst>
            </p:cNvPr>
            <p:cNvPicPr>
              <a:picLocks noChangeAspect="1"/>
            </p:cNvPicPr>
            <p:nvPr/>
          </p:nvPicPr>
          <p:blipFill>
            <a:blip r:embed="rId6"/>
            <a:stretch>
              <a:fillRect/>
            </a:stretch>
          </p:blipFill>
          <p:spPr>
            <a:xfrm>
              <a:off x="7306220" y="1198661"/>
              <a:ext cx="1213185" cy="3240817"/>
            </a:xfrm>
            <a:prstGeom prst="rect">
              <a:avLst/>
            </a:prstGeom>
          </p:spPr>
        </p:pic>
      </p:grpSp>
      <p:sp>
        <p:nvSpPr>
          <p:cNvPr id="3" name="Text Placeholder 2">
            <a:extLst>
              <a:ext uri="{FF2B5EF4-FFF2-40B4-BE49-F238E27FC236}">
                <a16:creationId xmlns:a16="http://schemas.microsoft.com/office/drawing/2014/main" id="{B491CF03-8A8E-1846-A7BE-8DF19085836D}"/>
              </a:ext>
            </a:extLst>
          </p:cNvPr>
          <p:cNvSpPr>
            <a:spLocks noGrp="1"/>
          </p:cNvSpPr>
          <p:nvPr>
            <p:ph type="body" sz="quarter" idx="10" hasCustomPrompt="1"/>
          </p:nvPr>
        </p:nvSpPr>
        <p:spPr>
          <a:xfrm>
            <a:off x="4576057" y="1684860"/>
            <a:ext cx="3890963" cy="3043601"/>
          </a:xfrm>
        </p:spPr>
        <p:txBody>
          <a:bodyPr anchor="ctr">
            <a:normAutofit/>
          </a:bodyPr>
          <a:lstStyle>
            <a:lvl1pPr marL="0" indent="0" algn="ctr">
              <a:buNone/>
              <a:defRPr sz="3400" b="1">
                <a:solidFill>
                  <a:schemeClr val="bg1"/>
                </a:solidFill>
                <a:latin typeface="+mn-lt"/>
              </a:defRPr>
            </a:lvl1pPr>
          </a:lstStyle>
          <a:p>
            <a:pPr lvl="0"/>
            <a:r>
              <a:rPr lang="en-GB" noProof="0"/>
              <a:t>Quote</a:t>
            </a:r>
          </a:p>
        </p:txBody>
      </p:sp>
    </p:spTree>
    <p:extLst>
      <p:ext uri="{BB962C8B-B14F-4D97-AF65-F5344CB8AC3E}">
        <p14:creationId xmlns:p14="http://schemas.microsoft.com/office/powerpoint/2010/main" val="20018097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clusion - Take-Away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0317-7E91-7246-90E6-A5DAE522AF27}"/>
              </a:ext>
            </a:extLst>
          </p:cNvPr>
          <p:cNvSpPr>
            <a:spLocks noGrp="1"/>
          </p:cNvSpPr>
          <p:nvPr>
            <p:ph type="title"/>
          </p:nvPr>
        </p:nvSpPr>
        <p:spPr>
          <a:xfrm>
            <a:off x="1054417" y="2624137"/>
            <a:ext cx="3185988" cy="1600200"/>
          </a:xfrm>
        </p:spPr>
        <p:txBody>
          <a:bodyPr anchor="ctr"/>
          <a:lstStyle>
            <a:lvl1pPr>
              <a:defRPr sz="3200">
                <a:solidFill>
                  <a:schemeClr val="bg1"/>
                </a:solidFill>
              </a:defRPr>
            </a:lvl1pPr>
          </a:lstStyle>
          <a:p>
            <a:r>
              <a:rPr lang="en-US"/>
              <a:t>Click to edit Master title style</a:t>
            </a:r>
            <a:endParaRPr lang="fr-FR"/>
          </a:p>
        </p:txBody>
      </p:sp>
      <p:pic>
        <p:nvPicPr>
          <p:cNvPr id="8" name="Picture 7">
            <a:extLst>
              <a:ext uri="{FF2B5EF4-FFF2-40B4-BE49-F238E27FC236}">
                <a16:creationId xmlns:a16="http://schemas.microsoft.com/office/drawing/2014/main" id="{D3CAB6BD-08EB-B740-8326-E11FF8C2DF7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11" name="TextBox 10">
            <a:extLst>
              <a:ext uri="{FF2B5EF4-FFF2-40B4-BE49-F238E27FC236}">
                <a16:creationId xmlns:a16="http://schemas.microsoft.com/office/drawing/2014/main" id="{57646E38-F0C4-8640-B269-678413E0FDA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bg1"/>
                </a:solidFill>
              </a:rPr>
              <a:t>vito.be</a:t>
            </a:r>
          </a:p>
        </p:txBody>
      </p:sp>
      <p:sp>
        <p:nvSpPr>
          <p:cNvPr id="6" name="Content Placeholder 2">
            <a:extLst>
              <a:ext uri="{FF2B5EF4-FFF2-40B4-BE49-F238E27FC236}">
                <a16:creationId xmlns:a16="http://schemas.microsoft.com/office/drawing/2014/main" id="{13B7159C-7415-8844-A680-A08956B1DDCC}"/>
              </a:ext>
            </a:extLst>
          </p:cNvPr>
          <p:cNvSpPr>
            <a:spLocks noGrp="1"/>
          </p:cNvSpPr>
          <p:nvPr>
            <p:ph idx="1"/>
          </p:nvPr>
        </p:nvSpPr>
        <p:spPr>
          <a:xfrm>
            <a:off x="4771144" y="1355168"/>
            <a:ext cx="7216540" cy="4147663"/>
          </a:xfrm>
        </p:spPr>
        <p:txBody>
          <a:bodyPr anchor="ctr">
            <a:normAutofit/>
          </a:bodyPr>
          <a:lstStyle>
            <a:lvl1pPr marL="271463" indent="-271463">
              <a:spcBef>
                <a:spcPts val="700"/>
              </a:spcBef>
              <a:buClr>
                <a:schemeClr val="bg1"/>
              </a:buClr>
              <a:buFont typeface="Wingdings" pitchFamily="2" charset="2"/>
              <a:buChar char="§"/>
              <a:tabLst/>
              <a:defRPr sz="2000">
                <a:solidFill>
                  <a:schemeClr val="bg1"/>
                </a:solidFill>
              </a:defRPr>
            </a:lvl1pPr>
            <a:lvl2pPr marL="498475" indent="-227013">
              <a:spcBef>
                <a:spcPts val="700"/>
              </a:spcBef>
              <a:buClr>
                <a:schemeClr val="bg1"/>
              </a:buClr>
              <a:tabLst/>
              <a:defRPr sz="1800">
                <a:solidFill>
                  <a:schemeClr val="bg1"/>
                </a:solidFill>
              </a:defRPr>
            </a:lvl2pPr>
            <a:lvl3pPr marL="758825" indent="-225425">
              <a:spcBef>
                <a:spcPts val="700"/>
              </a:spcBef>
              <a:buClr>
                <a:schemeClr val="bg1"/>
              </a:buClr>
              <a:buFont typeface="System Font Regular"/>
              <a:buChar char="-"/>
              <a:tabLst/>
              <a:defRPr sz="1600">
                <a:solidFill>
                  <a:schemeClr val="bg1"/>
                </a:solidFill>
              </a:defRPr>
            </a:lvl3pPr>
            <a:lvl4pPr marL="984250" indent="-225425">
              <a:spcBef>
                <a:spcPts val="700"/>
              </a:spcBef>
              <a:buClr>
                <a:schemeClr val="bg1"/>
              </a:buClr>
              <a:buFont typeface="Courier New" panose="02070309020205020404" pitchFamily="49" charset="0"/>
              <a:buChar char="o"/>
              <a:tabLst/>
              <a:defRPr sz="1400">
                <a:solidFill>
                  <a:schemeClr val="bg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77744598"/>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act Details">
    <p:bg>
      <p:bgPr>
        <a:solidFill>
          <a:schemeClr val="accent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1FC91BE-06A8-A04E-A4FA-2E17E7FB40BD}"/>
              </a:ext>
            </a:extLst>
          </p:cNvPr>
          <p:cNvGrpSpPr/>
          <p:nvPr/>
        </p:nvGrpSpPr>
        <p:grpSpPr>
          <a:xfrm>
            <a:off x="0" y="-1"/>
            <a:ext cx="10646006" cy="6858001"/>
            <a:chOff x="0" y="-1"/>
            <a:chExt cx="10646006" cy="6858001"/>
          </a:xfrm>
        </p:grpSpPr>
        <p:pic>
          <p:nvPicPr>
            <p:cNvPr id="6" name="Picture 5">
              <a:extLst>
                <a:ext uri="{FF2B5EF4-FFF2-40B4-BE49-F238E27FC236}">
                  <a16:creationId xmlns:a16="http://schemas.microsoft.com/office/drawing/2014/main" id="{4E763F73-2594-A343-84CF-3829304795C7}"/>
                </a:ext>
              </a:extLst>
            </p:cNvPr>
            <p:cNvPicPr>
              <a:picLocks noChangeAspect="1"/>
            </p:cNvPicPr>
            <p:nvPr/>
          </p:nvPicPr>
          <p:blipFill rotWithShape="1">
            <a:blip r:embed="rId2"/>
            <a:srcRect b="6597"/>
            <a:stretch/>
          </p:blipFill>
          <p:spPr>
            <a:xfrm>
              <a:off x="2480094" y="4144510"/>
              <a:ext cx="6634129" cy="2713490"/>
            </a:xfrm>
            <a:prstGeom prst="rect">
              <a:avLst/>
            </a:prstGeom>
          </p:spPr>
        </p:pic>
        <p:pic>
          <p:nvPicPr>
            <p:cNvPr id="8" name="Picture 7">
              <a:extLst>
                <a:ext uri="{FF2B5EF4-FFF2-40B4-BE49-F238E27FC236}">
                  <a16:creationId xmlns:a16="http://schemas.microsoft.com/office/drawing/2014/main" id="{875F1567-C7EB-CC44-8B56-485DCE07DDCB}"/>
                </a:ext>
              </a:extLst>
            </p:cNvPr>
            <p:cNvPicPr>
              <a:picLocks noChangeAspect="1"/>
            </p:cNvPicPr>
            <p:nvPr/>
          </p:nvPicPr>
          <p:blipFill rotWithShape="1">
            <a:blip r:embed="rId3"/>
            <a:srcRect t="67000"/>
            <a:stretch/>
          </p:blipFill>
          <p:spPr>
            <a:xfrm>
              <a:off x="6270726" y="-1"/>
              <a:ext cx="4375280" cy="1920413"/>
            </a:xfrm>
            <a:prstGeom prst="rect">
              <a:avLst/>
            </a:prstGeom>
          </p:spPr>
        </p:pic>
        <p:pic>
          <p:nvPicPr>
            <p:cNvPr id="11" name="Picture 10">
              <a:extLst>
                <a:ext uri="{FF2B5EF4-FFF2-40B4-BE49-F238E27FC236}">
                  <a16:creationId xmlns:a16="http://schemas.microsoft.com/office/drawing/2014/main" id="{98DF3218-E974-5F4D-85AB-7D1553E1521D}"/>
                </a:ext>
              </a:extLst>
            </p:cNvPr>
            <p:cNvPicPr>
              <a:picLocks noChangeAspect="1"/>
            </p:cNvPicPr>
            <p:nvPr/>
          </p:nvPicPr>
          <p:blipFill rotWithShape="1">
            <a:blip r:embed="rId4"/>
            <a:srcRect l="5276" t="45205"/>
            <a:stretch/>
          </p:blipFill>
          <p:spPr>
            <a:xfrm>
              <a:off x="0" y="-1"/>
              <a:ext cx="2883551" cy="4455936"/>
            </a:xfrm>
            <a:prstGeom prst="rect">
              <a:avLst/>
            </a:prstGeom>
          </p:spPr>
        </p:pic>
      </p:grpSp>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246005" y="1736727"/>
            <a:ext cx="5569525" cy="1237586"/>
          </a:xfrm>
          <a:noFill/>
        </p:spPr>
        <p:txBody>
          <a:bodyPr anchor="b">
            <a:normAutofit/>
          </a:bodyPr>
          <a:lstStyle>
            <a:lvl1pPr>
              <a:defRPr sz="4000">
                <a:solidFill>
                  <a:schemeClr val="bg1"/>
                </a:solidFill>
              </a:defRPr>
            </a:lvl1pPr>
          </a:lstStyle>
          <a:p>
            <a:r>
              <a:rPr lang="en-GB"/>
              <a:t>Thank you</a:t>
            </a:r>
            <a:br>
              <a:rPr lang="en-GB"/>
            </a:br>
            <a:r>
              <a:rPr lang="en-GB"/>
              <a:t>Dank u</a:t>
            </a:r>
            <a:endParaRPr lang="fr-F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246005" y="3635079"/>
            <a:ext cx="4340001" cy="1046162"/>
          </a:xfrm>
        </p:spPr>
        <p:txBody>
          <a:bodyPr>
            <a:normAutofit/>
          </a:bodyPr>
          <a:lstStyle>
            <a:lvl1pPr marL="0" indent="0">
              <a:spcBef>
                <a:spcPts val="400"/>
              </a:spcBef>
              <a:buFontTx/>
              <a:buNone/>
              <a:defRPr sz="1800" b="0">
                <a:solidFill>
                  <a:schemeClr val="bg1"/>
                </a:solidFill>
              </a:defRPr>
            </a:lvl1pPr>
          </a:lstStyle>
          <a:p>
            <a:pPr lvl="0"/>
            <a:r>
              <a:rPr lang="en-GB"/>
              <a:t>Contact details</a:t>
            </a:r>
          </a:p>
        </p:txBody>
      </p:sp>
      <p:pic>
        <p:nvPicPr>
          <p:cNvPr id="13" name="Picture 12">
            <a:extLst>
              <a:ext uri="{FF2B5EF4-FFF2-40B4-BE49-F238E27FC236}">
                <a16:creationId xmlns:a16="http://schemas.microsoft.com/office/drawing/2014/main" id="{39641C00-5DFE-1B46-B878-411155246B2A}"/>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9947" y="6097520"/>
            <a:ext cx="1784355" cy="524898"/>
          </a:xfrm>
          <a:prstGeom prst="rect">
            <a:avLst/>
          </a:prstGeom>
        </p:spPr>
      </p:pic>
      <p:sp>
        <p:nvSpPr>
          <p:cNvPr id="14" name="TextBox 13">
            <a:extLst>
              <a:ext uri="{FF2B5EF4-FFF2-40B4-BE49-F238E27FC236}">
                <a16:creationId xmlns:a16="http://schemas.microsoft.com/office/drawing/2014/main" id="{92040803-8A02-5C44-9186-CF4BD18FCFF6}"/>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17262049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E510-07A7-559D-60F0-43AF827FC1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687856D-3544-328F-E0DC-E10C4171E5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42649A-EC65-B219-6B0C-527341CDD982}"/>
              </a:ext>
            </a:extLst>
          </p:cNvPr>
          <p:cNvSpPr>
            <a:spLocks noGrp="1"/>
          </p:cNvSpPr>
          <p:nvPr>
            <p:ph type="dt" sz="half" idx="10"/>
          </p:nvPr>
        </p:nvSpPr>
        <p:spPr/>
        <p:txBody>
          <a:bodyPr/>
          <a:lstStyle/>
          <a:p>
            <a:fld id="{0A0C89E2-EF8E-4617-85D0-B5330F16EE1A}" type="datetimeFigureOut">
              <a:rPr lang="en-GB" smtClean="0"/>
              <a:t>06/10/2026</a:t>
            </a:fld>
            <a:endParaRPr lang="en-GB"/>
          </a:p>
        </p:txBody>
      </p:sp>
      <p:sp>
        <p:nvSpPr>
          <p:cNvPr id="5" name="Footer Placeholder 4">
            <a:extLst>
              <a:ext uri="{FF2B5EF4-FFF2-40B4-BE49-F238E27FC236}">
                <a16:creationId xmlns:a16="http://schemas.microsoft.com/office/drawing/2014/main" id="{CA83F02C-E718-9615-D7D1-AEC652D0BD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628F04-9115-DC42-ACBD-30558BF9B2BB}"/>
              </a:ext>
            </a:extLst>
          </p:cNvPr>
          <p:cNvSpPr>
            <a:spLocks noGrp="1"/>
          </p:cNvSpPr>
          <p:nvPr>
            <p:ph type="sldNum" sz="quarter" idx="12"/>
          </p:nvPr>
        </p:nvSpPr>
        <p:spPr/>
        <p:txBody>
          <a:bodyPr/>
          <a:lstStyle/>
          <a:p>
            <a:fld id="{3DA4223C-5719-48EF-A7F6-A79B15AF1EC2}" type="slidenum">
              <a:rPr lang="en-GB" smtClean="0"/>
              <a:t>‹#›</a:t>
            </a:fld>
            <a:endParaRPr lang="en-GB"/>
          </a:p>
        </p:txBody>
      </p:sp>
    </p:spTree>
    <p:extLst>
      <p:ext uri="{BB962C8B-B14F-4D97-AF65-F5344CB8AC3E}">
        <p14:creationId xmlns:p14="http://schemas.microsoft.com/office/powerpoint/2010/main" val="17637692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47120" cy="685800"/>
          </a:xfrm>
          <a:prstGeom prst="rect">
            <a:avLst/>
          </a:prstGeom>
          <a:noFill/>
          <a:ln/>
        </p:spPr>
        <p:txBody>
          <a:bodyPr wrap="square" rtlCol="0"/>
          <a:lstStyle>
            <a:lvl1pPr marL="0" indent="0" algn="l">
              <a:buNone/>
              <a:defRPr lang="en-US" sz="2800" b="1" dirty="0">
                <a:solidFill>
                  <a:schemeClr val="tx1"/>
                </a:solidFill>
              </a:defRPr>
            </a:lvl1pPr>
          </a:lstStyle>
          <a:p>
            <a:pPr marL="0" indent="0" algn="l">
              <a:buNone/>
            </a:pPr>
            <a:endParaRPr lang="en-US" sz="2800"/>
          </a:p>
        </p:txBody>
      </p:sp>
      <p:sp>
        <p:nvSpPr>
          <p:cNvPr id="3" name="Text 0"/>
          <p:cNvSpPr>
            <a:spLocks noGrp="1"/>
          </p:cNvSpPr>
          <p:nvPr>
            <p:ph type="body" idx="101" hasCustomPrompt="1"/>
          </p:nvPr>
        </p:nvSpPr>
        <p:spPr>
          <a:xfrm>
            <a:off x="457200" y="914400"/>
            <a:ext cx="11247120" cy="411480"/>
          </a:xfrm>
          <a:prstGeom prst="rect">
            <a:avLst/>
          </a:prstGeom>
          <a:noFill/>
          <a:ln/>
        </p:spPr>
        <p:txBody>
          <a:bodyPr wrap="square" rtlCol="0"/>
          <a:lstStyle>
            <a:lvl1pPr marL="0" indent="0">
              <a:buNone/>
              <a:defRPr lang="en-US" sz="1400" dirty="0">
                <a:solidFill>
                  <a:schemeClr val="tx2"/>
                </a:solidFill>
              </a:defRPr>
            </a:lvl1pPr>
          </a:lstStyle>
          <a:p>
            <a:pPr marL="0" indent="0">
              <a:buNone/>
            </a:pPr>
            <a:endParaRPr lang="en-US" sz="1400"/>
          </a:p>
        </p:txBody>
      </p:sp>
      <p:sp>
        <p:nvSpPr>
          <p:cNvPr id="4" name="Text 0"/>
          <p:cNvSpPr/>
          <p:nvPr/>
        </p:nvSpPr>
        <p:spPr>
          <a:xfrm>
            <a:off x="457200" y="6446520"/>
            <a:ext cx="8229600" cy="274320"/>
          </a:xfrm>
          <a:prstGeom prst="rect">
            <a:avLst/>
          </a:prstGeom>
          <a:noFill/>
          <a:ln/>
        </p:spPr>
        <p:txBody>
          <a:bodyPr wrap="square" lIns="0" tIns="0" rIns="0" bIns="0" rtlCol="0" anchor="ctr"/>
          <a:lstStyle/>
          <a:p>
            <a:pPr marL="0" indent="0">
              <a:buNone/>
            </a:pPr>
            <a:r>
              <a:rPr lang="en-US" sz="900">
                <a:solidFill>
                  <a:srgbClr val="8A847C"/>
                </a:solidFill>
              </a:rPr>
              <a:t>EU furniture base cases · ESPR furniture preparatory study · workbook v5.5</a:t>
            </a:r>
            <a:endParaRPr lang="en-US" sz="900"/>
          </a:p>
        </p:txBody>
      </p:sp>
      <p:sp>
        <p:nvSpPr>
          <p:cNvPr id="25" name="Slide Number Placeholder 0"/>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809158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creen - with Deivice">
    <p:bg>
      <p:bgPr>
        <a:solidFill>
          <a:schemeClr val="accent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A2E265-BF3E-0346-9265-2879512F926A}"/>
              </a:ext>
            </a:extLst>
          </p:cNvPr>
          <p:cNvGrpSpPr/>
          <p:nvPr/>
        </p:nvGrpSpPr>
        <p:grpSpPr>
          <a:xfrm>
            <a:off x="242717" y="-1"/>
            <a:ext cx="10299778" cy="6882203"/>
            <a:chOff x="242717" y="-1"/>
            <a:chExt cx="10299778" cy="6882203"/>
          </a:xfrm>
        </p:grpSpPr>
        <p:pic>
          <p:nvPicPr>
            <p:cNvPr id="7" name="Picture 6">
              <a:extLst>
                <a:ext uri="{FF2B5EF4-FFF2-40B4-BE49-F238E27FC236}">
                  <a16:creationId xmlns:a16="http://schemas.microsoft.com/office/drawing/2014/main" id="{53ACDEE2-3919-7C44-935E-48DF3052F6D2}"/>
                </a:ext>
              </a:extLst>
            </p:cNvPr>
            <p:cNvPicPr>
              <a:picLocks noChangeAspect="1"/>
            </p:cNvPicPr>
            <p:nvPr/>
          </p:nvPicPr>
          <p:blipFill rotWithShape="1">
            <a:blip r:embed="rId2"/>
            <a:srcRect b="13771"/>
            <a:stretch/>
          </p:blipFill>
          <p:spPr>
            <a:xfrm>
              <a:off x="2759570" y="4494601"/>
              <a:ext cx="6322984" cy="2387601"/>
            </a:xfrm>
            <a:prstGeom prst="rect">
              <a:avLst/>
            </a:prstGeom>
          </p:spPr>
        </p:pic>
        <p:pic>
          <p:nvPicPr>
            <p:cNvPr id="8" name="Picture 7">
              <a:extLst>
                <a:ext uri="{FF2B5EF4-FFF2-40B4-BE49-F238E27FC236}">
                  <a16:creationId xmlns:a16="http://schemas.microsoft.com/office/drawing/2014/main" id="{E695467B-F804-344E-9224-E143E2C0D9DE}"/>
                </a:ext>
              </a:extLst>
            </p:cNvPr>
            <p:cNvPicPr>
              <a:picLocks noChangeAspect="1"/>
            </p:cNvPicPr>
            <p:nvPr/>
          </p:nvPicPr>
          <p:blipFill rotWithShape="1">
            <a:blip r:embed="rId3"/>
            <a:srcRect t="57183"/>
            <a:stretch/>
          </p:blipFill>
          <p:spPr>
            <a:xfrm>
              <a:off x="6372419" y="0"/>
              <a:ext cx="4170076" cy="2374817"/>
            </a:xfrm>
            <a:prstGeom prst="rect">
              <a:avLst/>
            </a:prstGeom>
          </p:spPr>
        </p:pic>
        <p:pic>
          <p:nvPicPr>
            <p:cNvPr id="9" name="Picture 8">
              <a:extLst>
                <a:ext uri="{FF2B5EF4-FFF2-40B4-BE49-F238E27FC236}">
                  <a16:creationId xmlns:a16="http://schemas.microsoft.com/office/drawing/2014/main" id="{CB18B3FA-39A7-C14B-8464-1E7CEC378864}"/>
                </a:ext>
              </a:extLst>
            </p:cNvPr>
            <p:cNvPicPr>
              <a:picLocks noChangeAspect="1"/>
            </p:cNvPicPr>
            <p:nvPr/>
          </p:nvPicPr>
          <p:blipFill rotWithShape="1">
            <a:blip r:embed="rId4"/>
            <a:srcRect t="38180"/>
            <a:stretch/>
          </p:blipFill>
          <p:spPr>
            <a:xfrm>
              <a:off x="242717" y="-1"/>
              <a:ext cx="2901388" cy="4791421"/>
            </a:xfrm>
            <a:prstGeom prst="rect">
              <a:avLst/>
            </a:prstGeom>
          </p:spPr>
        </p:pic>
      </p:grpSp>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6267369"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6267369"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1265"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9947" y="6097520"/>
            <a:ext cx="1784355" cy="524898"/>
          </a:xfrm>
          <a:prstGeom prst="rect">
            <a:avLst/>
          </a:prstGeom>
        </p:spPr>
      </p:pic>
      <p:sp>
        <p:nvSpPr>
          <p:cNvPr id="11" name="TextBox 10">
            <a:extLst>
              <a:ext uri="{FF2B5EF4-FFF2-40B4-BE49-F238E27FC236}">
                <a16:creationId xmlns:a16="http://schemas.microsoft.com/office/drawing/2014/main" id="{A1379C90-2ABC-9044-B12A-55243AA9ECBD}"/>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205124790"/>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Sub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7" y="1867194"/>
            <a:ext cx="10478905"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Box 9">
            <a:extLst>
              <a:ext uri="{FF2B5EF4-FFF2-40B4-BE49-F238E27FC236}">
                <a16:creationId xmlns:a16="http://schemas.microsoft.com/office/drawing/2014/main" id="{8253E912-47D0-204E-BE82-9B0B68DB5FF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3538175935"/>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ntroscreen for light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ED5B27-55F7-724E-8B45-AA5AAB007253}"/>
              </a:ext>
            </a:extLst>
          </p:cNvPr>
          <p:cNvSpPr>
            <a:spLocks noGrp="1"/>
          </p:cNvSpPr>
          <p:nvPr>
            <p:ph type="dt" sz="half" idx="10"/>
          </p:nvPr>
        </p:nvSpPr>
        <p:spPr/>
        <p:txBody>
          <a:bodyPr/>
          <a:lstStyle/>
          <a:p>
            <a:endParaRPr lang="fr-FR"/>
          </a:p>
        </p:txBody>
      </p:sp>
      <p:sp>
        <p:nvSpPr>
          <p:cNvPr id="3" name="Footer Placeholder 2">
            <a:extLst>
              <a:ext uri="{FF2B5EF4-FFF2-40B4-BE49-F238E27FC236}">
                <a16:creationId xmlns:a16="http://schemas.microsoft.com/office/drawing/2014/main" id="{D5E7BDF4-55DA-7C40-95B8-7EA499D7EF1F}"/>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9F7811B4-8FE1-5F44-8D05-4A88F62F3748}"/>
              </a:ext>
            </a:extLst>
          </p:cNvPr>
          <p:cNvSpPr>
            <a:spLocks noGrp="1"/>
          </p:cNvSpPr>
          <p:nvPr>
            <p:ph type="sldNum" sz="quarter" idx="12"/>
          </p:nvPr>
        </p:nvSpPr>
        <p:spPr/>
        <p:txBody>
          <a:bodyPr/>
          <a:lstStyle/>
          <a:p>
            <a:fld id="{1AB4D76F-E98B-8C40-B24E-DBA088A9CE8A}" type="slidenum">
              <a:rPr lang="fr-FR" smtClean="0"/>
              <a:t>‹#›</a:t>
            </a:fld>
            <a:endParaRPr lang="fr-FR"/>
          </a:p>
        </p:txBody>
      </p:sp>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261257"/>
            <a:ext cx="12192000" cy="7119257"/>
          </a:xfrm>
          <a:solidFill>
            <a:schemeClr val="bg1"/>
          </a:solidFill>
        </p:spPr>
        <p:txBody>
          <a:bodyPr tIns="720000">
            <a:normAutofit/>
          </a:bodyPr>
          <a:lstStyle>
            <a:lvl1pPr marL="0" indent="0" algn="ctr">
              <a:buNone/>
              <a:defRPr sz="1800"/>
            </a:lvl1pPr>
          </a:lstStyle>
          <a:p>
            <a:r>
              <a:rPr lang="en-GB" noProof="0"/>
              <a:t>Click the white surface  -&gt; Insert  -&gt; Picture (light)</a:t>
            </a:r>
          </a:p>
        </p:txBody>
      </p:sp>
      <p:sp>
        <p:nvSpPr>
          <p:cNvPr id="10" name="Text Placeholder 9">
            <a:extLst>
              <a:ext uri="{FF2B5EF4-FFF2-40B4-BE49-F238E27FC236}">
                <a16:creationId xmlns:a16="http://schemas.microsoft.com/office/drawing/2014/main" id="{1C60286E-C4A4-5343-86AD-AE3D28F3146D}"/>
              </a:ext>
            </a:extLst>
          </p:cNvPr>
          <p:cNvSpPr>
            <a:spLocks noGrp="1"/>
          </p:cNvSpPr>
          <p:nvPr>
            <p:ph type="body" sz="quarter" idx="14" hasCustomPrompt="1"/>
          </p:nvPr>
        </p:nvSpPr>
        <p:spPr>
          <a:xfrm>
            <a:off x="3904170" y="2784268"/>
            <a:ext cx="4383660" cy="1289464"/>
          </a:xfrm>
          <a:blipFill>
            <a:blip r:embed="rId2"/>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3352751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troscreen for dark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ED5B27-55F7-724E-8B45-AA5AAB007253}"/>
              </a:ext>
            </a:extLst>
          </p:cNvPr>
          <p:cNvSpPr>
            <a:spLocks noGrp="1"/>
          </p:cNvSpPr>
          <p:nvPr>
            <p:ph type="dt" sz="half" idx="10"/>
          </p:nvPr>
        </p:nvSpPr>
        <p:spPr/>
        <p:txBody>
          <a:bodyPr/>
          <a:lstStyle/>
          <a:p>
            <a:endParaRPr lang="fr-FR"/>
          </a:p>
        </p:txBody>
      </p:sp>
      <p:sp>
        <p:nvSpPr>
          <p:cNvPr id="3" name="Footer Placeholder 2">
            <a:extLst>
              <a:ext uri="{FF2B5EF4-FFF2-40B4-BE49-F238E27FC236}">
                <a16:creationId xmlns:a16="http://schemas.microsoft.com/office/drawing/2014/main" id="{D5E7BDF4-55DA-7C40-95B8-7EA499D7EF1F}"/>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9F7811B4-8FE1-5F44-8D05-4A88F62F3748}"/>
              </a:ext>
            </a:extLst>
          </p:cNvPr>
          <p:cNvSpPr>
            <a:spLocks noGrp="1"/>
          </p:cNvSpPr>
          <p:nvPr>
            <p:ph type="sldNum" sz="quarter" idx="12"/>
          </p:nvPr>
        </p:nvSpPr>
        <p:spPr/>
        <p:txBody>
          <a:bodyPr/>
          <a:lstStyle/>
          <a:p>
            <a:fld id="{1AB4D76F-E98B-8C40-B24E-DBA088A9CE8A}" type="slidenum">
              <a:rPr lang="fr-FR" smtClean="0"/>
              <a:t>‹#›</a:t>
            </a:fld>
            <a:endParaRPr lang="fr-FR"/>
          </a:p>
        </p:txBody>
      </p:sp>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261257"/>
            <a:ext cx="12192000" cy="7119257"/>
          </a:xfrm>
          <a:solidFill>
            <a:schemeClr val="bg1">
              <a:lumMod val="85000"/>
              <a:alpha val="78093"/>
            </a:schemeClr>
          </a:solidFill>
        </p:spPr>
        <p:txBody>
          <a:bodyPr tIns="720000">
            <a:normAutofit/>
          </a:bodyPr>
          <a:lstStyle>
            <a:lvl1pPr marL="0" indent="0" algn="ctr">
              <a:buNone/>
              <a:defRPr sz="1800"/>
            </a:lvl1pPr>
          </a:lstStyle>
          <a:p>
            <a:r>
              <a:rPr lang="en-GB" noProof="0"/>
              <a:t>Click the grey surface  -&gt; Insert  -&gt; Picture (dark)</a:t>
            </a:r>
          </a:p>
        </p:txBody>
      </p:sp>
      <p:sp>
        <p:nvSpPr>
          <p:cNvPr id="10" name="Text Placeholder 9">
            <a:extLst>
              <a:ext uri="{FF2B5EF4-FFF2-40B4-BE49-F238E27FC236}">
                <a16:creationId xmlns:a16="http://schemas.microsoft.com/office/drawing/2014/main" id="{1C60286E-C4A4-5343-86AD-AE3D28F3146D}"/>
              </a:ext>
            </a:extLst>
          </p:cNvPr>
          <p:cNvSpPr>
            <a:spLocks noGrp="1"/>
          </p:cNvSpPr>
          <p:nvPr>
            <p:ph type="body" sz="quarter" idx="14" hasCustomPrompt="1"/>
          </p:nvPr>
        </p:nvSpPr>
        <p:spPr>
          <a:xfrm>
            <a:off x="3904170" y="2784268"/>
            <a:ext cx="4383660" cy="1289464"/>
          </a:xfrm>
          <a: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8465006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Title Screen - with Deivice">
    <p:bg>
      <p:bgPr>
        <a:solidFill>
          <a:schemeClr val="accent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DA2E265-BF3E-0346-9265-2879512F926A}"/>
              </a:ext>
            </a:extLst>
          </p:cNvPr>
          <p:cNvGrpSpPr/>
          <p:nvPr/>
        </p:nvGrpSpPr>
        <p:grpSpPr>
          <a:xfrm>
            <a:off x="242717" y="-1"/>
            <a:ext cx="10299778" cy="6882203"/>
            <a:chOff x="242717" y="-1"/>
            <a:chExt cx="10299778" cy="6882203"/>
          </a:xfrm>
        </p:grpSpPr>
        <p:pic>
          <p:nvPicPr>
            <p:cNvPr id="7" name="Picture 6">
              <a:extLst>
                <a:ext uri="{FF2B5EF4-FFF2-40B4-BE49-F238E27FC236}">
                  <a16:creationId xmlns:a16="http://schemas.microsoft.com/office/drawing/2014/main" id="{53ACDEE2-3919-7C44-935E-48DF3052F6D2}"/>
                </a:ext>
              </a:extLst>
            </p:cNvPr>
            <p:cNvPicPr>
              <a:picLocks noChangeAspect="1"/>
            </p:cNvPicPr>
            <p:nvPr/>
          </p:nvPicPr>
          <p:blipFill rotWithShape="1">
            <a:blip r:embed="rId2"/>
            <a:srcRect b="13771"/>
            <a:stretch/>
          </p:blipFill>
          <p:spPr>
            <a:xfrm>
              <a:off x="2759570" y="4494601"/>
              <a:ext cx="6322984" cy="2387601"/>
            </a:xfrm>
            <a:prstGeom prst="rect">
              <a:avLst/>
            </a:prstGeom>
          </p:spPr>
        </p:pic>
        <p:pic>
          <p:nvPicPr>
            <p:cNvPr id="8" name="Picture 7">
              <a:extLst>
                <a:ext uri="{FF2B5EF4-FFF2-40B4-BE49-F238E27FC236}">
                  <a16:creationId xmlns:a16="http://schemas.microsoft.com/office/drawing/2014/main" id="{E695467B-F804-344E-9224-E143E2C0D9DE}"/>
                </a:ext>
              </a:extLst>
            </p:cNvPr>
            <p:cNvPicPr>
              <a:picLocks noChangeAspect="1"/>
            </p:cNvPicPr>
            <p:nvPr/>
          </p:nvPicPr>
          <p:blipFill rotWithShape="1">
            <a:blip r:embed="rId3"/>
            <a:srcRect t="57183"/>
            <a:stretch/>
          </p:blipFill>
          <p:spPr>
            <a:xfrm>
              <a:off x="6372419" y="0"/>
              <a:ext cx="4170076" cy="2374817"/>
            </a:xfrm>
            <a:prstGeom prst="rect">
              <a:avLst/>
            </a:prstGeom>
          </p:spPr>
        </p:pic>
        <p:pic>
          <p:nvPicPr>
            <p:cNvPr id="9" name="Picture 8">
              <a:extLst>
                <a:ext uri="{FF2B5EF4-FFF2-40B4-BE49-F238E27FC236}">
                  <a16:creationId xmlns:a16="http://schemas.microsoft.com/office/drawing/2014/main" id="{CB18B3FA-39A7-C14B-8464-1E7CEC378864}"/>
                </a:ext>
              </a:extLst>
            </p:cNvPr>
            <p:cNvPicPr>
              <a:picLocks noChangeAspect="1"/>
            </p:cNvPicPr>
            <p:nvPr/>
          </p:nvPicPr>
          <p:blipFill rotWithShape="1">
            <a:blip r:embed="rId4"/>
            <a:srcRect t="38180"/>
            <a:stretch/>
          </p:blipFill>
          <p:spPr>
            <a:xfrm>
              <a:off x="242717" y="-1"/>
              <a:ext cx="2901388" cy="4791421"/>
            </a:xfrm>
            <a:prstGeom prst="rect">
              <a:avLst/>
            </a:prstGeom>
          </p:spPr>
        </p:pic>
      </p:grpSp>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6267369"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6267369"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1265"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9947" y="6097520"/>
            <a:ext cx="1784355" cy="524898"/>
          </a:xfrm>
          <a:prstGeom prst="rect">
            <a:avLst/>
          </a:prstGeom>
        </p:spPr>
      </p:pic>
      <p:sp>
        <p:nvSpPr>
          <p:cNvPr id="11" name="TextBox 10">
            <a:extLst>
              <a:ext uri="{FF2B5EF4-FFF2-40B4-BE49-F238E27FC236}">
                <a16:creationId xmlns:a16="http://schemas.microsoft.com/office/drawing/2014/main" id="{A1379C90-2ABC-9044-B12A-55243AA9ECBD}"/>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1850883756"/>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Scree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6267369"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6267369"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1265"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29947" y="6097520"/>
            <a:ext cx="1784355" cy="524898"/>
          </a:xfrm>
          <a:prstGeom prst="rect">
            <a:avLst/>
          </a:prstGeom>
        </p:spPr>
      </p:pic>
      <p:sp>
        <p:nvSpPr>
          <p:cNvPr id="11" name="TextBox 10">
            <a:extLst>
              <a:ext uri="{FF2B5EF4-FFF2-40B4-BE49-F238E27FC236}">
                <a16:creationId xmlns:a16="http://schemas.microsoft.com/office/drawing/2014/main" id="{B443CD00-4249-7241-BECB-D18BD8215A27}"/>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2464719058"/>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Screen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8AA50-4DB8-474D-8106-48F72F525A19}"/>
              </a:ext>
            </a:extLst>
          </p:cNvPr>
          <p:cNvSpPr>
            <a:spLocks noGrp="1"/>
          </p:cNvSpPr>
          <p:nvPr>
            <p:ph type="ctrTitle" hasCustomPrompt="1"/>
          </p:nvPr>
        </p:nvSpPr>
        <p:spPr>
          <a:xfrm>
            <a:off x="1227125" y="1122363"/>
            <a:ext cx="5684314" cy="2387600"/>
          </a:xfrm>
        </p:spPr>
        <p:txBody>
          <a:bodyPr anchor="b">
            <a:normAutofit/>
          </a:bodyPr>
          <a:lstStyle>
            <a:lvl1pPr algn="l">
              <a:defRPr sz="4400">
                <a:solidFill>
                  <a:schemeClr val="bg1"/>
                </a:solidFill>
              </a:defRPr>
            </a:lvl1pPr>
          </a:lstStyle>
          <a:p>
            <a:r>
              <a:rPr lang="en-GB"/>
              <a:t>Title of the presentation</a:t>
            </a:r>
            <a:endParaRPr lang="fr-FR"/>
          </a:p>
        </p:txBody>
      </p:sp>
      <p:sp>
        <p:nvSpPr>
          <p:cNvPr id="3" name="Subtitle 2">
            <a:extLst>
              <a:ext uri="{FF2B5EF4-FFF2-40B4-BE49-F238E27FC236}">
                <a16:creationId xmlns:a16="http://schemas.microsoft.com/office/drawing/2014/main" id="{41FDC020-0DEB-684D-9699-F5F7DBECF8E7}"/>
              </a:ext>
            </a:extLst>
          </p:cNvPr>
          <p:cNvSpPr>
            <a:spLocks noGrp="1"/>
          </p:cNvSpPr>
          <p:nvPr>
            <p:ph type="subTitle" idx="1" hasCustomPrompt="1"/>
          </p:nvPr>
        </p:nvSpPr>
        <p:spPr>
          <a:xfrm>
            <a:off x="1227125" y="3602039"/>
            <a:ext cx="5684314" cy="7443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fr-FR"/>
          </a:p>
        </p:txBody>
      </p:sp>
      <p:sp>
        <p:nvSpPr>
          <p:cNvPr id="10" name="Text Placeholder 9">
            <a:extLst>
              <a:ext uri="{FF2B5EF4-FFF2-40B4-BE49-F238E27FC236}">
                <a16:creationId xmlns:a16="http://schemas.microsoft.com/office/drawing/2014/main" id="{9C0870B7-099C-6B41-BC26-3741DD67FAFD}"/>
              </a:ext>
            </a:extLst>
          </p:cNvPr>
          <p:cNvSpPr>
            <a:spLocks noGrp="1"/>
          </p:cNvSpPr>
          <p:nvPr>
            <p:ph type="body" sz="quarter" idx="13" hasCustomPrompt="1"/>
          </p:nvPr>
        </p:nvSpPr>
        <p:spPr>
          <a:xfrm>
            <a:off x="1227125" y="4512438"/>
            <a:ext cx="5166162" cy="808037"/>
          </a:xfrm>
        </p:spPr>
        <p:txBody>
          <a:bodyPr>
            <a:normAutofit/>
          </a:bodyPr>
          <a:lstStyle>
            <a:lvl1pPr marL="0" indent="0">
              <a:buNone/>
              <a:defRPr sz="1600">
                <a:solidFill>
                  <a:schemeClr val="bg1"/>
                </a:solidFill>
              </a:defRPr>
            </a:lvl1pPr>
          </a:lstStyle>
          <a:p>
            <a:pPr lvl="0"/>
            <a:r>
              <a:rPr lang="en-GB"/>
              <a:t>Presenter</a:t>
            </a:r>
          </a:p>
        </p:txBody>
      </p:sp>
      <p:pic>
        <p:nvPicPr>
          <p:cNvPr id="12" name="Picture 11">
            <a:extLst>
              <a:ext uri="{FF2B5EF4-FFF2-40B4-BE49-F238E27FC236}">
                <a16:creationId xmlns:a16="http://schemas.microsoft.com/office/drawing/2014/main" id="{88B97DBE-CE18-664E-B3DE-0B7964E48F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29947" y="6097520"/>
            <a:ext cx="1784355" cy="524898"/>
          </a:xfrm>
          <a:prstGeom prst="rect">
            <a:avLst/>
          </a:prstGeom>
        </p:spPr>
      </p:pic>
      <p:sp>
        <p:nvSpPr>
          <p:cNvPr id="5" name="Picture Placeholder 4">
            <a:extLst>
              <a:ext uri="{FF2B5EF4-FFF2-40B4-BE49-F238E27FC236}">
                <a16:creationId xmlns:a16="http://schemas.microsoft.com/office/drawing/2014/main" id="{3AA77A93-94C7-D64F-8087-DB49B7D39A6A}"/>
              </a:ext>
            </a:extLst>
          </p:cNvPr>
          <p:cNvSpPr>
            <a:spLocks noGrp="1"/>
          </p:cNvSpPr>
          <p:nvPr>
            <p:ph type="pic" sz="quarter" idx="14" hasCustomPrompt="1"/>
          </p:nvPr>
        </p:nvSpPr>
        <p:spPr>
          <a:xfrm>
            <a:off x="7208323" y="0"/>
            <a:ext cx="4983678" cy="6858000"/>
          </a:xfrm>
          <a:solidFill>
            <a:schemeClr val="bg1">
              <a:lumMod val="95000"/>
            </a:schemeClr>
          </a:solidFill>
        </p:spPr>
        <p:txBody>
          <a:bodyPr tIns="324000">
            <a:normAutofit/>
          </a:bodyPr>
          <a:lstStyle>
            <a:lvl1pPr marL="0" indent="0" algn="ctr">
              <a:buFontTx/>
              <a:buNone/>
              <a:defRPr sz="1600"/>
            </a:lvl1pPr>
          </a:lstStyle>
          <a:p>
            <a:r>
              <a:rPr lang="en-GB"/>
              <a:t>Click on the icon to add picture</a:t>
            </a:r>
          </a:p>
        </p:txBody>
      </p:sp>
    </p:spTree>
    <p:extLst>
      <p:ext uri="{BB962C8B-B14F-4D97-AF65-F5344CB8AC3E}">
        <p14:creationId xmlns:p14="http://schemas.microsoft.com/office/powerpoint/2010/main" val="716376422"/>
      </p:ext>
    </p:extLst>
  </p:cSld>
  <p:clrMapOvr>
    <a:masterClrMapping/>
  </p:clrMapOvr>
  <p:extLst>
    <p:ext uri="{DCECCB84-F9BA-43D5-87BE-67443E8EF086}">
      <p15:sldGuideLst xmlns:p15="http://schemas.microsoft.com/office/powerpoint/2012/main">
        <p15:guide id="1" orient="horz" pos="2160">
          <p15:clr>
            <a:srgbClr val="FBAE40"/>
          </p15:clr>
        </p15:guide>
        <p15:guide id="2" pos="82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0317-7E91-7246-90E6-A5DAE522AF27}"/>
              </a:ext>
            </a:extLst>
          </p:cNvPr>
          <p:cNvSpPr>
            <a:spLocks noGrp="1"/>
          </p:cNvSpPr>
          <p:nvPr>
            <p:ph type="title"/>
          </p:nvPr>
        </p:nvSpPr>
        <p:spPr>
          <a:xfrm>
            <a:off x="1054416" y="2624137"/>
            <a:ext cx="3932237" cy="1600200"/>
          </a:xfrm>
        </p:spPr>
        <p:txBody>
          <a:bodyPr anchor="ctr"/>
          <a:lstStyle>
            <a:lvl1pPr>
              <a:defRPr sz="3200">
                <a:solidFill>
                  <a:schemeClr val="bg1"/>
                </a:solidFill>
              </a:defRPr>
            </a:lvl1pPr>
          </a:lstStyle>
          <a:p>
            <a:r>
              <a:rPr lang="en-US"/>
              <a:t>Click to edit Master title style</a:t>
            </a:r>
            <a:endParaRPr lang="fr-FR"/>
          </a:p>
        </p:txBody>
      </p:sp>
      <p:pic>
        <p:nvPicPr>
          <p:cNvPr id="8" name="Picture 7">
            <a:extLst>
              <a:ext uri="{FF2B5EF4-FFF2-40B4-BE49-F238E27FC236}">
                <a16:creationId xmlns:a16="http://schemas.microsoft.com/office/drawing/2014/main" id="{D3CAB6BD-08EB-B740-8326-E11FF8C2DF7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10" name="Text Placeholder 9">
            <a:extLst>
              <a:ext uri="{FF2B5EF4-FFF2-40B4-BE49-F238E27FC236}">
                <a16:creationId xmlns:a16="http://schemas.microsoft.com/office/drawing/2014/main" id="{64DEE633-E943-A341-94F8-654579D2B774}"/>
              </a:ext>
            </a:extLst>
          </p:cNvPr>
          <p:cNvSpPr>
            <a:spLocks noGrp="1"/>
          </p:cNvSpPr>
          <p:nvPr>
            <p:ph type="body" sz="quarter" idx="10"/>
          </p:nvPr>
        </p:nvSpPr>
        <p:spPr>
          <a:xfrm>
            <a:off x="5445125" y="965341"/>
            <a:ext cx="6172200" cy="4912948"/>
          </a:xfrm>
        </p:spPr>
        <p:txBody>
          <a:bodyPr anchor="ctr"/>
          <a:lstStyle>
            <a:lvl1pPr marL="449263" indent="-449263">
              <a:buFont typeface="+mj-lt"/>
              <a:buAutoNum type="arabicPeriod"/>
              <a:tabLst/>
              <a:defRPr sz="2200">
                <a:solidFill>
                  <a:schemeClr val="bg1"/>
                </a:solidFill>
              </a:defRPr>
            </a:lvl1pPr>
            <a:lvl2pPr marL="449263" indent="0">
              <a:buNone/>
              <a:tabLst/>
              <a:defRPr sz="1800">
                <a:solidFill>
                  <a:schemeClr val="bg1"/>
                </a:solidFill>
              </a:defRPr>
            </a:lvl2pPr>
          </a:lstStyle>
          <a:p>
            <a:pPr lvl="0"/>
            <a:r>
              <a:rPr lang="en-US"/>
              <a:t>Click to edit Master text styles</a:t>
            </a:r>
          </a:p>
          <a:p>
            <a:pPr lvl="1"/>
            <a:r>
              <a:rPr lang="en-US"/>
              <a:t>Second level</a:t>
            </a:r>
          </a:p>
        </p:txBody>
      </p:sp>
      <p:sp>
        <p:nvSpPr>
          <p:cNvPr id="11" name="TextBox 10">
            <a:extLst>
              <a:ext uri="{FF2B5EF4-FFF2-40B4-BE49-F238E27FC236}">
                <a16:creationId xmlns:a16="http://schemas.microsoft.com/office/drawing/2014/main" id="{57646E38-F0C4-8640-B269-678413E0FDA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bg1"/>
                </a:solidFill>
              </a:rPr>
              <a:t>vito.be</a:t>
            </a:r>
          </a:p>
        </p:txBody>
      </p:sp>
    </p:spTree>
    <p:extLst>
      <p:ext uri="{BB962C8B-B14F-4D97-AF65-F5344CB8AC3E}">
        <p14:creationId xmlns:p14="http://schemas.microsoft.com/office/powerpoint/2010/main" val="1975791572"/>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hapter Screen - Orang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56913"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56913"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56913"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pic>
        <p:nvPicPr>
          <p:cNvPr id="7" name="Picture 6">
            <a:extLst>
              <a:ext uri="{FF2B5EF4-FFF2-40B4-BE49-F238E27FC236}">
                <a16:creationId xmlns:a16="http://schemas.microsoft.com/office/drawing/2014/main" id="{AA92CC2D-BEEA-8F43-8793-14CA1E7A0CB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9" name="Picture Placeholder 4">
            <a:extLst>
              <a:ext uri="{FF2B5EF4-FFF2-40B4-BE49-F238E27FC236}">
                <a16:creationId xmlns:a16="http://schemas.microsoft.com/office/drawing/2014/main" id="{535FC6F0-E827-F64D-85E9-85F507CFE8D1}"/>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Tree>
    <p:extLst>
      <p:ext uri="{BB962C8B-B14F-4D97-AF65-F5344CB8AC3E}">
        <p14:creationId xmlns:p14="http://schemas.microsoft.com/office/powerpoint/2010/main" val="83972068"/>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hapter Screen -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56913"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56913"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8" name="Picture Placeholder 4">
            <a:extLst>
              <a:ext uri="{FF2B5EF4-FFF2-40B4-BE49-F238E27FC236}">
                <a16:creationId xmlns:a16="http://schemas.microsoft.com/office/drawing/2014/main" id="{52A7070D-E964-8C4F-A350-4A6A814CDEF5}"/>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56913"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pic>
        <p:nvPicPr>
          <p:cNvPr id="12" name="Picture 11">
            <a:extLst>
              <a:ext uri="{FF2B5EF4-FFF2-40B4-BE49-F238E27FC236}">
                <a16:creationId xmlns:a16="http://schemas.microsoft.com/office/drawing/2014/main" id="{C4394362-9E2B-5A40-A5BB-E6C7D6BBCD1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Tree>
    <p:extLst>
      <p:ext uri="{BB962C8B-B14F-4D97-AF65-F5344CB8AC3E}">
        <p14:creationId xmlns:p14="http://schemas.microsoft.com/office/powerpoint/2010/main" val="608422319"/>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pter Screen - Green">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56913"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56913"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56913"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pic>
        <p:nvPicPr>
          <p:cNvPr id="7" name="Picture 6">
            <a:extLst>
              <a:ext uri="{FF2B5EF4-FFF2-40B4-BE49-F238E27FC236}">
                <a16:creationId xmlns:a16="http://schemas.microsoft.com/office/drawing/2014/main" id="{9BAC0927-9F23-B44D-86A2-438191D36E4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9" name="Picture Placeholder 4">
            <a:extLst>
              <a:ext uri="{FF2B5EF4-FFF2-40B4-BE49-F238E27FC236}">
                <a16:creationId xmlns:a16="http://schemas.microsoft.com/office/drawing/2014/main" id="{FBC2C601-C265-1B43-80CE-D7375FD86623}"/>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Tree>
    <p:extLst>
      <p:ext uri="{BB962C8B-B14F-4D97-AF65-F5344CB8AC3E}">
        <p14:creationId xmlns:p14="http://schemas.microsoft.com/office/powerpoint/2010/main" val="2326285625"/>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apter Screen - Purple">
    <p:bg>
      <p:bgPr>
        <a:solidFill>
          <a:srgbClr val="788EF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45038"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45038"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45038"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sp>
        <p:nvSpPr>
          <p:cNvPr id="19" name="Picture Placeholder 4">
            <a:extLst>
              <a:ext uri="{FF2B5EF4-FFF2-40B4-BE49-F238E27FC236}">
                <a16:creationId xmlns:a16="http://schemas.microsoft.com/office/drawing/2014/main" id="{9883471E-F6C9-7C4F-9CEB-B8A0A655F2A4}"/>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20" name="Picture 19">
            <a:extLst>
              <a:ext uri="{FF2B5EF4-FFF2-40B4-BE49-F238E27FC236}">
                <a16:creationId xmlns:a16="http://schemas.microsoft.com/office/drawing/2014/main" id="{043E94A3-11B9-F74C-A6F0-5DC5B896B12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Tree>
    <p:extLst>
      <p:ext uri="{BB962C8B-B14F-4D97-AF65-F5344CB8AC3E}">
        <p14:creationId xmlns:p14="http://schemas.microsoft.com/office/powerpoint/2010/main" val="1479606395"/>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pter Screen - Yellow">
    <p:bg>
      <p:bgPr>
        <a:solidFill>
          <a:srgbClr val="F9CB1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45038" y="1736726"/>
            <a:ext cx="5569525" cy="2852737"/>
          </a:xfrm>
          <a:noFill/>
        </p:spPr>
        <p:txBody>
          <a:bodyPr anchor="b">
            <a:normAutofit/>
          </a:bodyPr>
          <a:lstStyle>
            <a:lvl1pPr>
              <a:defRPr sz="4000">
                <a:solidFill>
                  <a:schemeClr val="accent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45038" y="4589464"/>
            <a:ext cx="5569525" cy="980064"/>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45038" y="379413"/>
            <a:ext cx="4340001" cy="1046162"/>
          </a:xfrm>
        </p:spPr>
        <p:txBody>
          <a:bodyPr>
            <a:normAutofit/>
          </a:bodyPr>
          <a:lstStyle>
            <a:lvl1pPr marL="0" indent="0">
              <a:buFontTx/>
              <a:buNone/>
              <a:defRPr sz="1800" b="1">
                <a:solidFill>
                  <a:schemeClr val="accent1"/>
                </a:solidFill>
              </a:defRPr>
            </a:lvl1pPr>
          </a:lstStyle>
          <a:p>
            <a:pPr lvl="0"/>
            <a:r>
              <a:rPr lang="en-GB"/>
              <a:t>Chapter ##</a:t>
            </a:r>
          </a:p>
        </p:txBody>
      </p:sp>
      <p:sp>
        <p:nvSpPr>
          <p:cNvPr id="9" name="Picture Placeholder 4">
            <a:extLst>
              <a:ext uri="{FF2B5EF4-FFF2-40B4-BE49-F238E27FC236}">
                <a16:creationId xmlns:a16="http://schemas.microsoft.com/office/drawing/2014/main" id="{8CEEA23A-392D-964A-B7FE-742FB2C735F1}"/>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7" name="Picture 6">
            <a:extLst>
              <a:ext uri="{FF2B5EF4-FFF2-40B4-BE49-F238E27FC236}">
                <a16:creationId xmlns:a16="http://schemas.microsoft.com/office/drawing/2014/main" id="{B9088FD5-11A1-474E-8EB2-3E43E7D82ABE}"/>
              </a:ext>
            </a:extLst>
          </p:cNvPr>
          <p:cNvPicPr>
            <a:picLocks noChangeAspect="1"/>
          </p:cNvPicPr>
          <p:nvPr/>
        </p:nvPicPr>
        <p:blipFill>
          <a:blip r:embed="rId2"/>
          <a:stretch>
            <a:fillRect/>
          </a:stretch>
        </p:blipFill>
        <p:spPr>
          <a:xfrm>
            <a:off x="441823" y="6259202"/>
            <a:ext cx="1412940" cy="415640"/>
          </a:xfrm>
          <a:prstGeom prst="rect">
            <a:avLst/>
          </a:prstGeom>
        </p:spPr>
      </p:pic>
    </p:spTree>
    <p:extLst>
      <p:ext uri="{BB962C8B-B14F-4D97-AF65-F5344CB8AC3E}">
        <p14:creationId xmlns:p14="http://schemas.microsoft.com/office/powerpoint/2010/main" val="4124610399"/>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hapter Screen - Light Blu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045038" y="1736726"/>
            <a:ext cx="5569525" cy="2852737"/>
          </a:xfrm>
          <a:noFill/>
        </p:spPr>
        <p:txBody>
          <a:bodyPr anchor="b">
            <a:normAutofit/>
          </a:bodyPr>
          <a:lstStyle>
            <a:lvl1pPr>
              <a:defRPr sz="4000">
                <a:solidFill>
                  <a:schemeClr val="bg1"/>
                </a:solidFill>
              </a:defRPr>
            </a:lvl1pPr>
          </a:lstStyle>
          <a:p>
            <a:r>
              <a:rPr lang="en-GB"/>
              <a:t>Title of the chapter</a:t>
            </a:r>
            <a:endParaRPr lang="fr-FR"/>
          </a:p>
        </p:txBody>
      </p:sp>
      <p:sp>
        <p:nvSpPr>
          <p:cNvPr id="3" name="Text Placeholder 2">
            <a:extLst>
              <a:ext uri="{FF2B5EF4-FFF2-40B4-BE49-F238E27FC236}">
                <a16:creationId xmlns:a16="http://schemas.microsoft.com/office/drawing/2014/main" id="{4683B1BF-C00A-9445-83BF-5E70D95ACA66}"/>
              </a:ext>
            </a:extLst>
          </p:cNvPr>
          <p:cNvSpPr>
            <a:spLocks noGrp="1"/>
          </p:cNvSpPr>
          <p:nvPr>
            <p:ph type="body" idx="1" hasCustomPrompt="1"/>
          </p:nvPr>
        </p:nvSpPr>
        <p:spPr>
          <a:xfrm>
            <a:off x="1045038" y="4589464"/>
            <a:ext cx="5569525" cy="98006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045038" y="379413"/>
            <a:ext cx="4340001" cy="1046162"/>
          </a:xfrm>
        </p:spPr>
        <p:txBody>
          <a:bodyPr>
            <a:normAutofit/>
          </a:bodyPr>
          <a:lstStyle>
            <a:lvl1pPr marL="0" indent="0">
              <a:buFontTx/>
              <a:buNone/>
              <a:defRPr sz="1800" b="1">
                <a:solidFill>
                  <a:schemeClr val="bg1"/>
                </a:solidFill>
              </a:defRPr>
            </a:lvl1pPr>
          </a:lstStyle>
          <a:p>
            <a:pPr lvl="0"/>
            <a:r>
              <a:rPr lang="en-GB"/>
              <a:t>Chapter ##</a:t>
            </a:r>
          </a:p>
        </p:txBody>
      </p:sp>
      <p:sp>
        <p:nvSpPr>
          <p:cNvPr id="9" name="Picture Placeholder 4">
            <a:extLst>
              <a:ext uri="{FF2B5EF4-FFF2-40B4-BE49-F238E27FC236}">
                <a16:creationId xmlns:a16="http://schemas.microsoft.com/office/drawing/2014/main" id="{8CEEA23A-392D-964A-B7FE-742FB2C735F1}"/>
              </a:ext>
            </a:extLst>
          </p:cNvPr>
          <p:cNvSpPr>
            <a:spLocks noGrp="1"/>
          </p:cNvSpPr>
          <p:nvPr>
            <p:ph type="pic" sz="quarter" idx="14" hasCustomPrompt="1"/>
          </p:nvPr>
        </p:nvSpPr>
        <p:spPr>
          <a:xfrm>
            <a:off x="6947065" y="0"/>
            <a:ext cx="5244935" cy="685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2" name="Picture 11">
            <a:extLst>
              <a:ext uri="{FF2B5EF4-FFF2-40B4-BE49-F238E27FC236}">
                <a16:creationId xmlns:a16="http://schemas.microsoft.com/office/drawing/2014/main" id="{E67A671E-F0AA-B448-BE6C-09CA0611EFF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4" name="TextBox 3">
            <a:extLst>
              <a:ext uri="{FF2B5EF4-FFF2-40B4-BE49-F238E27FC236}">
                <a16:creationId xmlns:a16="http://schemas.microsoft.com/office/drawing/2014/main" id="{34FD7109-2CC1-4297-3123-34263F1CCF44}"/>
              </a:ext>
            </a:extLst>
          </p:cNvPr>
          <p:cNvSpPr txBox="1"/>
          <p:nvPr/>
        </p:nvSpPr>
        <p:spPr>
          <a:xfrm>
            <a:off x="538480" y="711200"/>
            <a:ext cx="184731" cy="369332"/>
          </a:xfrm>
          <a:prstGeom prst="rect">
            <a:avLst/>
          </a:prstGeom>
          <a:noFill/>
        </p:spPr>
        <p:txBody>
          <a:bodyPr wrap="none" rtlCol="0">
            <a:spAutoFit/>
          </a:bodyPr>
          <a:lstStyle/>
          <a:p>
            <a:pPr algn="l">
              <a:spcBef>
                <a:spcPts val="600"/>
              </a:spcBef>
            </a:pPr>
            <a:endParaRPr lang="en-GB" err="1">
              <a:solidFill>
                <a:schemeClr val="accent1"/>
              </a:solidFill>
            </a:endParaRPr>
          </a:p>
        </p:txBody>
      </p:sp>
    </p:spTree>
    <p:extLst>
      <p:ext uri="{BB962C8B-B14F-4D97-AF65-F5344CB8AC3E}">
        <p14:creationId xmlns:p14="http://schemas.microsoft.com/office/powerpoint/2010/main" val="829844547"/>
      </p:ext>
    </p:extLst>
  </p:cSld>
  <p:clrMapOvr>
    <a:masterClrMapping/>
  </p:clrMapOvr>
  <p:extLst>
    <p:ext uri="{DCECCB84-F9BA-43D5-87BE-67443E8EF086}">
      <p15:sldGuideLst xmlns:p15="http://schemas.microsoft.com/office/powerpoint/2012/main">
        <p15:guide id="1" orient="horz" pos="2160">
          <p15:clr>
            <a:srgbClr val="FBAE40"/>
          </p15:clr>
        </p15:guide>
        <p15:guide id="2" pos="84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Sub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7" y="1867194"/>
            <a:ext cx="10478905"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TextBox 9">
            <a:extLst>
              <a:ext uri="{FF2B5EF4-FFF2-40B4-BE49-F238E27FC236}">
                <a16:creationId xmlns:a16="http://schemas.microsoft.com/office/drawing/2014/main" id="{8253E912-47D0-204E-BE82-9B0B68DB5FF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3400704749"/>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Subtitle, Tex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9" y="1867194"/>
            <a:ext cx="5605148"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Picture Placeholder 4">
            <a:extLst>
              <a:ext uri="{FF2B5EF4-FFF2-40B4-BE49-F238E27FC236}">
                <a16:creationId xmlns:a16="http://schemas.microsoft.com/office/drawing/2014/main" id="{BD46833D-AA8A-8D4F-8006-40B94213F4D9}"/>
              </a:ext>
            </a:extLst>
          </p:cNvPr>
          <p:cNvSpPr>
            <a:spLocks noGrp="1"/>
          </p:cNvSpPr>
          <p:nvPr>
            <p:ph type="pic" sz="quarter" idx="14" hasCustomPrompt="1"/>
          </p:nvPr>
        </p:nvSpPr>
        <p:spPr>
          <a:xfrm>
            <a:off x="6947065" y="1960775"/>
            <a:ext cx="5244935" cy="4054082"/>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1" name="Picture 10">
            <a:extLst>
              <a:ext uri="{FF2B5EF4-FFF2-40B4-BE49-F238E27FC236}">
                <a16:creationId xmlns:a16="http://schemas.microsoft.com/office/drawing/2014/main" id="{4267A12F-59E8-9F4A-B73B-3507225CF02C}"/>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FD85E9DB-29FE-EC40-A9E1-347DE3CBE1C4}"/>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658680373"/>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Subtitle, Text and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9" y="1867194"/>
            <a:ext cx="6312186"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Picture Placeholder 4">
            <a:extLst>
              <a:ext uri="{FF2B5EF4-FFF2-40B4-BE49-F238E27FC236}">
                <a16:creationId xmlns:a16="http://schemas.microsoft.com/office/drawing/2014/main" id="{BD46833D-AA8A-8D4F-8006-40B94213F4D9}"/>
              </a:ext>
            </a:extLst>
          </p:cNvPr>
          <p:cNvSpPr>
            <a:spLocks noGrp="1"/>
          </p:cNvSpPr>
          <p:nvPr>
            <p:ph type="pic" sz="quarter" idx="14" hasCustomPrompt="1"/>
          </p:nvPr>
        </p:nvSpPr>
        <p:spPr>
          <a:xfrm>
            <a:off x="7666892" y="1960774"/>
            <a:ext cx="4525108" cy="1944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
        <p:nvSpPr>
          <p:cNvPr id="11" name="Picture Placeholder 4">
            <a:extLst>
              <a:ext uri="{FF2B5EF4-FFF2-40B4-BE49-F238E27FC236}">
                <a16:creationId xmlns:a16="http://schemas.microsoft.com/office/drawing/2014/main" id="{1C466C9B-088D-8D45-9C71-611661982345}"/>
              </a:ext>
            </a:extLst>
          </p:cNvPr>
          <p:cNvSpPr>
            <a:spLocks noGrp="1"/>
          </p:cNvSpPr>
          <p:nvPr>
            <p:ph type="pic" sz="quarter" idx="15" hasCustomPrompt="1"/>
          </p:nvPr>
        </p:nvSpPr>
        <p:spPr>
          <a:xfrm>
            <a:off x="7666891" y="4092918"/>
            <a:ext cx="4525108" cy="1944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2" name="Picture 11">
            <a:extLst>
              <a:ext uri="{FF2B5EF4-FFF2-40B4-BE49-F238E27FC236}">
                <a16:creationId xmlns:a16="http://schemas.microsoft.com/office/drawing/2014/main" id="{55FEA983-8DBE-614C-9789-CCFDE53485F6}"/>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3" name="TextBox 12">
            <a:extLst>
              <a:ext uri="{FF2B5EF4-FFF2-40B4-BE49-F238E27FC236}">
                <a16:creationId xmlns:a16="http://schemas.microsoft.com/office/drawing/2014/main" id="{238AFB2C-32CF-BD44-88A9-EA2B22C12EBB}"/>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041522927"/>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Subtitle, 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867194"/>
            <a:ext cx="4808843" cy="4147663"/>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sp>
        <p:nvSpPr>
          <p:cNvPr id="10" name="Chart Placeholder 9">
            <a:extLst>
              <a:ext uri="{FF2B5EF4-FFF2-40B4-BE49-F238E27FC236}">
                <a16:creationId xmlns:a16="http://schemas.microsoft.com/office/drawing/2014/main" id="{E7869743-128B-654A-8DCE-DD71A42FBA70}"/>
              </a:ext>
            </a:extLst>
          </p:cNvPr>
          <p:cNvSpPr>
            <a:spLocks noGrp="1"/>
          </p:cNvSpPr>
          <p:nvPr>
            <p:ph type="chart" sz="quarter" idx="14" hasCustomPrompt="1"/>
          </p:nvPr>
        </p:nvSpPr>
        <p:spPr>
          <a:xfrm>
            <a:off x="6209881" y="1898650"/>
            <a:ext cx="5486819" cy="4116207"/>
          </a:xfrm>
        </p:spPr>
        <p:txBody>
          <a:bodyPr tIns="468000">
            <a:normAutofit/>
          </a:bodyPr>
          <a:lstStyle>
            <a:lvl1pPr marL="0" indent="0" algn="ctr">
              <a:buFontTx/>
              <a:buNone/>
              <a:defRPr sz="1600"/>
            </a:lvl1pPr>
          </a:lstStyle>
          <a:p>
            <a:r>
              <a:rPr lang="en-GB"/>
              <a:t>Click icon to insert a chart</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928455828"/>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Sub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
        <p:nvSpPr>
          <p:cNvPr id="13" name="Table Placeholder 7">
            <a:extLst>
              <a:ext uri="{FF2B5EF4-FFF2-40B4-BE49-F238E27FC236}">
                <a16:creationId xmlns:a16="http://schemas.microsoft.com/office/drawing/2014/main" id="{BFC21DE4-81B4-AF45-812B-48075F4C411B}"/>
              </a:ext>
            </a:extLst>
          </p:cNvPr>
          <p:cNvSpPr>
            <a:spLocks noGrp="1"/>
          </p:cNvSpPr>
          <p:nvPr>
            <p:ph type="tbl" sz="quarter" idx="15" hasCustomPrompt="1"/>
          </p:nvPr>
        </p:nvSpPr>
        <p:spPr>
          <a:xfrm>
            <a:off x="1127125" y="1866900"/>
            <a:ext cx="9926062" cy="4148138"/>
          </a:xfrm>
        </p:spPr>
        <p:txBody>
          <a:bodyPr tIns="288000">
            <a:normAutofit/>
          </a:bodyPr>
          <a:lstStyle>
            <a:lvl1pPr marL="0" indent="0" algn="ctr">
              <a:buNone/>
              <a:defRPr sz="1600"/>
            </a:lvl1pPr>
          </a:lstStyle>
          <a:p>
            <a:r>
              <a:rPr lang="en-GB"/>
              <a:t>Click icon to insert  table</a:t>
            </a:r>
          </a:p>
        </p:txBody>
      </p:sp>
    </p:spTree>
    <p:extLst>
      <p:ext uri="{BB962C8B-B14F-4D97-AF65-F5344CB8AC3E}">
        <p14:creationId xmlns:p14="http://schemas.microsoft.com/office/powerpoint/2010/main" val="2753779916"/>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10443734"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10" name="Picture 9">
            <a:extLst>
              <a:ext uri="{FF2B5EF4-FFF2-40B4-BE49-F238E27FC236}">
                <a16:creationId xmlns:a16="http://schemas.microsoft.com/office/drawing/2014/main" id="{06C98EF9-5793-A74A-AA68-445F763B3D92}"/>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1" name="TextBox 10">
            <a:extLst>
              <a:ext uri="{FF2B5EF4-FFF2-40B4-BE49-F238E27FC236}">
                <a16:creationId xmlns:a16="http://schemas.microsoft.com/office/drawing/2014/main" id="{8DB5D4BE-96CE-B146-96E8-5AFF4FCFD6B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1670486277"/>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 Tex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5641019"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Picture Placeholder 4">
            <a:extLst>
              <a:ext uri="{FF2B5EF4-FFF2-40B4-BE49-F238E27FC236}">
                <a16:creationId xmlns:a16="http://schemas.microsoft.com/office/drawing/2014/main" id="{277C0D3C-4701-C242-B15C-5DB4A0FFC09E}"/>
              </a:ext>
            </a:extLst>
          </p:cNvPr>
          <p:cNvSpPr>
            <a:spLocks noGrp="1"/>
          </p:cNvSpPr>
          <p:nvPr>
            <p:ph type="pic" sz="quarter" idx="14" hasCustomPrompt="1"/>
          </p:nvPr>
        </p:nvSpPr>
        <p:spPr>
          <a:xfrm>
            <a:off x="6947065" y="1611984"/>
            <a:ext cx="5244935" cy="4402873"/>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1" name="Picture 10">
            <a:extLst>
              <a:ext uri="{FF2B5EF4-FFF2-40B4-BE49-F238E27FC236}">
                <a16:creationId xmlns:a16="http://schemas.microsoft.com/office/drawing/2014/main" id="{F7F3E5BF-4822-5C4A-9978-5C832A365D8D}"/>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99B7960-71E9-B047-A1BF-AA943739DBB0}"/>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3447478335"/>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 Text and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6292090"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10" name="Picture Placeholder 4">
            <a:extLst>
              <a:ext uri="{FF2B5EF4-FFF2-40B4-BE49-F238E27FC236}">
                <a16:creationId xmlns:a16="http://schemas.microsoft.com/office/drawing/2014/main" id="{6B9CC72C-C902-0F4E-A0F6-A88EF385CCE3}"/>
              </a:ext>
            </a:extLst>
          </p:cNvPr>
          <p:cNvSpPr>
            <a:spLocks noGrp="1"/>
          </p:cNvSpPr>
          <p:nvPr>
            <p:ph type="pic" sz="quarter" idx="14" hasCustomPrompt="1"/>
          </p:nvPr>
        </p:nvSpPr>
        <p:spPr>
          <a:xfrm>
            <a:off x="7666892" y="1649843"/>
            <a:ext cx="4525108" cy="208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sp>
        <p:nvSpPr>
          <p:cNvPr id="11" name="Picture Placeholder 4">
            <a:extLst>
              <a:ext uri="{FF2B5EF4-FFF2-40B4-BE49-F238E27FC236}">
                <a16:creationId xmlns:a16="http://schemas.microsoft.com/office/drawing/2014/main" id="{44F310A7-07BB-4D40-963C-3D7EB8AD0C0D}"/>
              </a:ext>
            </a:extLst>
          </p:cNvPr>
          <p:cNvSpPr>
            <a:spLocks noGrp="1"/>
          </p:cNvSpPr>
          <p:nvPr>
            <p:ph type="pic" sz="quarter" idx="15" hasCustomPrompt="1"/>
          </p:nvPr>
        </p:nvSpPr>
        <p:spPr>
          <a:xfrm>
            <a:off x="7666891" y="3942761"/>
            <a:ext cx="4525108" cy="2088000"/>
          </a:xfrm>
          <a:solidFill>
            <a:schemeClr val="bg1">
              <a:lumMod val="95000"/>
            </a:schemeClr>
          </a:solidFill>
        </p:spPr>
        <p:txBody>
          <a:bodyPr tIns="324000">
            <a:normAutofit/>
          </a:bodyPr>
          <a:lstStyle>
            <a:lvl1pPr marL="0" indent="0" algn="ctr">
              <a:buFontTx/>
              <a:buNone/>
              <a:defRPr sz="1600"/>
            </a:lvl1pPr>
          </a:lstStyle>
          <a:p>
            <a:r>
              <a:rPr lang="en-GB"/>
              <a:t>Click icon to insert a picture</a:t>
            </a:r>
          </a:p>
        </p:txBody>
      </p:sp>
      <p:pic>
        <p:nvPicPr>
          <p:cNvPr id="15" name="Picture 14">
            <a:extLst>
              <a:ext uri="{FF2B5EF4-FFF2-40B4-BE49-F238E27FC236}">
                <a16:creationId xmlns:a16="http://schemas.microsoft.com/office/drawing/2014/main" id="{D36F6FB2-284E-904E-8C42-029BDAF58571}"/>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6" name="TextBox 15">
            <a:extLst>
              <a:ext uri="{FF2B5EF4-FFF2-40B4-BE49-F238E27FC236}">
                <a16:creationId xmlns:a16="http://schemas.microsoft.com/office/drawing/2014/main" id="{E5619C19-790A-2942-A71F-67018BBC2556}"/>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728374701"/>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F7A5B1B9-1D9F-1D44-9B82-9310CF8FAADF}"/>
              </a:ext>
            </a:extLst>
          </p:cNvPr>
          <p:cNvSpPr>
            <a:spLocks noGrp="1"/>
          </p:cNvSpPr>
          <p:nvPr>
            <p:ph idx="1"/>
          </p:nvPr>
        </p:nvSpPr>
        <p:spPr>
          <a:xfrm>
            <a:off x="1033158" y="1520042"/>
            <a:ext cx="4948962" cy="4494815"/>
          </a:xfrm>
        </p:spPr>
        <p:txBody>
          <a:bodyPr>
            <a:normAutofit/>
          </a:bodyPr>
          <a:lstStyle>
            <a:lvl1pPr marL="271463" indent="-271463">
              <a:spcBef>
                <a:spcPts val="700"/>
              </a:spcBef>
              <a:buClr>
                <a:schemeClr val="accent5"/>
              </a:buClr>
              <a:buFont typeface="Wingdings" pitchFamily="2" charset="2"/>
              <a:buChar char="§"/>
              <a:tabLst/>
              <a:defRPr sz="2000">
                <a:solidFill>
                  <a:schemeClr val="accent1"/>
                </a:solidFill>
              </a:defRPr>
            </a:lvl1pPr>
            <a:lvl2pPr marL="498475" indent="-227013">
              <a:spcBef>
                <a:spcPts val="700"/>
              </a:spcBef>
              <a:buClr>
                <a:schemeClr val="accent5"/>
              </a:buClr>
              <a:tabLst/>
              <a:defRPr sz="1800">
                <a:solidFill>
                  <a:schemeClr val="accent1"/>
                </a:solidFill>
              </a:defRPr>
            </a:lvl2pPr>
            <a:lvl3pPr marL="758825" indent="-225425">
              <a:spcBef>
                <a:spcPts val="700"/>
              </a:spcBef>
              <a:buClr>
                <a:schemeClr val="accent5"/>
              </a:buClr>
              <a:buFont typeface="System Font Regular"/>
              <a:buChar char="-"/>
              <a:tabLst/>
              <a:defRPr sz="1600">
                <a:solidFill>
                  <a:schemeClr val="accent1"/>
                </a:solidFill>
              </a:defRPr>
            </a:lvl3pPr>
            <a:lvl4pPr marL="984250" indent="-225425">
              <a:spcBef>
                <a:spcPts val="700"/>
              </a:spcBef>
              <a:buClr>
                <a:schemeClr val="accent5"/>
              </a:buClr>
              <a:buFont typeface="Courier New" panose="02070309020205020404" pitchFamily="49" charset="0"/>
              <a:buChar char="o"/>
              <a:tabLst/>
              <a:defRPr sz="1400">
                <a:solidFill>
                  <a:schemeClr val="accent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9" name="Chart Placeholder 9">
            <a:extLst>
              <a:ext uri="{FF2B5EF4-FFF2-40B4-BE49-F238E27FC236}">
                <a16:creationId xmlns:a16="http://schemas.microsoft.com/office/drawing/2014/main" id="{25FF5F77-0C36-C648-97CC-7317D9CA4B1C}"/>
              </a:ext>
            </a:extLst>
          </p:cNvPr>
          <p:cNvSpPr>
            <a:spLocks noGrp="1"/>
          </p:cNvSpPr>
          <p:nvPr>
            <p:ph type="chart" sz="quarter" idx="14" hasCustomPrompt="1"/>
          </p:nvPr>
        </p:nvSpPr>
        <p:spPr>
          <a:xfrm>
            <a:off x="6209881" y="1520042"/>
            <a:ext cx="5486819" cy="4494815"/>
          </a:xfrm>
        </p:spPr>
        <p:txBody>
          <a:bodyPr tIns="468000">
            <a:normAutofit/>
          </a:bodyPr>
          <a:lstStyle>
            <a:lvl1pPr marL="0" indent="0" algn="ctr">
              <a:buFontTx/>
              <a:buNone/>
              <a:defRPr sz="1600"/>
            </a:lvl1pPr>
          </a:lstStyle>
          <a:p>
            <a:r>
              <a:rPr lang="en-GB"/>
              <a:t>Click icon to insert a chart</a:t>
            </a:r>
          </a:p>
        </p:txBody>
      </p:sp>
      <p:sp>
        <p:nvSpPr>
          <p:cNvPr id="7" name="TextBox 6">
            <a:extLst>
              <a:ext uri="{FF2B5EF4-FFF2-40B4-BE49-F238E27FC236}">
                <a16:creationId xmlns:a16="http://schemas.microsoft.com/office/drawing/2014/main" id="{4DA166D3-E4BB-9640-BF04-9836D98D39A3}"/>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1868094377"/>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pic>
        <p:nvPicPr>
          <p:cNvPr id="8" name="Picture 7">
            <a:extLst>
              <a:ext uri="{FF2B5EF4-FFF2-40B4-BE49-F238E27FC236}">
                <a16:creationId xmlns:a16="http://schemas.microsoft.com/office/drawing/2014/main" id="{6F04237E-6FD3-A74D-8472-EEB0B2B577FE}"/>
              </a:ext>
            </a:extLst>
          </p:cNvPr>
          <p:cNvPicPr>
            <a:picLocks noChangeAspect="1"/>
          </p:cNvPicPr>
          <p:nvPr/>
        </p:nvPicPr>
        <p:blipFill>
          <a:blip r:embed="rId2"/>
          <a:stretch>
            <a:fillRect/>
          </a:stretch>
        </p:blipFill>
        <p:spPr>
          <a:xfrm>
            <a:off x="441823" y="6259202"/>
            <a:ext cx="1412940" cy="415640"/>
          </a:xfrm>
          <a:prstGeom prst="rect">
            <a:avLst/>
          </a:prstGeom>
        </p:spPr>
      </p:pic>
      <p:sp>
        <p:nvSpPr>
          <p:cNvPr id="7" name="TextBox 6">
            <a:extLst>
              <a:ext uri="{FF2B5EF4-FFF2-40B4-BE49-F238E27FC236}">
                <a16:creationId xmlns:a16="http://schemas.microsoft.com/office/drawing/2014/main" id="{4DA166D3-E4BB-9640-BF04-9836D98D39A3}"/>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
        <p:nvSpPr>
          <p:cNvPr id="10" name="Table Placeholder 7">
            <a:extLst>
              <a:ext uri="{FF2B5EF4-FFF2-40B4-BE49-F238E27FC236}">
                <a16:creationId xmlns:a16="http://schemas.microsoft.com/office/drawing/2014/main" id="{C20B2B7C-1923-EE4E-A3C6-68B36BDFFB2A}"/>
              </a:ext>
            </a:extLst>
          </p:cNvPr>
          <p:cNvSpPr>
            <a:spLocks noGrp="1"/>
          </p:cNvSpPr>
          <p:nvPr>
            <p:ph type="tbl" sz="quarter" idx="15" hasCustomPrompt="1"/>
          </p:nvPr>
        </p:nvSpPr>
        <p:spPr>
          <a:xfrm>
            <a:off x="1127125" y="1545939"/>
            <a:ext cx="9926062" cy="4469099"/>
          </a:xfrm>
        </p:spPr>
        <p:txBody>
          <a:bodyPr tIns="288000">
            <a:normAutofit/>
          </a:bodyPr>
          <a:lstStyle>
            <a:lvl1pPr marL="0" indent="0" algn="ctr">
              <a:buNone/>
              <a:defRPr sz="1600"/>
            </a:lvl1pPr>
          </a:lstStyle>
          <a:p>
            <a:r>
              <a:rPr lang="en-GB"/>
              <a:t>Click icon to insert  table</a:t>
            </a:r>
          </a:p>
        </p:txBody>
      </p:sp>
    </p:spTree>
    <p:extLst>
      <p:ext uri="{BB962C8B-B14F-4D97-AF65-F5344CB8AC3E}">
        <p14:creationId xmlns:p14="http://schemas.microsoft.com/office/powerpoint/2010/main" val="3327397891"/>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Tree>
    <p:extLst>
      <p:ext uri="{BB962C8B-B14F-4D97-AF65-F5344CB8AC3E}">
        <p14:creationId xmlns:p14="http://schemas.microsoft.com/office/powerpoint/2010/main" val="2702436039"/>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D6ED-F8F1-144E-9BB9-DBCBA38370E4}"/>
              </a:ext>
            </a:extLst>
          </p:cNvPr>
          <p:cNvSpPr>
            <a:spLocks noGrp="1"/>
          </p:cNvSpPr>
          <p:nvPr>
            <p:ph type="title"/>
          </p:nvPr>
        </p:nvSpPr>
        <p:spPr>
          <a:xfrm>
            <a:off x="1033158" y="234501"/>
            <a:ext cx="8538354" cy="881784"/>
          </a:xfrm>
        </p:spPr>
        <p:txBody>
          <a:bodyPr anchor="b">
            <a:normAutofit/>
          </a:bodyPr>
          <a:lstStyle>
            <a:lvl1pPr>
              <a:defRPr sz="2800">
                <a:solidFill>
                  <a:schemeClr val="accent1"/>
                </a:solidFill>
              </a:defRPr>
            </a:lvl1pPr>
          </a:lstStyle>
          <a:p>
            <a:r>
              <a:rPr lang="en-US"/>
              <a:t>Click to edit Master title style</a:t>
            </a:r>
            <a:endParaRPr lang="fr-FR"/>
          </a:p>
        </p:txBody>
      </p:sp>
      <p:sp>
        <p:nvSpPr>
          <p:cNvPr id="4" name="Date Placeholder 3">
            <a:extLst>
              <a:ext uri="{FF2B5EF4-FFF2-40B4-BE49-F238E27FC236}">
                <a16:creationId xmlns:a16="http://schemas.microsoft.com/office/drawing/2014/main" id="{F0D3FDFC-5640-B844-8A89-1C97A14F044C}"/>
              </a:ext>
            </a:extLst>
          </p:cNvPr>
          <p:cNvSpPr>
            <a:spLocks noGrp="1"/>
          </p:cNvSpPr>
          <p:nvPr>
            <p:ph type="dt" sz="half" idx="10"/>
          </p:nvPr>
        </p:nvSpPr>
        <p:spPr>
          <a:xfrm>
            <a:off x="838200" y="7104496"/>
            <a:ext cx="2743200" cy="365125"/>
          </a:xfrm>
        </p:spPr>
        <p:txBody>
          <a:bodyPr/>
          <a:lstStyle/>
          <a:p>
            <a:endParaRPr lang="fr-FR"/>
          </a:p>
        </p:txBody>
      </p:sp>
      <p:sp>
        <p:nvSpPr>
          <p:cNvPr id="5" name="Footer Placeholder 4">
            <a:extLst>
              <a:ext uri="{FF2B5EF4-FFF2-40B4-BE49-F238E27FC236}">
                <a16:creationId xmlns:a16="http://schemas.microsoft.com/office/drawing/2014/main" id="{4D865941-F347-B44E-8D5D-FB7F9F8E0C75}"/>
              </a:ext>
            </a:extLst>
          </p:cNvPr>
          <p:cNvSpPr>
            <a:spLocks noGrp="1"/>
          </p:cNvSpPr>
          <p:nvPr>
            <p:ph type="ftr" sz="quarter" idx="11"/>
          </p:nvPr>
        </p:nvSpPr>
        <p:spPr>
          <a:xfrm>
            <a:off x="4038600" y="7104496"/>
            <a:ext cx="4114800" cy="365125"/>
          </a:xfrm>
        </p:spPr>
        <p:txBody>
          <a:bodyPr/>
          <a:lstStyle/>
          <a:p>
            <a:endParaRPr lang="fr-FR"/>
          </a:p>
        </p:txBody>
      </p:sp>
      <p:sp>
        <p:nvSpPr>
          <p:cNvPr id="6" name="Slide Number Placeholder 5">
            <a:extLst>
              <a:ext uri="{FF2B5EF4-FFF2-40B4-BE49-F238E27FC236}">
                <a16:creationId xmlns:a16="http://schemas.microsoft.com/office/drawing/2014/main" id="{F9C139F4-B41C-B14C-B581-6CFBA3FC050D}"/>
              </a:ext>
            </a:extLst>
          </p:cNvPr>
          <p:cNvSpPr>
            <a:spLocks noGrp="1"/>
          </p:cNvSpPr>
          <p:nvPr>
            <p:ph type="sldNum" sz="quarter" idx="12"/>
          </p:nvPr>
        </p:nvSpPr>
        <p:spPr>
          <a:xfrm>
            <a:off x="8610600" y="7104496"/>
            <a:ext cx="2743200" cy="365125"/>
          </a:xfrm>
        </p:spPr>
        <p:txBody>
          <a:bodyPr/>
          <a:lstStyle/>
          <a:p>
            <a:fld id="{1AB4D76F-E98B-8C40-B24E-DBA088A9CE8A}" type="slidenum">
              <a:rPr lang="fr-FR" smtClean="0"/>
              <a:t>‹#›</a:t>
            </a:fld>
            <a:endParaRPr lang="fr-FR"/>
          </a:p>
        </p:txBody>
      </p:sp>
      <p:sp>
        <p:nvSpPr>
          <p:cNvPr id="9" name="Text Placeholder 2">
            <a:extLst>
              <a:ext uri="{FF2B5EF4-FFF2-40B4-BE49-F238E27FC236}">
                <a16:creationId xmlns:a16="http://schemas.microsoft.com/office/drawing/2014/main" id="{3EFED67C-E4C0-1A48-9582-F60B9FAA8AFB}"/>
              </a:ext>
            </a:extLst>
          </p:cNvPr>
          <p:cNvSpPr>
            <a:spLocks noGrp="1"/>
          </p:cNvSpPr>
          <p:nvPr>
            <p:ph type="body" idx="13" hasCustomPrompt="1"/>
          </p:nvPr>
        </p:nvSpPr>
        <p:spPr>
          <a:xfrm>
            <a:off x="1033163" y="1138492"/>
            <a:ext cx="8110837" cy="558217"/>
          </a:xfrm>
        </p:spPr>
        <p:txBody>
          <a:bodyPr>
            <a:noAutofit/>
          </a:bodyPr>
          <a:lstStyle>
            <a:lvl1pPr marL="0" indent="0">
              <a:buNone/>
              <a:defRPr sz="2000">
                <a:solidFill>
                  <a:schemeClr val="accent5">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a:t>
            </a:r>
          </a:p>
        </p:txBody>
      </p:sp>
      <p:pic>
        <p:nvPicPr>
          <p:cNvPr id="11" name="Picture 10">
            <a:extLst>
              <a:ext uri="{FF2B5EF4-FFF2-40B4-BE49-F238E27FC236}">
                <a16:creationId xmlns:a16="http://schemas.microsoft.com/office/drawing/2014/main" id="{18B6BB97-4A46-434A-BFA4-E07824FAC7D9}"/>
              </a:ext>
            </a:extLst>
          </p:cNvPr>
          <p:cNvPicPr>
            <a:picLocks noChangeAspect="1"/>
          </p:cNvPicPr>
          <p:nvPr/>
        </p:nvPicPr>
        <p:blipFill>
          <a:blip r:embed="rId2"/>
          <a:stretch>
            <a:fillRect/>
          </a:stretch>
        </p:blipFill>
        <p:spPr>
          <a:xfrm>
            <a:off x="441823" y="6259202"/>
            <a:ext cx="1412940" cy="415640"/>
          </a:xfrm>
          <a:prstGeom prst="rect">
            <a:avLst/>
          </a:prstGeom>
        </p:spPr>
      </p:pic>
      <p:sp>
        <p:nvSpPr>
          <p:cNvPr id="12" name="TextBox 11">
            <a:extLst>
              <a:ext uri="{FF2B5EF4-FFF2-40B4-BE49-F238E27FC236}">
                <a16:creationId xmlns:a16="http://schemas.microsoft.com/office/drawing/2014/main" id="{EEB175C6-1ED0-1442-A78A-E571A3A1401A}"/>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accent1"/>
                </a:solidFill>
              </a:rPr>
              <a:t>vito.be</a:t>
            </a:r>
          </a:p>
        </p:txBody>
      </p:sp>
      <p:sp>
        <p:nvSpPr>
          <p:cNvPr id="7" name="Text Placeholder 6">
            <a:extLst>
              <a:ext uri="{FF2B5EF4-FFF2-40B4-BE49-F238E27FC236}">
                <a16:creationId xmlns:a16="http://schemas.microsoft.com/office/drawing/2014/main" id="{F8E6993C-4425-C344-938D-0C1FC7052A45}"/>
              </a:ext>
            </a:extLst>
          </p:cNvPr>
          <p:cNvSpPr>
            <a:spLocks noGrp="1"/>
          </p:cNvSpPr>
          <p:nvPr>
            <p:ph type="body" sz="quarter" idx="14" hasCustomPrompt="1"/>
          </p:nvPr>
        </p:nvSpPr>
        <p:spPr>
          <a:xfrm>
            <a:off x="1033158" y="3748178"/>
            <a:ext cx="9877425" cy="72000"/>
          </a:xfrm>
          <a:prstGeom prst="roundRect">
            <a:avLst>
              <a:gd name="adj" fmla="val 50000"/>
            </a:avLst>
          </a:prstGeom>
          <a:solidFill>
            <a:schemeClr val="accent5"/>
          </a:solidFill>
        </p:spPr>
        <p:txBody>
          <a:bodyPr>
            <a:noAutofit/>
          </a:bodyPr>
          <a:lstStyle>
            <a:lvl1pPr marL="0" indent="0">
              <a:buFontTx/>
              <a:buNone/>
              <a:defRPr sz="100"/>
            </a:lvl1pPr>
          </a:lstStyle>
          <a:p>
            <a:pPr lvl="0"/>
            <a:r>
              <a:rPr lang="en-GB"/>
              <a:t> </a:t>
            </a:r>
          </a:p>
        </p:txBody>
      </p:sp>
      <p:sp>
        <p:nvSpPr>
          <p:cNvPr id="10" name="Text Placeholder 9">
            <a:extLst>
              <a:ext uri="{FF2B5EF4-FFF2-40B4-BE49-F238E27FC236}">
                <a16:creationId xmlns:a16="http://schemas.microsoft.com/office/drawing/2014/main" id="{666FA83F-B333-7F4F-B938-9EB51B513000}"/>
              </a:ext>
            </a:extLst>
          </p:cNvPr>
          <p:cNvSpPr>
            <a:spLocks noGrp="1"/>
          </p:cNvSpPr>
          <p:nvPr>
            <p:ph type="body" sz="quarter" idx="15" hasCustomPrompt="1"/>
          </p:nvPr>
        </p:nvSpPr>
        <p:spPr>
          <a:xfrm>
            <a:off x="1245417"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14" name="Text Placeholder 13">
            <a:extLst>
              <a:ext uri="{FF2B5EF4-FFF2-40B4-BE49-F238E27FC236}">
                <a16:creationId xmlns:a16="http://schemas.microsoft.com/office/drawing/2014/main" id="{871243D7-1271-4443-A1A3-D61ADE36B725}"/>
              </a:ext>
            </a:extLst>
          </p:cNvPr>
          <p:cNvSpPr>
            <a:spLocks noGrp="1"/>
          </p:cNvSpPr>
          <p:nvPr>
            <p:ph type="body" sz="quarter" idx="16"/>
          </p:nvPr>
        </p:nvSpPr>
        <p:spPr>
          <a:xfrm>
            <a:off x="441823"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15" name="Text Placeholder 13">
            <a:extLst>
              <a:ext uri="{FF2B5EF4-FFF2-40B4-BE49-F238E27FC236}">
                <a16:creationId xmlns:a16="http://schemas.microsoft.com/office/drawing/2014/main" id="{C64754B0-73A0-D74A-A2E7-47D53038EF20}"/>
              </a:ext>
            </a:extLst>
          </p:cNvPr>
          <p:cNvSpPr>
            <a:spLocks noGrp="1"/>
          </p:cNvSpPr>
          <p:nvPr>
            <p:ph type="body" sz="quarter" idx="17"/>
          </p:nvPr>
        </p:nvSpPr>
        <p:spPr>
          <a:xfrm>
            <a:off x="1408938" y="4476823"/>
            <a:ext cx="1638300" cy="983458"/>
          </a:xfrm>
        </p:spPr>
        <p:txBody>
          <a:bodyPr anchor="t">
            <a:noAutofit/>
          </a:bodyPr>
          <a:lstStyle>
            <a:lvl1pPr marL="0" indent="0" algn="ctr">
              <a:buFontTx/>
              <a:buNone/>
              <a:defRPr sz="1400" b="1"/>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16" name="Text Placeholder 9">
            <a:extLst>
              <a:ext uri="{FF2B5EF4-FFF2-40B4-BE49-F238E27FC236}">
                <a16:creationId xmlns:a16="http://schemas.microsoft.com/office/drawing/2014/main" id="{FFF19183-ABF7-854F-A393-30E0C9B1FF46}"/>
              </a:ext>
            </a:extLst>
          </p:cNvPr>
          <p:cNvSpPr>
            <a:spLocks noGrp="1"/>
          </p:cNvSpPr>
          <p:nvPr>
            <p:ph type="body" sz="quarter" idx="18" hasCustomPrompt="1"/>
          </p:nvPr>
        </p:nvSpPr>
        <p:spPr>
          <a:xfrm>
            <a:off x="2209800"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17" name="Text Placeholder 9">
            <a:extLst>
              <a:ext uri="{FF2B5EF4-FFF2-40B4-BE49-F238E27FC236}">
                <a16:creationId xmlns:a16="http://schemas.microsoft.com/office/drawing/2014/main" id="{4EF5A605-8BB5-E142-A20D-AC83F50A5C8F}"/>
              </a:ext>
            </a:extLst>
          </p:cNvPr>
          <p:cNvSpPr>
            <a:spLocks noGrp="1"/>
          </p:cNvSpPr>
          <p:nvPr>
            <p:ph type="body" sz="quarter" idx="19" hasCustomPrompt="1"/>
          </p:nvPr>
        </p:nvSpPr>
        <p:spPr>
          <a:xfrm>
            <a:off x="3261653"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18" name="Text Placeholder 13">
            <a:extLst>
              <a:ext uri="{FF2B5EF4-FFF2-40B4-BE49-F238E27FC236}">
                <a16:creationId xmlns:a16="http://schemas.microsoft.com/office/drawing/2014/main" id="{7325FB54-CCB0-0D47-92B4-1170D2063CA3}"/>
              </a:ext>
            </a:extLst>
          </p:cNvPr>
          <p:cNvSpPr>
            <a:spLocks noGrp="1"/>
          </p:cNvSpPr>
          <p:nvPr>
            <p:ph type="body" sz="quarter" idx="20"/>
          </p:nvPr>
        </p:nvSpPr>
        <p:spPr>
          <a:xfrm>
            <a:off x="2458059"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19" name="Text Placeholder 9">
            <a:extLst>
              <a:ext uri="{FF2B5EF4-FFF2-40B4-BE49-F238E27FC236}">
                <a16:creationId xmlns:a16="http://schemas.microsoft.com/office/drawing/2014/main" id="{6C10A245-54AE-A841-BA3B-2BC6B6B5B8FD}"/>
              </a:ext>
            </a:extLst>
          </p:cNvPr>
          <p:cNvSpPr>
            <a:spLocks noGrp="1"/>
          </p:cNvSpPr>
          <p:nvPr>
            <p:ph type="body" sz="quarter" idx="21" hasCustomPrompt="1"/>
          </p:nvPr>
        </p:nvSpPr>
        <p:spPr>
          <a:xfrm>
            <a:off x="5277889"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0" name="Text Placeholder 13">
            <a:extLst>
              <a:ext uri="{FF2B5EF4-FFF2-40B4-BE49-F238E27FC236}">
                <a16:creationId xmlns:a16="http://schemas.microsoft.com/office/drawing/2014/main" id="{63C9C43D-ADCF-B449-9067-BAE811640F20}"/>
              </a:ext>
            </a:extLst>
          </p:cNvPr>
          <p:cNvSpPr>
            <a:spLocks noGrp="1"/>
          </p:cNvSpPr>
          <p:nvPr>
            <p:ph type="body" sz="quarter" idx="22"/>
          </p:nvPr>
        </p:nvSpPr>
        <p:spPr>
          <a:xfrm>
            <a:off x="4474295"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1" name="Text Placeholder 9">
            <a:extLst>
              <a:ext uri="{FF2B5EF4-FFF2-40B4-BE49-F238E27FC236}">
                <a16:creationId xmlns:a16="http://schemas.microsoft.com/office/drawing/2014/main" id="{98085A7C-665C-9B4C-8194-E3F78D17544C}"/>
              </a:ext>
            </a:extLst>
          </p:cNvPr>
          <p:cNvSpPr>
            <a:spLocks noGrp="1"/>
          </p:cNvSpPr>
          <p:nvPr>
            <p:ph type="body" sz="quarter" idx="23" hasCustomPrompt="1"/>
          </p:nvPr>
        </p:nvSpPr>
        <p:spPr>
          <a:xfrm>
            <a:off x="7294125"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2" name="Text Placeholder 13">
            <a:extLst>
              <a:ext uri="{FF2B5EF4-FFF2-40B4-BE49-F238E27FC236}">
                <a16:creationId xmlns:a16="http://schemas.microsoft.com/office/drawing/2014/main" id="{06DBA024-E318-C040-B6DC-998C557D2A45}"/>
              </a:ext>
            </a:extLst>
          </p:cNvPr>
          <p:cNvSpPr>
            <a:spLocks noGrp="1"/>
          </p:cNvSpPr>
          <p:nvPr>
            <p:ph type="body" sz="quarter" idx="24"/>
          </p:nvPr>
        </p:nvSpPr>
        <p:spPr>
          <a:xfrm>
            <a:off x="6490531"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3" name="Text Placeholder 9">
            <a:extLst>
              <a:ext uri="{FF2B5EF4-FFF2-40B4-BE49-F238E27FC236}">
                <a16:creationId xmlns:a16="http://schemas.microsoft.com/office/drawing/2014/main" id="{B0014FD0-E64F-4C45-A6E1-329A4CE030AE}"/>
              </a:ext>
            </a:extLst>
          </p:cNvPr>
          <p:cNvSpPr>
            <a:spLocks noGrp="1"/>
          </p:cNvSpPr>
          <p:nvPr>
            <p:ph type="body" sz="quarter" idx="25" hasCustomPrompt="1"/>
          </p:nvPr>
        </p:nvSpPr>
        <p:spPr>
          <a:xfrm>
            <a:off x="9310361" y="316419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4" name="Text Placeholder 13">
            <a:extLst>
              <a:ext uri="{FF2B5EF4-FFF2-40B4-BE49-F238E27FC236}">
                <a16:creationId xmlns:a16="http://schemas.microsoft.com/office/drawing/2014/main" id="{BB96F171-8CB9-6C4E-AD18-831364B41030}"/>
              </a:ext>
            </a:extLst>
          </p:cNvPr>
          <p:cNvSpPr>
            <a:spLocks noGrp="1"/>
          </p:cNvSpPr>
          <p:nvPr>
            <p:ph type="body" sz="quarter" idx="26"/>
          </p:nvPr>
        </p:nvSpPr>
        <p:spPr>
          <a:xfrm>
            <a:off x="8506767" y="2126363"/>
            <a:ext cx="1638300" cy="983458"/>
          </a:xfrm>
        </p:spPr>
        <p:txBody>
          <a:bodyPr anchor="b">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5" name="Text Placeholder 13">
            <a:extLst>
              <a:ext uri="{FF2B5EF4-FFF2-40B4-BE49-F238E27FC236}">
                <a16:creationId xmlns:a16="http://schemas.microsoft.com/office/drawing/2014/main" id="{85FFF75B-3794-7E49-AF19-BF2C771D29F6}"/>
              </a:ext>
            </a:extLst>
          </p:cNvPr>
          <p:cNvSpPr>
            <a:spLocks noGrp="1"/>
          </p:cNvSpPr>
          <p:nvPr>
            <p:ph type="body" sz="quarter" idx="27"/>
          </p:nvPr>
        </p:nvSpPr>
        <p:spPr>
          <a:xfrm>
            <a:off x="3422442"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6" name="Text Placeholder 9">
            <a:extLst>
              <a:ext uri="{FF2B5EF4-FFF2-40B4-BE49-F238E27FC236}">
                <a16:creationId xmlns:a16="http://schemas.microsoft.com/office/drawing/2014/main" id="{634CF6AF-5661-3E4D-83DB-C15E16D34622}"/>
              </a:ext>
            </a:extLst>
          </p:cNvPr>
          <p:cNvSpPr>
            <a:spLocks noGrp="1"/>
          </p:cNvSpPr>
          <p:nvPr>
            <p:ph type="body" sz="quarter" idx="28" hasCustomPrompt="1"/>
          </p:nvPr>
        </p:nvSpPr>
        <p:spPr>
          <a:xfrm>
            <a:off x="4223304"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7" name="Text Placeholder 13">
            <a:extLst>
              <a:ext uri="{FF2B5EF4-FFF2-40B4-BE49-F238E27FC236}">
                <a16:creationId xmlns:a16="http://schemas.microsoft.com/office/drawing/2014/main" id="{638DB5C9-0165-2B43-971A-AD22AD11298E}"/>
              </a:ext>
            </a:extLst>
          </p:cNvPr>
          <p:cNvSpPr>
            <a:spLocks noGrp="1"/>
          </p:cNvSpPr>
          <p:nvPr>
            <p:ph type="body" sz="quarter" idx="29"/>
          </p:nvPr>
        </p:nvSpPr>
        <p:spPr>
          <a:xfrm>
            <a:off x="5435946"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28" name="Text Placeholder 9">
            <a:extLst>
              <a:ext uri="{FF2B5EF4-FFF2-40B4-BE49-F238E27FC236}">
                <a16:creationId xmlns:a16="http://schemas.microsoft.com/office/drawing/2014/main" id="{43542C71-F6D0-FE4C-AC39-99A6F427CCB8}"/>
              </a:ext>
            </a:extLst>
          </p:cNvPr>
          <p:cNvSpPr>
            <a:spLocks noGrp="1"/>
          </p:cNvSpPr>
          <p:nvPr>
            <p:ph type="body" sz="quarter" idx="30" hasCustomPrompt="1"/>
          </p:nvPr>
        </p:nvSpPr>
        <p:spPr>
          <a:xfrm>
            <a:off x="6236808"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29" name="Text Placeholder 13">
            <a:extLst>
              <a:ext uri="{FF2B5EF4-FFF2-40B4-BE49-F238E27FC236}">
                <a16:creationId xmlns:a16="http://schemas.microsoft.com/office/drawing/2014/main" id="{DC40323E-33C7-3348-B410-E2E65DEAE522}"/>
              </a:ext>
            </a:extLst>
          </p:cNvPr>
          <p:cNvSpPr>
            <a:spLocks noGrp="1"/>
          </p:cNvSpPr>
          <p:nvPr>
            <p:ph type="body" sz="quarter" idx="31"/>
          </p:nvPr>
        </p:nvSpPr>
        <p:spPr>
          <a:xfrm>
            <a:off x="7449450"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30" name="Text Placeholder 9">
            <a:extLst>
              <a:ext uri="{FF2B5EF4-FFF2-40B4-BE49-F238E27FC236}">
                <a16:creationId xmlns:a16="http://schemas.microsoft.com/office/drawing/2014/main" id="{22DA1606-0568-4242-9820-9C583D0FB95D}"/>
              </a:ext>
            </a:extLst>
          </p:cNvPr>
          <p:cNvSpPr>
            <a:spLocks noGrp="1"/>
          </p:cNvSpPr>
          <p:nvPr>
            <p:ph type="body" sz="quarter" idx="32" hasCustomPrompt="1"/>
          </p:nvPr>
        </p:nvSpPr>
        <p:spPr>
          <a:xfrm>
            <a:off x="8250312"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
        <p:nvSpPr>
          <p:cNvPr id="31" name="Text Placeholder 13">
            <a:extLst>
              <a:ext uri="{FF2B5EF4-FFF2-40B4-BE49-F238E27FC236}">
                <a16:creationId xmlns:a16="http://schemas.microsoft.com/office/drawing/2014/main" id="{F2D8B01B-F61D-4446-A53C-DD3C3858A5A3}"/>
              </a:ext>
            </a:extLst>
          </p:cNvPr>
          <p:cNvSpPr>
            <a:spLocks noGrp="1"/>
          </p:cNvSpPr>
          <p:nvPr>
            <p:ph type="body" sz="quarter" idx="33"/>
          </p:nvPr>
        </p:nvSpPr>
        <p:spPr>
          <a:xfrm>
            <a:off x="9462954" y="4476823"/>
            <a:ext cx="1638300" cy="983458"/>
          </a:xfrm>
        </p:spPr>
        <p:txBody>
          <a:bodyPr anchor="t">
            <a:noAutofit/>
          </a:bodyPr>
          <a:lstStyle>
            <a:lvl1pPr marL="0" indent="0" algn="ctr">
              <a:buFontTx/>
              <a:buNone/>
              <a:defRPr sz="1400" b="1">
                <a:solidFill>
                  <a:schemeClr val="accent1"/>
                </a:solidFill>
              </a:defRPr>
            </a:lvl1pPr>
            <a:lvl2pPr marL="12700" indent="0" algn="ctr">
              <a:buFontTx/>
              <a:buNone/>
              <a:tabLst/>
              <a:defRPr sz="1200"/>
            </a:lvl2pPr>
            <a:lvl3pPr>
              <a:defRPr sz="2000"/>
            </a:lvl3pPr>
            <a:lvl4pPr>
              <a:defRPr sz="2000"/>
            </a:lvl4pPr>
            <a:lvl5pPr>
              <a:defRPr sz="2000"/>
            </a:lvl5pPr>
          </a:lstStyle>
          <a:p>
            <a:pPr lvl="0"/>
            <a:r>
              <a:rPr lang="en-US"/>
              <a:t>Click to edit Master text styles</a:t>
            </a:r>
          </a:p>
          <a:p>
            <a:pPr lvl="1"/>
            <a:r>
              <a:rPr lang="en-US"/>
              <a:t>Second level</a:t>
            </a:r>
          </a:p>
        </p:txBody>
      </p:sp>
      <p:sp>
        <p:nvSpPr>
          <p:cNvPr id="32" name="Text Placeholder 9">
            <a:extLst>
              <a:ext uri="{FF2B5EF4-FFF2-40B4-BE49-F238E27FC236}">
                <a16:creationId xmlns:a16="http://schemas.microsoft.com/office/drawing/2014/main" id="{5E7831FC-2811-6346-A2FE-6EB21E476F74}"/>
              </a:ext>
            </a:extLst>
          </p:cNvPr>
          <p:cNvSpPr>
            <a:spLocks noGrp="1"/>
          </p:cNvSpPr>
          <p:nvPr>
            <p:ph type="body" sz="quarter" idx="34" hasCustomPrompt="1"/>
          </p:nvPr>
        </p:nvSpPr>
        <p:spPr>
          <a:xfrm>
            <a:off x="10263816" y="3784754"/>
            <a:ext cx="36000" cy="612000"/>
          </a:xfrm>
          <a:prstGeom prst="roundRect">
            <a:avLst>
              <a:gd name="adj" fmla="val 50000"/>
            </a:avLst>
          </a:prstGeom>
          <a:solidFill>
            <a:schemeClr val="accent2"/>
          </a:solidFill>
        </p:spPr>
        <p:txBody>
          <a:bodyPr>
            <a:normAutofit/>
          </a:bodyPr>
          <a:lstStyle>
            <a:lvl1pPr marL="0" indent="0">
              <a:buFontTx/>
              <a:buNone/>
              <a:defRPr sz="100"/>
            </a:lvl1pPr>
          </a:lstStyle>
          <a:p>
            <a:pPr lvl="0"/>
            <a:r>
              <a:rPr lang="en-GB"/>
              <a:t> </a:t>
            </a:r>
          </a:p>
        </p:txBody>
      </p:sp>
    </p:spTree>
    <p:extLst>
      <p:ext uri="{BB962C8B-B14F-4D97-AF65-F5344CB8AC3E}">
        <p14:creationId xmlns:p14="http://schemas.microsoft.com/office/powerpoint/2010/main" val="2175709064"/>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Fullscreen Picture - Ligh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0"/>
            <a:ext cx="12192000" cy="6858000"/>
          </a:xfrm>
          <a:solidFill>
            <a:schemeClr val="bg1">
              <a:lumMod val="95000"/>
              <a:alpha val="78093"/>
            </a:schemeClr>
          </a:solidFill>
        </p:spPr>
        <p:txBody>
          <a:bodyPr tIns="720000">
            <a:normAutofit/>
          </a:bodyPr>
          <a:lstStyle>
            <a:lvl1pPr marL="0" indent="0" algn="ctr">
              <a:buNone/>
              <a:defRPr sz="1800"/>
            </a:lvl1pPr>
          </a:lstStyle>
          <a:p>
            <a:r>
              <a:rPr lang="en-GB"/>
              <a:t>Click icon to insert a picture (light)</a:t>
            </a:r>
          </a:p>
        </p:txBody>
      </p:sp>
      <p:sp>
        <p:nvSpPr>
          <p:cNvPr id="7" name="Text Placeholder 9">
            <a:extLst>
              <a:ext uri="{FF2B5EF4-FFF2-40B4-BE49-F238E27FC236}">
                <a16:creationId xmlns:a16="http://schemas.microsoft.com/office/drawing/2014/main" id="{B5F8EC50-517F-F84F-B8B9-5240B652E95F}"/>
              </a:ext>
            </a:extLst>
          </p:cNvPr>
          <p:cNvSpPr>
            <a:spLocks noGrp="1"/>
          </p:cNvSpPr>
          <p:nvPr>
            <p:ph type="body" sz="quarter" idx="15" hasCustomPrompt="1"/>
          </p:nvPr>
        </p:nvSpPr>
        <p:spPr>
          <a:xfrm>
            <a:off x="441824" y="6259223"/>
            <a:ext cx="1412939" cy="415619"/>
          </a:xfrm>
          <a:blipFill>
            <a:blip r:embed="rId2"/>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8329006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Fullscreen Picture - Dar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5F6C448-6586-834C-9B17-D15F58B9BB17}"/>
              </a:ext>
            </a:extLst>
          </p:cNvPr>
          <p:cNvSpPr>
            <a:spLocks noGrp="1"/>
          </p:cNvSpPr>
          <p:nvPr>
            <p:ph type="pic" sz="quarter" idx="13" hasCustomPrompt="1"/>
          </p:nvPr>
        </p:nvSpPr>
        <p:spPr>
          <a:xfrm>
            <a:off x="0" y="0"/>
            <a:ext cx="12192000" cy="6858000"/>
          </a:xfrm>
          <a:solidFill>
            <a:schemeClr val="bg1">
              <a:lumMod val="65000"/>
              <a:alpha val="78093"/>
            </a:schemeClr>
          </a:solidFill>
        </p:spPr>
        <p:txBody>
          <a:bodyPr tIns="720000">
            <a:normAutofit/>
          </a:bodyPr>
          <a:lstStyle>
            <a:lvl1pPr marL="0" indent="0" algn="ctr">
              <a:buNone/>
              <a:defRPr sz="1800"/>
            </a:lvl1pPr>
          </a:lstStyle>
          <a:p>
            <a:r>
              <a:rPr lang="en-GB"/>
              <a:t>Click icon to insert a picture (dark)</a:t>
            </a:r>
          </a:p>
        </p:txBody>
      </p:sp>
      <p:sp>
        <p:nvSpPr>
          <p:cNvPr id="7" name="Text Placeholder 9">
            <a:extLst>
              <a:ext uri="{FF2B5EF4-FFF2-40B4-BE49-F238E27FC236}">
                <a16:creationId xmlns:a16="http://schemas.microsoft.com/office/drawing/2014/main" id="{B5F8EC50-517F-F84F-B8B9-5240B652E95F}"/>
              </a:ext>
            </a:extLst>
          </p:cNvPr>
          <p:cNvSpPr>
            <a:spLocks noGrp="1"/>
          </p:cNvSpPr>
          <p:nvPr>
            <p:ph type="body" sz="quarter" idx="15" hasCustomPrompt="1"/>
          </p:nvPr>
        </p:nvSpPr>
        <p:spPr>
          <a:xfrm>
            <a:off x="441824" y="6259223"/>
            <a:ext cx="1412939" cy="415619"/>
          </a:xfrm>
          <a: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a:blipFill>
        </p:spPr>
        <p:txBody>
          <a:bodyPr>
            <a:normAutofit/>
          </a:bodyPr>
          <a:lstStyle>
            <a:lvl1pPr marL="0" indent="0">
              <a:buNone/>
              <a:defRPr sz="100"/>
            </a:lvl1pPr>
          </a:lstStyle>
          <a:p>
            <a:pPr lvl="0"/>
            <a:r>
              <a:rPr lang="en-GB"/>
              <a:t>    </a:t>
            </a:r>
          </a:p>
        </p:txBody>
      </p:sp>
    </p:spTree>
    <p:extLst>
      <p:ext uri="{BB962C8B-B14F-4D97-AF65-F5344CB8AC3E}">
        <p14:creationId xmlns:p14="http://schemas.microsoft.com/office/powerpoint/2010/main" val="21696381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641C00-5DFE-1B46-B878-411155246B2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29947" y="6097520"/>
            <a:ext cx="1784355" cy="524898"/>
          </a:xfrm>
          <a:prstGeom prst="rect">
            <a:avLst/>
          </a:prstGeom>
        </p:spPr>
      </p:pic>
      <p:sp>
        <p:nvSpPr>
          <p:cNvPr id="14" name="TextBox 13">
            <a:extLst>
              <a:ext uri="{FF2B5EF4-FFF2-40B4-BE49-F238E27FC236}">
                <a16:creationId xmlns:a16="http://schemas.microsoft.com/office/drawing/2014/main" id="{92040803-8A02-5C44-9186-CF4BD18FCFF6}"/>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grpSp>
        <p:nvGrpSpPr>
          <p:cNvPr id="16" name="Group 15">
            <a:extLst>
              <a:ext uri="{FF2B5EF4-FFF2-40B4-BE49-F238E27FC236}">
                <a16:creationId xmlns:a16="http://schemas.microsoft.com/office/drawing/2014/main" id="{3331B85F-B31A-7242-AE18-96479867B43D}"/>
              </a:ext>
            </a:extLst>
          </p:cNvPr>
          <p:cNvGrpSpPr/>
          <p:nvPr/>
        </p:nvGrpSpPr>
        <p:grpSpPr>
          <a:xfrm>
            <a:off x="3779987" y="521625"/>
            <a:ext cx="5652017" cy="5726267"/>
            <a:chOff x="7306220" y="1109826"/>
            <a:chExt cx="4306745" cy="4363322"/>
          </a:xfrm>
        </p:grpSpPr>
        <p:pic>
          <p:nvPicPr>
            <p:cNvPr id="6" name="Picture 5">
              <a:extLst>
                <a:ext uri="{FF2B5EF4-FFF2-40B4-BE49-F238E27FC236}">
                  <a16:creationId xmlns:a16="http://schemas.microsoft.com/office/drawing/2014/main" id="{4E763F73-2594-A343-84CF-3829304795C7}"/>
                </a:ext>
              </a:extLst>
            </p:cNvPr>
            <p:cNvPicPr>
              <a:picLocks noChangeAspect="1"/>
            </p:cNvPicPr>
            <p:nvPr/>
          </p:nvPicPr>
          <p:blipFill>
            <a:blip r:embed="rId4"/>
            <a:stretch>
              <a:fillRect/>
            </a:stretch>
          </p:blipFill>
          <p:spPr>
            <a:xfrm>
              <a:off x="8358616" y="4315366"/>
              <a:ext cx="2643890" cy="1157782"/>
            </a:xfrm>
            <a:prstGeom prst="rect">
              <a:avLst/>
            </a:prstGeom>
          </p:spPr>
        </p:pic>
        <p:pic>
          <p:nvPicPr>
            <p:cNvPr id="8" name="Picture 7">
              <a:extLst>
                <a:ext uri="{FF2B5EF4-FFF2-40B4-BE49-F238E27FC236}">
                  <a16:creationId xmlns:a16="http://schemas.microsoft.com/office/drawing/2014/main" id="{875F1567-C7EB-CC44-8B56-485DCE07DDCB}"/>
                </a:ext>
              </a:extLst>
            </p:cNvPr>
            <p:cNvPicPr>
              <a:picLocks noChangeAspect="1"/>
            </p:cNvPicPr>
            <p:nvPr/>
          </p:nvPicPr>
          <p:blipFill>
            <a:blip r:embed="rId5"/>
            <a:stretch>
              <a:fillRect/>
            </a:stretch>
          </p:blipFill>
          <p:spPr>
            <a:xfrm>
              <a:off x="9869291" y="1109826"/>
              <a:ext cx="1743674" cy="2319174"/>
            </a:xfrm>
            <a:prstGeom prst="rect">
              <a:avLst/>
            </a:prstGeom>
          </p:spPr>
        </p:pic>
        <p:pic>
          <p:nvPicPr>
            <p:cNvPr id="11" name="Picture 10">
              <a:extLst>
                <a:ext uri="{FF2B5EF4-FFF2-40B4-BE49-F238E27FC236}">
                  <a16:creationId xmlns:a16="http://schemas.microsoft.com/office/drawing/2014/main" id="{98DF3218-E974-5F4D-85AB-7D1553E1521D}"/>
                </a:ext>
              </a:extLst>
            </p:cNvPr>
            <p:cNvPicPr>
              <a:picLocks noChangeAspect="1"/>
            </p:cNvPicPr>
            <p:nvPr/>
          </p:nvPicPr>
          <p:blipFill>
            <a:blip r:embed="rId6"/>
            <a:stretch>
              <a:fillRect/>
            </a:stretch>
          </p:blipFill>
          <p:spPr>
            <a:xfrm>
              <a:off x="7306220" y="1198661"/>
              <a:ext cx="1213185" cy="3240817"/>
            </a:xfrm>
            <a:prstGeom prst="rect">
              <a:avLst/>
            </a:prstGeom>
          </p:spPr>
        </p:pic>
      </p:grpSp>
      <p:sp>
        <p:nvSpPr>
          <p:cNvPr id="3" name="Text Placeholder 2">
            <a:extLst>
              <a:ext uri="{FF2B5EF4-FFF2-40B4-BE49-F238E27FC236}">
                <a16:creationId xmlns:a16="http://schemas.microsoft.com/office/drawing/2014/main" id="{B491CF03-8A8E-1846-A7BE-8DF19085836D}"/>
              </a:ext>
            </a:extLst>
          </p:cNvPr>
          <p:cNvSpPr>
            <a:spLocks noGrp="1"/>
          </p:cNvSpPr>
          <p:nvPr>
            <p:ph type="body" sz="quarter" idx="10" hasCustomPrompt="1"/>
          </p:nvPr>
        </p:nvSpPr>
        <p:spPr>
          <a:xfrm>
            <a:off x="4576057" y="1684860"/>
            <a:ext cx="3890963" cy="3043601"/>
          </a:xfrm>
        </p:spPr>
        <p:txBody>
          <a:bodyPr anchor="ctr">
            <a:normAutofit/>
          </a:bodyPr>
          <a:lstStyle>
            <a:lvl1pPr marL="0" indent="0" algn="ctr">
              <a:buNone/>
              <a:defRPr sz="3400" b="1">
                <a:solidFill>
                  <a:schemeClr val="bg1"/>
                </a:solidFill>
                <a:latin typeface="+mn-lt"/>
              </a:defRPr>
            </a:lvl1pPr>
          </a:lstStyle>
          <a:p>
            <a:pPr lvl="0"/>
            <a:r>
              <a:rPr lang="en-GB" noProof="0"/>
              <a:t>Quote</a:t>
            </a:r>
          </a:p>
        </p:txBody>
      </p:sp>
    </p:spTree>
    <p:extLst>
      <p:ext uri="{BB962C8B-B14F-4D97-AF65-F5344CB8AC3E}">
        <p14:creationId xmlns:p14="http://schemas.microsoft.com/office/powerpoint/2010/main" val="5856478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clusion - Take-Away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0317-7E91-7246-90E6-A5DAE522AF27}"/>
              </a:ext>
            </a:extLst>
          </p:cNvPr>
          <p:cNvSpPr>
            <a:spLocks noGrp="1"/>
          </p:cNvSpPr>
          <p:nvPr>
            <p:ph type="title"/>
          </p:nvPr>
        </p:nvSpPr>
        <p:spPr>
          <a:xfrm>
            <a:off x="1054417" y="2624137"/>
            <a:ext cx="3185988" cy="1600200"/>
          </a:xfrm>
        </p:spPr>
        <p:txBody>
          <a:bodyPr anchor="ctr"/>
          <a:lstStyle>
            <a:lvl1pPr>
              <a:defRPr sz="3200">
                <a:solidFill>
                  <a:schemeClr val="bg1"/>
                </a:solidFill>
              </a:defRPr>
            </a:lvl1pPr>
          </a:lstStyle>
          <a:p>
            <a:r>
              <a:rPr lang="en-US"/>
              <a:t>Click to edit Master title style</a:t>
            </a:r>
            <a:endParaRPr lang="fr-FR"/>
          </a:p>
        </p:txBody>
      </p:sp>
      <p:pic>
        <p:nvPicPr>
          <p:cNvPr id="8" name="Picture 7">
            <a:extLst>
              <a:ext uri="{FF2B5EF4-FFF2-40B4-BE49-F238E27FC236}">
                <a16:creationId xmlns:a16="http://schemas.microsoft.com/office/drawing/2014/main" id="{D3CAB6BD-08EB-B740-8326-E11FF8C2DF7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441823" y="6259202"/>
            <a:ext cx="1412940" cy="415640"/>
          </a:xfrm>
          <a:prstGeom prst="rect">
            <a:avLst/>
          </a:prstGeom>
        </p:spPr>
      </p:pic>
      <p:sp>
        <p:nvSpPr>
          <p:cNvPr id="11" name="TextBox 10">
            <a:extLst>
              <a:ext uri="{FF2B5EF4-FFF2-40B4-BE49-F238E27FC236}">
                <a16:creationId xmlns:a16="http://schemas.microsoft.com/office/drawing/2014/main" id="{57646E38-F0C4-8640-B269-678413E0FDA2}"/>
              </a:ext>
            </a:extLst>
          </p:cNvPr>
          <p:cNvSpPr txBox="1"/>
          <p:nvPr/>
        </p:nvSpPr>
        <p:spPr>
          <a:xfrm>
            <a:off x="10971957" y="6250632"/>
            <a:ext cx="1426866" cy="369332"/>
          </a:xfrm>
          <a:prstGeom prst="rect">
            <a:avLst/>
          </a:prstGeom>
          <a:noFill/>
        </p:spPr>
        <p:txBody>
          <a:bodyPr wrap="square" rtlCol="0">
            <a:spAutoFit/>
          </a:bodyPr>
          <a:lstStyle/>
          <a:p>
            <a:pPr algn="l">
              <a:spcBef>
                <a:spcPts val="600"/>
              </a:spcBef>
            </a:pPr>
            <a:r>
              <a:rPr lang="en-GB" b="1" noProof="1">
                <a:solidFill>
                  <a:schemeClr val="bg1"/>
                </a:solidFill>
              </a:rPr>
              <a:t>vito.be</a:t>
            </a:r>
          </a:p>
        </p:txBody>
      </p:sp>
      <p:sp>
        <p:nvSpPr>
          <p:cNvPr id="6" name="Content Placeholder 2">
            <a:extLst>
              <a:ext uri="{FF2B5EF4-FFF2-40B4-BE49-F238E27FC236}">
                <a16:creationId xmlns:a16="http://schemas.microsoft.com/office/drawing/2014/main" id="{13B7159C-7415-8844-A680-A08956B1DDCC}"/>
              </a:ext>
            </a:extLst>
          </p:cNvPr>
          <p:cNvSpPr>
            <a:spLocks noGrp="1"/>
          </p:cNvSpPr>
          <p:nvPr>
            <p:ph idx="1"/>
          </p:nvPr>
        </p:nvSpPr>
        <p:spPr>
          <a:xfrm>
            <a:off x="4771144" y="1355168"/>
            <a:ext cx="7216540" cy="4147663"/>
          </a:xfrm>
        </p:spPr>
        <p:txBody>
          <a:bodyPr anchor="ctr">
            <a:normAutofit/>
          </a:bodyPr>
          <a:lstStyle>
            <a:lvl1pPr marL="271463" indent="-271463">
              <a:spcBef>
                <a:spcPts val="700"/>
              </a:spcBef>
              <a:buClr>
                <a:schemeClr val="bg1"/>
              </a:buClr>
              <a:buFont typeface="Wingdings" pitchFamily="2" charset="2"/>
              <a:buChar char="§"/>
              <a:tabLst/>
              <a:defRPr sz="2000">
                <a:solidFill>
                  <a:schemeClr val="bg1"/>
                </a:solidFill>
              </a:defRPr>
            </a:lvl1pPr>
            <a:lvl2pPr marL="498475" indent="-227013">
              <a:spcBef>
                <a:spcPts val="700"/>
              </a:spcBef>
              <a:buClr>
                <a:schemeClr val="bg1"/>
              </a:buClr>
              <a:tabLst/>
              <a:defRPr sz="1800">
                <a:solidFill>
                  <a:schemeClr val="bg1"/>
                </a:solidFill>
              </a:defRPr>
            </a:lvl2pPr>
            <a:lvl3pPr marL="758825" indent="-225425">
              <a:spcBef>
                <a:spcPts val="700"/>
              </a:spcBef>
              <a:buClr>
                <a:schemeClr val="bg1"/>
              </a:buClr>
              <a:buFont typeface="System Font Regular"/>
              <a:buChar char="-"/>
              <a:tabLst/>
              <a:defRPr sz="1600">
                <a:solidFill>
                  <a:schemeClr val="bg1"/>
                </a:solidFill>
              </a:defRPr>
            </a:lvl3pPr>
            <a:lvl4pPr marL="984250" indent="-225425">
              <a:spcBef>
                <a:spcPts val="700"/>
              </a:spcBef>
              <a:buClr>
                <a:schemeClr val="bg1"/>
              </a:buClr>
              <a:buFont typeface="Courier New" panose="02070309020205020404" pitchFamily="49" charset="0"/>
              <a:buChar char="o"/>
              <a:tabLst/>
              <a:defRPr sz="1400">
                <a:solidFill>
                  <a:schemeClr val="bg1"/>
                </a:solidFill>
              </a:defRPr>
            </a:lvl4pPr>
            <a:lvl5pPr>
              <a:buClr>
                <a:schemeClr val="accent5"/>
              </a:buCl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61584949"/>
      </p:ext>
    </p:extLst>
  </p:cSld>
  <p:clrMapOvr>
    <a:masterClrMapping/>
  </p:clrMapOvr>
  <p:extLst>
    <p:ext uri="{DCECCB84-F9BA-43D5-87BE-67443E8EF086}">
      <p15:sldGuideLst xmlns:p15="http://schemas.microsoft.com/office/powerpoint/2012/main">
        <p15:guide id="1" orient="horz" pos="2160">
          <p15:clr>
            <a:srgbClr val="FBAE40"/>
          </p15:clr>
        </p15:guide>
        <p15:guide id="2" pos="71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ntact Details">
    <p:bg>
      <p:bgPr>
        <a:solidFill>
          <a:schemeClr val="accent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1FC91BE-06A8-A04E-A4FA-2E17E7FB40BD}"/>
              </a:ext>
            </a:extLst>
          </p:cNvPr>
          <p:cNvGrpSpPr/>
          <p:nvPr/>
        </p:nvGrpSpPr>
        <p:grpSpPr>
          <a:xfrm>
            <a:off x="0" y="-1"/>
            <a:ext cx="10646006" cy="6858001"/>
            <a:chOff x="0" y="-1"/>
            <a:chExt cx="10646006" cy="6858001"/>
          </a:xfrm>
        </p:grpSpPr>
        <p:pic>
          <p:nvPicPr>
            <p:cNvPr id="6" name="Picture 5">
              <a:extLst>
                <a:ext uri="{FF2B5EF4-FFF2-40B4-BE49-F238E27FC236}">
                  <a16:creationId xmlns:a16="http://schemas.microsoft.com/office/drawing/2014/main" id="{4E763F73-2594-A343-84CF-3829304795C7}"/>
                </a:ext>
              </a:extLst>
            </p:cNvPr>
            <p:cNvPicPr>
              <a:picLocks noChangeAspect="1"/>
            </p:cNvPicPr>
            <p:nvPr/>
          </p:nvPicPr>
          <p:blipFill rotWithShape="1">
            <a:blip r:embed="rId2"/>
            <a:srcRect b="6597"/>
            <a:stretch/>
          </p:blipFill>
          <p:spPr>
            <a:xfrm>
              <a:off x="2480094" y="4144510"/>
              <a:ext cx="6634129" cy="2713490"/>
            </a:xfrm>
            <a:prstGeom prst="rect">
              <a:avLst/>
            </a:prstGeom>
          </p:spPr>
        </p:pic>
        <p:pic>
          <p:nvPicPr>
            <p:cNvPr id="8" name="Picture 7">
              <a:extLst>
                <a:ext uri="{FF2B5EF4-FFF2-40B4-BE49-F238E27FC236}">
                  <a16:creationId xmlns:a16="http://schemas.microsoft.com/office/drawing/2014/main" id="{875F1567-C7EB-CC44-8B56-485DCE07DDCB}"/>
                </a:ext>
              </a:extLst>
            </p:cNvPr>
            <p:cNvPicPr>
              <a:picLocks noChangeAspect="1"/>
            </p:cNvPicPr>
            <p:nvPr/>
          </p:nvPicPr>
          <p:blipFill rotWithShape="1">
            <a:blip r:embed="rId3"/>
            <a:srcRect t="67000"/>
            <a:stretch/>
          </p:blipFill>
          <p:spPr>
            <a:xfrm>
              <a:off x="6270726" y="-1"/>
              <a:ext cx="4375280" cy="1920413"/>
            </a:xfrm>
            <a:prstGeom prst="rect">
              <a:avLst/>
            </a:prstGeom>
          </p:spPr>
        </p:pic>
        <p:pic>
          <p:nvPicPr>
            <p:cNvPr id="11" name="Picture 10">
              <a:extLst>
                <a:ext uri="{FF2B5EF4-FFF2-40B4-BE49-F238E27FC236}">
                  <a16:creationId xmlns:a16="http://schemas.microsoft.com/office/drawing/2014/main" id="{98DF3218-E974-5F4D-85AB-7D1553E1521D}"/>
                </a:ext>
              </a:extLst>
            </p:cNvPr>
            <p:cNvPicPr>
              <a:picLocks noChangeAspect="1"/>
            </p:cNvPicPr>
            <p:nvPr/>
          </p:nvPicPr>
          <p:blipFill rotWithShape="1">
            <a:blip r:embed="rId4"/>
            <a:srcRect l="5276" t="45205"/>
            <a:stretch/>
          </p:blipFill>
          <p:spPr>
            <a:xfrm>
              <a:off x="0" y="-1"/>
              <a:ext cx="2883551" cy="4455936"/>
            </a:xfrm>
            <a:prstGeom prst="rect">
              <a:avLst/>
            </a:prstGeom>
          </p:spPr>
        </p:pic>
      </p:grpSp>
      <p:sp>
        <p:nvSpPr>
          <p:cNvPr id="2" name="Title 1">
            <a:extLst>
              <a:ext uri="{FF2B5EF4-FFF2-40B4-BE49-F238E27FC236}">
                <a16:creationId xmlns:a16="http://schemas.microsoft.com/office/drawing/2014/main" id="{89C7AE40-46DE-4946-9D3C-489266BCB036}"/>
              </a:ext>
            </a:extLst>
          </p:cNvPr>
          <p:cNvSpPr>
            <a:spLocks noGrp="1"/>
          </p:cNvSpPr>
          <p:nvPr>
            <p:ph type="title" hasCustomPrompt="1"/>
          </p:nvPr>
        </p:nvSpPr>
        <p:spPr>
          <a:xfrm>
            <a:off x="1246005" y="1736727"/>
            <a:ext cx="5569525" cy="1237586"/>
          </a:xfrm>
          <a:noFill/>
        </p:spPr>
        <p:txBody>
          <a:bodyPr anchor="b">
            <a:normAutofit/>
          </a:bodyPr>
          <a:lstStyle>
            <a:lvl1pPr>
              <a:defRPr sz="4000">
                <a:solidFill>
                  <a:schemeClr val="bg1"/>
                </a:solidFill>
              </a:defRPr>
            </a:lvl1pPr>
          </a:lstStyle>
          <a:p>
            <a:r>
              <a:rPr lang="en-GB"/>
              <a:t>Thank you</a:t>
            </a:r>
            <a:br>
              <a:rPr lang="en-GB"/>
            </a:br>
            <a:r>
              <a:rPr lang="en-GB"/>
              <a:t>Dank u</a:t>
            </a:r>
            <a:endParaRPr lang="fr-FR"/>
          </a:p>
        </p:txBody>
      </p:sp>
      <p:sp>
        <p:nvSpPr>
          <p:cNvPr id="10" name="Text Placeholder 9">
            <a:extLst>
              <a:ext uri="{FF2B5EF4-FFF2-40B4-BE49-F238E27FC236}">
                <a16:creationId xmlns:a16="http://schemas.microsoft.com/office/drawing/2014/main" id="{A67F5877-23E7-3840-B406-F2E71B467637}"/>
              </a:ext>
            </a:extLst>
          </p:cNvPr>
          <p:cNvSpPr>
            <a:spLocks noGrp="1"/>
          </p:cNvSpPr>
          <p:nvPr>
            <p:ph type="body" sz="quarter" idx="15" hasCustomPrompt="1"/>
          </p:nvPr>
        </p:nvSpPr>
        <p:spPr>
          <a:xfrm>
            <a:off x="1246005" y="3635079"/>
            <a:ext cx="4340001" cy="1046162"/>
          </a:xfrm>
        </p:spPr>
        <p:txBody>
          <a:bodyPr>
            <a:normAutofit/>
          </a:bodyPr>
          <a:lstStyle>
            <a:lvl1pPr marL="0" indent="0">
              <a:spcBef>
                <a:spcPts val="400"/>
              </a:spcBef>
              <a:buFontTx/>
              <a:buNone/>
              <a:defRPr sz="1800" b="0">
                <a:solidFill>
                  <a:schemeClr val="bg1"/>
                </a:solidFill>
              </a:defRPr>
            </a:lvl1pPr>
          </a:lstStyle>
          <a:p>
            <a:pPr lvl="0"/>
            <a:r>
              <a:rPr lang="en-GB"/>
              <a:t>Contact details</a:t>
            </a:r>
          </a:p>
        </p:txBody>
      </p:sp>
      <p:pic>
        <p:nvPicPr>
          <p:cNvPr id="13" name="Picture 12">
            <a:extLst>
              <a:ext uri="{FF2B5EF4-FFF2-40B4-BE49-F238E27FC236}">
                <a16:creationId xmlns:a16="http://schemas.microsoft.com/office/drawing/2014/main" id="{39641C00-5DFE-1B46-B878-411155246B2A}"/>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9947" y="6097520"/>
            <a:ext cx="1784355" cy="524898"/>
          </a:xfrm>
          <a:prstGeom prst="rect">
            <a:avLst/>
          </a:prstGeom>
        </p:spPr>
      </p:pic>
      <p:sp>
        <p:nvSpPr>
          <p:cNvPr id="14" name="TextBox 13">
            <a:extLst>
              <a:ext uri="{FF2B5EF4-FFF2-40B4-BE49-F238E27FC236}">
                <a16:creationId xmlns:a16="http://schemas.microsoft.com/office/drawing/2014/main" id="{92040803-8A02-5C44-9186-CF4BD18FCFF6}"/>
              </a:ext>
            </a:extLst>
          </p:cNvPr>
          <p:cNvSpPr txBox="1"/>
          <p:nvPr/>
        </p:nvSpPr>
        <p:spPr>
          <a:xfrm>
            <a:off x="10289073" y="6099911"/>
            <a:ext cx="1426866" cy="461665"/>
          </a:xfrm>
          <a:prstGeom prst="rect">
            <a:avLst/>
          </a:prstGeom>
          <a:noFill/>
        </p:spPr>
        <p:txBody>
          <a:bodyPr wrap="square" rtlCol="0">
            <a:spAutoFit/>
          </a:bodyPr>
          <a:lstStyle/>
          <a:p>
            <a:pPr algn="r">
              <a:spcBef>
                <a:spcPts val="600"/>
              </a:spcBef>
            </a:pPr>
            <a:r>
              <a:rPr lang="en-GB" sz="2400" b="1" noProof="1">
                <a:solidFill>
                  <a:schemeClr val="bg1"/>
                </a:solidFill>
              </a:rPr>
              <a:t>vito.be</a:t>
            </a:r>
          </a:p>
        </p:txBody>
      </p:sp>
    </p:spTree>
    <p:extLst>
      <p:ext uri="{BB962C8B-B14F-4D97-AF65-F5344CB8AC3E}">
        <p14:creationId xmlns:p14="http://schemas.microsoft.com/office/powerpoint/2010/main" val="9623065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theme" Target="../theme/theme2.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9E80E1-6DE2-EF4F-8259-C04331CFF0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B5D860E9-2875-3048-8F34-516E5303C7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F1BB9EBE-351E-1B4D-8428-E74BE934EC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Footer Placeholder 4">
            <a:extLst>
              <a:ext uri="{FF2B5EF4-FFF2-40B4-BE49-F238E27FC236}">
                <a16:creationId xmlns:a16="http://schemas.microsoft.com/office/drawing/2014/main" id="{C4E9331D-0054-6146-90B8-DCFD44BD8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D1C13714-254A-2E4E-9377-6080060AAE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B4D76F-E98B-8C40-B24E-DBA088A9CE8A}" type="slidenum">
              <a:rPr lang="fr-FR" smtClean="0"/>
              <a:t>‹#›</a:t>
            </a:fld>
            <a:endParaRPr lang="fr-FR"/>
          </a:p>
        </p:txBody>
      </p:sp>
    </p:spTree>
    <p:extLst>
      <p:ext uri="{BB962C8B-B14F-4D97-AF65-F5344CB8AC3E}">
        <p14:creationId xmlns:p14="http://schemas.microsoft.com/office/powerpoint/2010/main" val="3796388921"/>
      </p:ext>
    </p:extLst>
  </p:cSld>
  <p:clrMap bg1="lt1" tx1="dk1" bg2="lt2" tx2="dk2" accent1="accent1" accent2="accent2" accent3="accent3" accent4="accent4" accent5="accent5" accent6="accent6" hlink="hlink" folHlink="folHlink"/>
  <p:sldLayoutIdLst>
    <p:sldLayoutId id="2147483649" r:id="rId1"/>
    <p:sldLayoutId id="2147483686" r:id="rId2"/>
    <p:sldLayoutId id="2147483655" r:id="rId3"/>
    <p:sldLayoutId id="2147483660" r:id="rId4"/>
    <p:sldLayoutId id="2147483687" r:id="rId5"/>
    <p:sldLayoutId id="2147483682" r:id="rId6"/>
    <p:sldLayoutId id="2147483661" r:id="rId7"/>
    <p:sldLayoutId id="2147483656" r:id="rId8"/>
    <p:sldLayoutId id="2147483662" r:id="rId9"/>
    <p:sldLayoutId id="2147483651" r:id="rId10"/>
    <p:sldLayoutId id="2147483663" r:id="rId11"/>
    <p:sldLayoutId id="2147483664" r:id="rId12"/>
    <p:sldLayoutId id="2147483666" r:id="rId13"/>
    <p:sldLayoutId id="2147483679" r:id="rId14"/>
    <p:sldLayoutId id="2147483650" r:id="rId15"/>
    <p:sldLayoutId id="2147483668" r:id="rId16"/>
    <p:sldLayoutId id="2147483673" r:id="rId17"/>
    <p:sldLayoutId id="2147483675" r:id="rId18"/>
    <p:sldLayoutId id="2147483680" r:id="rId19"/>
    <p:sldLayoutId id="2147483667" r:id="rId20"/>
    <p:sldLayoutId id="2147483670" r:id="rId21"/>
    <p:sldLayoutId id="2147483674" r:id="rId22"/>
    <p:sldLayoutId id="2147483676" r:id="rId23"/>
    <p:sldLayoutId id="2147483681" r:id="rId24"/>
    <p:sldLayoutId id="2147483684" r:id="rId25"/>
    <p:sldLayoutId id="2147483685" r:id="rId26"/>
    <p:sldLayoutId id="2147483671" r:id="rId27"/>
    <p:sldLayoutId id="2147483672" r:id="rId28"/>
    <p:sldLayoutId id="2147483683" r:id="rId29"/>
    <p:sldLayoutId id="2147483677" r:id="rId30"/>
    <p:sldLayoutId id="2147483665" r:id="rId31"/>
    <p:sldLayoutId id="2147483720" r:id="rId32"/>
    <p:sldLayoutId id="2147483721" r:id="rId33"/>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9E80E1-6DE2-EF4F-8259-C04331CFF0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endParaRPr lang="en-GB" noProof="0"/>
          </a:p>
        </p:txBody>
      </p:sp>
      <p:sp>
        <p:nvSpPr>
          <p:cNvPr id="3" name="Text Placeholder 2">
            <a:extLst>
              <a:ext uri="{FF2B5EF4-FFF2-40B4-BE49-F238E27FC236}">
                <a16:creationId xmlns:a16="http://schemas.microsoft.com/office/drawing/2014/main" id="{B5D860E9-2875-3048-8F34-516E5303C7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F1BB9EBE-351E-1B4D-8428-E74BE934EC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Footer Placeholder 4">
            <a:extLst>
              <a:ext uri="{FF2B5EF4-FFF2-40B4-BE49-F238E27FC236}">
                <a16:creationId xmlns:a16="http://schemas.microsoft.com/office/drawing/2014/main" id="{C4E9331D-0054-6146-90B8-DCFD44BD8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D1C13714-254A-2E4E-9377-6080060AAE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B4D76F-E98B-8C40-B24E-DBA088A9CE8A}" type="slidenum">
              <a:rPr lang="fr-FR" smtClean="0"/>
              <a:t>‹#›</a:t>
            </a:fld>
            <a:endParaRPr lang="fr-FR"/>
          </a:p>
        </p:txBody>
      </p:sp>
    </p:spTree>
    <p:extLst>
      <p:ext uri="{BB962C8B-B14F-4D97-AF65-F5344CB8AC3E}">
        <p14:creationId xmlns:p14="http://schemas.microsoft.com/office/powerpoint/2010/main" val="39196179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0.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58.xml"/><Relationship Id="rId6" Type="http://schemas.openxmlformats.org/officeDocument/2006/relationships/image" Target="../media/image23.png"/><Relationship Id="rId5" Type="http://schemas.openxmlformats.org/officeDocument/2006/relationships/image" Target="../media/image11.pn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20.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13.jpeg"/><Relationship Id="rId1" Type="http://schemas.openxmlformats.org/officeDocument/2006/relationships/slideLayout" Target="../slideLayouts/slideLayout20.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1.png"/><Relationship Id="rId1" Type="http://schemas.openxmlformats.org/officeDocument/2006/relationships/slideLayout" Target="../slideLayouts/slideLayout2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png"/><Relationship Id="rId1" Type="http://schemas.openxmlformats.org/officeDocument/2006/relationships/slideLayout" Target="../slideLayouts/slideLayout20.xml"/><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hyperlink" Target="https://espr-euecolabel-furniture.eu/"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C1_2FC72ED9.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39.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62.png"/><Relationship Id="rId1" Type="http://schemas.openxmlformats.org/officeDocument/2006/relationships/slideLayout" Target="../slideLayouts/slideLayout18.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8.xml"/><Relationship Id="rId5" Type="http://schemas.openxmlformats.org/officeDocument/2006/relationships/image" Target="../media/image78.png"/><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7.svg"/></Relationships>
</file>

<file path=ppt/slides/_rels/slide52.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2.sv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hyperlink" Target="https://filieres-rep.ademe.fr/en/filieres-REP/filiere-EA" TargetMode="External"/><Relationship Id="rId7" Type="http://schemas.openxmlformats.org/officeDocument/2006/relationships/image" Target="../media/image89.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eeb.org/wp-content/uploads/2019/05/Report-on-the-Circular-Economy-in-the-Furniture-Sector.pdf" TargetMode="External"/><Relationship Id="rId11" Type="http://schemas.openxmlformats.org/officeDocument/2006/relationships/image" Target="../media/image93.svg"/><Relationship Id="rId5" Type="http://schemas.openxmlformats.org/officeDocument/2006/relationships/hyperlink" Target="https://www.eionet.europa.eu/etcs/etc-ce/products/etc-ce-report-2023-3-headache-fractions-in-mixed-municipal-waste/@@download/file/Headache%20fractions%20final%20%202023.pdf" TargetMode="External"/><Relationship Id="rId10" Type="http://schemas.openxmlformats.org/officeDocument/2006/relationships/image" Target="../media/image92.svg"/><Relationship Id="rId4" Type="http://schemas.openxmlformats.org/officeDocument/2006/relationships/hyperlink" Target="https://www.renewablematter.eu/roberto-coizet-circolarita-mobile-valore-industriale-non-solo-ambientale" TargetMode="External"/><Relationship Id="rId9" Type="http://schemas.openxmlformats.org/officeDocument/2006/relationships/image" Target="../media/image91.svg"/></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5.svg"/></Relationships>
</file>

<file path=ppt/slides/_rels/slide5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8.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2.sv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61.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svg"/><Relationship Id="rId1" Type="http://schemas.openxmlformats.org/officeDocument/2006/relationships/slideLayout" Target="../slideLayouts/slideLayout2.xml"/><Relationship Id="rId6" Type="http://schemas.openxmlformats.org/officeDocument/2006/relationships/image" Target="../media/image105.svg"/><Relationship Id="rId5" Type="http://schemas.openxmlformats.org/officeDocument/2006/relationships/image" Target="../media/image104.svg"/><Relationship Id="rId4" Type="http://schemas.openxmlformats.org/officeDocument/2006/relationships/image" Target="../media/image103.svg"/></Relationships>
</file>

<file path=ppt/slides/_rels/slide62.xml.rels><?xml version="1.0" encoding="UTF-8" standalone="yes"?>
<Relationships xmlns="http://schemas.openxmlformats.org/package/2006/relationships"><Relationship Id="rId2" Type="http://schemas.microsoft.com/office/2018/10/relationships/comments" Target="../comments/modernComment_1F2_D25970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doi.org/10.1038/s41598-024-84025-8"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hyperlink" Target="https://www.government.nl/documents/2024/01/31/research-ecodesign-for-furniture" TargetMode="External"/><Relationship Id="rId7" Type="http://schemas.openxmlformats.org/officeDocument/2006/relationships/image" Target="../media/image108.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hyperlink" Target="https://ec.europa.eu/docsroom/documents/7573/attachments/1/translations/en/renditions/native" TargetMode="External"/><Relationship Id="rId9" Type="http://schemas.openxmlformats.org/officeDocument/2006/relationships/image" Target="../media/image110.sv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ec.europa.eu/docsroom/documents/7573/attachments/1/translations/en/renditions/nativ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71.xml.rels><?xml version="1.0" encoding="UTF-8" standalone="yes"?>
<Relationships xmlns="http://schemas.openxmlformats.org/package/2006/relationships"><Relationship Id="rId8" Type="http://schemas.openxmlformats.org/officeDocument/2006/relationships/image" Target="../media/image114.svg"/><Relationship Id="rId3" Type="http://schemas.openxmlformats.org/officeDocument/2006/relationships/image" Target="../media/image113.png"/><Relationship Id="rId7" Type="http://schemas.openxmlformats.org/officeDocument/2006/relationships/hyperlink" Target="https://www.government.nl/site/binaries/site-content/collections/documents/2024/01/31/research-ecodesign-for-furniture/Research%2BEcodesign%2Bfor%2Bfurniture.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doi.org/10.4000/tc.7855" TargetMode="External"/><Relationship Id="rId5" Type="http://schemas.openxmlformats.org/officeDocument/2006/relationships/hyperlink" Target="https://dl.designresearchsociety.org/drs-conference-papers/drs2026/researchpapers/16" TargetMode="External"/><Relationship Id="rId4" Type="http://schemas.openxmlformats.org/officeDocument/2006/relationships/hyperlink" Target="https://doi.org/10.1016/j.resconrec.2013.05.003"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doi.org/10.1046/j.1365-2737.2000.00091.x" TargetMode="External"/><Relationship Id="rId3" Type="http://schemas.openxmlformats.org/officeDocument/2006/relationships/image" Target="../media/image112.png"/><Relationship Id="rId7" Type="http://schemas.openxmlformats.org/officeDocument/2006/relationships/hyperlink" Target="https://doi.org/10.20900/jsr20210013"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doi.org/10.4233/uuid:9fe0a3cd-a7f7-4d29-bb44-6dc78575a2e8" TargetMode="External"/><Relationship Id="rId11" Type="http://schemas.openxmlformats.org/officeDocument/2006/relationships/image" Target="../media/image116.svg"/><Relationship Id="rId5" Type="http://schemas.openxmlformats.org/officeDocument/2006/relationships/hyperlink" Target="https://doi.org/10.1080/14606925.2018.1469331" TargetMode="External"/><Relationship Id="rId10" Type="http://schemas.openxmlformats.org/officeDocument/2006/relationships/image" Target="../media/image115.svg"/><Relationship Id="rId4" Type="http://schemas.openxmlformats.org/officeDocument/2006/relationships/hyperlink" Target="https://doi.org/10.1038/s41598-024-84025-8" TargetMode="External"/><Relationship Id="rId9" Type="http://schemas.openxmlformats.org/officeDocument/2006/relationships/hyperlink" Target="https://doi.org/10.1177/1469540509104376" TargetMode="Externa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hyperlink" Target="https://doi.org/10.1007/s43615-025-00596-2"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doi.org/10.1007/s43615-025-00596-2"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18.svg"/><Relationship Id="rId4" Type="http://schemas.openxmlformats.org/officeDocument/2006/relationships/image" Target="../media/image117.svg"/></Relationships>
</file>

<file path=ppt/slides/_rels/slide76.xml.rels><?xml version="1.0" encoding="UTF-8" standalone="yes"?>
<Relationships xmlns="http://schemas.openxmlformats.org/package/2006/relationships"><Relationship Id="rId3" Type="http://schemas.openxmlformats.org/officeDocument/2006/relationships/hyperlink" Target="https://urn.kb.se/resolve?urn=urn:nbn:se:kth:diva-315376"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doi.org/10.1016/j.resconrec.2022.106414" TargetMode="External"/><Relationship Id="rId5" Type="http://schemas.openxmlformats.org/officeDocument/2006/relationships/hyperlink" Target="https://doi.org/10.1016/j.spc.2024.12.019" TargetMode="External"/><Relationship Id="rId4" Type="http://schemas.openxmlformats.org/officeDocument/2006/relationships/hyperlink" Target="https://marktplaatsperskamer.nl/wp-content/uploads/2019/10/191009-CE-Delft-Impact-study-enviromental-benefit-Marktplaats-trading.pdf"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www.bestellen.bayern.de/stmuv-abfall-006"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20.sv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12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1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1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3.xml"/></Relationships>
</file>

<file path=ppt/slides/_rels/slide12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s://espr-euecolabel-furniture.eu/media/13" TargetMode="External"/><Relationship Id="rId2" Type="http://schemas.openxmlformats.org/officeDocument/2006/relationships/notesSlide" Target="../notesSlides/notesSlide45.xml"/><Relationship Id="rId1" Type="http://schemas.openxmlformats.org/officeDocument/2006/relationships/slideLayout" Target="../slideLayouts/slideLayout25.xml"/></Relationships>
</file>

<file path=ppt/slides/_rels/slide148.xml.rels><?xml version="1.0" encoding="UTF-8" standalone="yes"?>
<Relationships xmlns="http://schemas.openxmlformats.org/package/2006/relationships"><Relationship Id="rId2" Type="http://schemas.openxmlformats.org/officeDocument/2006/relationships/image" Target="../media/image131.sv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6AE4D8-152A-BE56-3D59-4F35251DF2FA}"/>
              </a:ext>
            </a:extLst>
          </p:cNvPr>
          <p:cNvSpPr/>
          <p:nvPr/>
        </p:nvSpPr>
        <p:spPr>
          <a:xfrm>
            <a:off x="2354290" y="6045975"/>
            <a:ext cx="6511972" cy="468000"/>
          </a:xfrm>
          <a:prstGeom prst="rect">
            <a:avLst/>
          </a:prstGeom>
          <a:solidFill>
            <a:schemeClr val="bg1"/>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noProof="0"/>
          </a:p>
        </p:txBody>
      </p:sp>
      <p:sp>
        <p:nvSpPr>
          <p:cNvPr id="2" name="Title 1">
            <a:extLst>
              <a:ext uri="{FF2B5EF4-FFF2-40B4-BE49-F238E27FC236}">
                <a16:creationId xmlns:a16="http://schemas.microsoft.com/office/drawing/2014/main" id="{4E2F80E0-A541-F836-7CFF-5974ED7186F7}"/>
              </a:ext>
            </a:extLst>
          </p:cNvPr>
          <p:cNvSpPr>
            <a:spLocks noGrp="1"/>
          </p:cNvSpPr>
          <p:nvPr>
            <p:ph type="ctrTitle"/>
          </p:nvPr>
        </p:nvSpPr>
        <p:spPr/>
        <p:txBody>
          <a:bodyPr/>
          <a:lstStyle/>
          <a:p>
            <a:r>
              <a:rPr lang="en-GB" noProof="0"/>
              <a:t>FWC ESPR – SR12 Furniture</a:t>
            </a:r>
          </a:p>
        </p:txBody>
      </p:sp>
      <p:sp>
        <p:nvSpPr>
          <p:cNvPr id="3" name="Subtitle 2">
            <a:extLst>
              <a:ext uri="{FF2B5EF4-FFF2-40B4-BE49-F238E27FC236}">
                <a16:creationId xmlns:a16="http://schemas.microsoft.com/office/drawing/2014/main" id="{5B8F288C-ACD0-E662-BE8E-E12E90F63D10}"/>
              </a:ext>
            </a:extLst>
          </p:cNvPr>
          <p:cNvSpPr>
            <a:spLocks noGrp="1"/>
          </p:cNvSpPr>
          <p:nvPr>
            <p:ph type="subTitle" idx="1"/>
          </p:nvPr>
        </p:nvSpPr>
        <p:spPr/>
        <p:txBody>
          <a:bodyPr>
            <a:normAutofit/>
          </a:bodyPr>
          <a:lstStyle/>
          <a:p>
            <a:r>
              <a:rPr lang="tr-TR" noProof="0"/>
              <a:t>1st </a:t>
            </a:r>
            <a:r>
              <a:rPr lang="tr-TR" noProof="0" err="1"/>
              <a:t>Stakeholder</a:t>
            </a:r>
            <a:r>
              <a:rPr lang="tr-TR" noProof="0"/>
              <a:t> Meeting</a:t>
            </a:r>
            <a:r>
              <a:rPr lang="en-GB" noProof="0"/>
              <a:t>–</a:t>
            </a:r>
            <a:r>
              <a:rPr lang="tr-TR" noProof="0"/>
              <a:t> </a:t>
            </a:r>
            <a:r>
              <a:rPr lang="tr-TR" noProof="0" err="1"/>
              <a:t>Oct</a:t>
            </a:r>
            <a:r>
              <a:rPr lang="tr-TR" noProof="0"/>
              <a:t> 6</a:t>
            </a:r>
            <a:r>
              <a:rPr lang="en-GB" noProof="0"/>
              <a:t>, 2026</a:t>
            </a:r>
          </a:p>
        </p:txBody>
      </p:sp>
      <p:sp>
        <p:nvSpPr>
          <p:cNvPr id="4" name="Text Placeholder 3">
            <a:extLst>
              <a:ext uri="{FF2B5EF4-FFF2-40B4-BE49-F238E27FC236}">
                <a16:creationId xmlns:a16="http://schemas.microsoft.com/office/drawing/2014/main" id="{FB84CC9A-058E-E91C-6E31-A9AF58981CD5}"/>
              </a:ext>
            </a:extLst>
          </p:cNvPr>
          <p:cNvSpPr>
            <a:spLocks noGrp="1"/>
          </p:cNvSpPr>
          <p:nvPr>
            <p:ph type="body" sz="quarter" idx="13"/>
          </p:nvPr>
        </p:nvSpPr>
        <p:spPr/>
        <p:txBody>
          <a:bodyPr vert="horz" lIns="91440" tIns="45720" rIns="91440" bIns="45720" rtlCol="0" anchor="t">
            <a:normAutofit/>
          </a:bodyPr>
          <a:lstStyle/>
          <a:p>
            <a:r>
              <a:rPr lang="en-GB" noProof="0"/>
              <a:t>Trinomics, </a:t>
            </a:r>
            <a:r>
              <a:rPr lang="en-GB" noProof="0" err="1"/>
              <a:t>Oeko-Institut</a:t>
            </a:r>
            <a:r>
              <a:rPr lang="en-GB" noProof="0"/>
              <a:t>, </a:t>
            </a:r>
            <a:r>
              <a:rPr lang="en-GB" noProof="0" err="1"/>
              <a:t>Ecoinnovazione</a:t>
            </a:r>
            <a:r>
              <a:rPr lang="en-GB" noProof="0"/>
              <a:t>, </a:t>
            </a:r>
            <a:br>
              <a:rPr lang="en-GB" noProof="0"/>
            </a:br>
            <a:r>
              <a:rPr lang="en-GB" noProof="0"/>
              <a:t>Fraunhofer IZM and VITO</a:t>
            </a:r>
          </a:p>
        </p:txBody>
      </p:sp>
      <p:grpSp>
        <p:nvGrpSpPr>
          <p:cNvPr id="7" name="Group 6">
            <a:extLst>
              <a:ext uri="{FF2B5EF4-FFF2-40B4-BE49-F238E27FC236}">
                <a16:creationId xmlns:a16="http://schemas.microsoft.com/office/drawing/2014/main" id="{166C2F6F-B6D4-EF53-D8D3-5D9A519A1CF7}"/>
              </a:ext>
            </a:extLst>
          </p:cNvPr>
          <p:cNvGrpSpPr/>
          <p:nvPr/>
        </p:nvGrpSpPr>
        <p:grpSpPr>
          <a:xfrm>
            <a:off x="2354290" y="6126377"/>
            <a:ext cx="6398348" cy="361711"/>
            <a:chOff x="2414588" y="6099975"/>
            <a:chExt cx="6398348" cy="361711"/>
          </a:xfrm>
          <a:solidFill>
            <a:schemeClr val="bg1"/>
          </a:solidFill>
        </p:grpSpPr>
        <p:pic>
          <p:nvPicPr>
            <p:cNvPr id="5" name="Picture 4" descr="A black and grey logo&#10;&#10;Description automatically generated">
              <a:extLst>
                <a:ext uri="{FF2B5EF4-FFF2-40B4-BE49-F238E27FC236}">
                  <a16:creationId xmlns:a16="http://schemas.microsoft.com/office/drawing/2014/main" id="{75F6B689-4825-DC02-7834-AEB04A6D6CB0}"/>
                </a:ext>
              </a:extLst>
            </p:cNvPr>
            <p:cNvPicPr>
              <a:picLocks noChangeAspect="1"/>
            </p:cNvPicPr>
            <p:nvPr/>
          </p:nvPicPr>
          <p:blipFill>
            <a:blip r:embed="rId2"/>
            <a:stretch>
              <a:fillRect/>
            </a:stretch>
          </p:blipFill>
          <p:spPr>
            <a:xfrm>
              <a:off x="2414588" y="6101686"/>
              <a:ext cx="1913894" cy="360000"/>
            </a:xfrm>
            <a:prstGeom prst="rect">
              <a:avLst/>
            </a:prstGeom>
            <a:grpFill/>
          </p:spPr>
        </p:pic>
        <p:pic>
          <p:nvPicPr>
            <p:cNvPr id="14" name="Immagine 13">
              <a:extLst>
                <a:ext uri="{FF2B5EF4-FFF2-40B4-BE49-F238E27FC236}">
                  <a16:creationId xmlns:a16="http://schemas.microsoft.com/office/drawing/2014/main" id="{AEC28CBA-50E1-81C3-6801-A7DEA58E79D8}"/>
                </a:ext>
              </a:extLst>
            </p:cNvPr>
            <p:cNvPicPr>
              <a:picLocks noChangeAspect="1"/>
            </p:cNvPicPr>
            <p:nvPr/>
          </p:nvPicPr>
          <p:blipFill>
            <a:blip r:embed="rId3"/>
            <a:stretch>
              <a:fillRect/>
            </a:stretch>
          </p:blipFill>
          <p:spPr>
            <a:xfrm>
              <a:off x="5798854" y="6101686"/>
              <a:ext cx="1605265" cy="360000"/>
            </a:xfrm>
            <a:prstGeom prst="rect">
              <a:avLst/>
            </a:prstGeom>
            <a:grpFill/>
          </p:spPr>
        </p:pic>
        <p:pic>
          <p:nvPicPr>
            <p:cNvPr id="1026" name="Picture 2" descr="Fraunhofer IZM - Re-FREAM">
              <a:extLst>
                <a:ext uri="{FF2B5EF4-FFF2-40B4-BE49-F238E27FC236}">
                  <a16:creationId xmlns:a16="http://schemas.microsoft.com/office/drawing/2014/main" id="{4F555EA4-A1CF-7C49-9C30-6AC11C2936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4494" y="6099975"/>
              <a:ext cx="1318442" cy="360000"/>
            </a:xfrm>
            <a:prstGeom prst="rect">
              <a:avLst/>
            </a:prstGeom>
            <a:grpFill/>
          </p:spPr>
        </p:pic>
      </p:grpSp>
      <p:pic>
        <p:nvPicPr>
          <p:cNvPr id="8" name="Grafik 7">
            <a:extLst>
              <a:ext uri="{FF2B5EF4-FFF2-40B4-BE49-F238E27FC236}">
                <a16:creationId xmlns:a16="http://schemas.microsoft.com/office/drawing/2014/main" id="{ABA319C4-9422-CA0F-FC67-730A158505AA}"/>
              </a:ext>
            </a:extLst>
          </p:cNvPr>
          <p:cNvPicPr>
            <a:picLocks noChangeAspect="1"/>
          </p:cNvPicPr>
          <p:nvPr/>
        </p:nvPicPr>
        <p:blipFill>
          <a:blip r:embed="rId5"/>
          <a:stretch>
            <a:fillRect/>
          </a:stretch>
        </p:blipFill>
        <p:spPr>
          <a:xfrm>
            <a:off x="4328423" y="6114387"/>
            <a:ext cx="1349894" cy="399588"/>
          </a:xfrm>
          <a:prstGeom prst="rect">
            <a:avLst/>
          </a:prstGeom>
        </p:spPr>
      </p:pic>
    </p:spTree>
    <p:extLst>
      <p:ext uri="{BB962C8B-B14F-4D97-AF65-F5344CB8AC3E}">
        <p14:creationId xmlns:p14="http://schemas.microsoft.com/office/powerpoint/2010/main" val="3430920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27B6-08B7-08B6-9C58-0A9F5D00FBB8}"/>
              </a:ext>
            </a:extLst>
          </p:cNvPr>
          <p:cNvSpPr>
            <a:spLocks noGrp="1"/>
          </p:cNvSpPr>
          <p:nvPr>
            <p:ph type="title"/>
          </p:nvPr>
        </p:nvSpPr>
        <p:spPr/>
        <p:txBody>
          <a:bodyPr/>
          <a:lstStyle/>
          <a:p>
            <a:r>
              <a:rPr lang="en-US"/>
              <a:t>Disclaimer</a:t>
            </a:r>
            <a:endParaRPr lang="en-BE"/>
          </a:p>
        </p:txBody>
      </p:sp>
      <p:sp>
        <p:nvSpPr>
          <p:cNvPr id="7" name="Slide Number Placeholder 6">
            <a:extLst>
              <a:ext uri="{FF2B5EF4-FFF2-40B4-BE49-F238E27FC236}">
                <a16:creationId xmlns:a16="http://schemas.microsoft.com/office/drawing/2014/main" id="{6391BF6C-4A03-F693-00B2-AB30BFD136C2}"/>
              </a:ext>
            </a:extLst>
          </p:cNvPr>
          <p:cNvSpPr>
            <a:spLocks noGrp="1"/>
          </p:cNvSpPr>
          <p:nvPr>
            <p:ph type="sldNum" sz="quarter" idx="12"/>
          </p:nvPr>
        </p:nvSpPr>
        <p:spPr>
          <a:xfrm>
            <a:off x="10276113" y="7104495"/>
            <a:ext cx="404197" cy="365125"/>
          </a:xfrm>
          <a:prstGeom prst="rect">
            <a:avLst/>
          </a:prstGeom>
        </p:spPr>
        <p:txBody>
          <a:bodyPr vert="horz" lIns="91440" tIns="45720" rIns="91440" bIns="45720" rtlCol="0" anchor="ctr"/>
          <a:lstStyle>
            <a:defPPr>
              <a:defRPr lang="en-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B4D76F-E98B-8C40-B24E-DBA088A9CE8A}" type="slidenum">
              <a:rPr lang="fr-FR" smtClean="0"/>
              <a:pPr/>
              <a:t>2</a:t>
            </a:fld>
            <a:endParaRPr lang="fr-FR" b="1">
              <a:solidFill>
                <a:schemeClr val="accent1"/>
              </a:solidFill>
            </a:endParaRPr>
          </a:p>
        </p:txBody>
      </p:sp>
      <p:sp>
        <p:nvSpPr>
          <p:cNvPr id="6" name="TextBox 5">
            <a:extLst>
              <a:ext uri="{FF2B5EF4-FFF2-40B4-BE49-F238E27FC236}">
                <a16:creationId xmlns:a16="http://schemas.microsoft.com/office/drawing/2014/main" id="{ACF1F07C-C850-FB16-DB95-6AE777165239}"/>
              </a:ext>
            </a:extLst>
          </p:cNvPr>
          <p:cNvSpPr txBox="1"/>
          <p:nvPr/>
        </p:nvSpPr>
        <p:spPr>
          <a:xfrm>
            <a:off x="1462548" y="1523198"/>
            <a:ext cx="9779863" cy="4339650"/>
          </a:xfrm>
          <a:prstGeom prst="rect">
            <a:avLst/>
          </a:prstGeom>
          <a:noFill/>
        </p:spPr>
        <p:txBody>
          <a:bodyPr wrap="square">
            <a:spAutoFit/>
          </a:bodyPr>
          <a:lstStyle/>
          <a:p>
            <a:pPr marL="342900" indent="-342900">
              <a:spcAft>
                <a:spcPts val="1200"/>
              </a:spcAft>
              <a:buClr>
                <a:schemeClr val="accent5"/>
              </a:buClr>
              <a:buFont typeface="Wingdings" panose="05000000000000000000" pitchFamily="2" charset="2"/>
              <a:buChar char="§"/>
            </a:pPr>
            <a:r>
              <a:rPr lang="en-GB">
                <a:solidFill>
                  <a:schemeClr val="accent1"/>
                </a:solidFill>
              </a:rPr>
              <a:t>The drafts and suggestions presented here have not been adopted or endorsed by the European Commission; any recommendations shared in connection with this stakeholder consultation are the preliminary views of </a:t>
            </a:r>
            <a:r>
              <a:rPr lang="en-GB" err="1">
                <a:solidFill>
                  <a:schemeClr val="accent1"/>
                </a:solidFill>
              </a:rPr>
              <a:t>Oeko-Institut</a:t>
            </a:r>
            <a:r>
              <a:rPr lang="en-GB">
                <a:solidFill>
                  <a:schemeClr val="accent1"/>
                </a:solidFill>
              </a:rPr>
              <a:t>, Trinomics, Vito</a:t>
            </a:r>
            <a:r>
              <a:rPr lang="tr-TR">
                <a:solidFill>
                  <a:schemeClr val="accent1"/>
                </a:solidFill>
              </a:rPr>
              <a:t>, Ecoinnovazione, </a:t>
            </a:r>
            <a:r>
              <a:rPr lang="en-GB">
                <a:solidFill>
                  <a:schemeClr val="accent1"/>
                </a:solidFill>
              </a:rPr>
              <a:t>and </a:t>
            </a:r>
            <a:r>
              <a:rPr lang="tr-TR" err="1">
                <a:solidFill>
                  <a:schemeClr val="accent1"/>
                </a:solidFill>
              </a:rPr>
              <a:t>Fraunhofer</a:t>
            </a:r>
            <a:r>
              <a:rPr lang="tr-TR">
                <a:solidFill>
                  <a:schemeClr val="accent1"/>
                </a:solidFill>
              </a:rPr>
              <a:t> IZM </a:t>
            </a:r>
            <a:r>
              <a:rPr lang="tr-TR" err="1">
                <a:solidFill>
                  <a:schemeClr val="accent1"/>
                </a:solidFill>
              </a:rPr>
              <a:t>and</a:t>
            </a:r>
            <a:r>
              <a:rPr lang="tr-TR">
                <a:solidFill>
                  <a:schemeClr val="accent1"/>
                </a:solidFill>
              </a:rPr>
              <a:t> </a:t>
            </a:r>
            <a:r>
              <a:rPr lang="en-GB">
                <a:solidFill>
                  <a:schemeClr val="accent1"/>
                </a:solidFill>
              </a:rPr>
              <a:t>may not in any circumstance be regarded as an official position of the European Commission.</a:t>
            </a:r>
            <a:endParaRPr lang="tr-TR">
              <a:solidFill>
                <a:schemeClr val="accent1"/>
              </a:solidFill>
            </a:endParaRPr>
          </a:p>
          <a:p>
            <a:pPr marL="342900" indent="-342900">
              <a:spcAft>
                <a:spcPts val="1200"/>
              </a:spcAft>
              <a:buClr>
                <a:schemeClr val="accent5"/>
              </a:buClr>
              <a:buFont typeface="Wingdings" panose="05000000000000000000" pitchFamily="2" charset="2"/>
              <a:buChar char="§"/>
            </a:pPr>
            <a:endParaRPr lang="tr-TR"/>
          </a:p>
          <a:p>
            <a:pPr marL="342900" indent="-342900">
              <a:spcAft>
                <a:spcPts val="1200"/>
              </a:spcAft>
              <a:buClr>
                <a:schemeClr val="accent5"/>
              </a:buClr>
              <a:buFont typeface="Wingdings" panose="05000000000000000000" pitchFamily="2" charset="2"/>
              <a:buChar char="§"/>
            </a:pPr>
            <a:r>
              <a:rPr lang="en-GB" b="1">
                <a:solidFill>
                  <a:schemeClr val="accent1"/>
                </a:solidFill>
              </a:rPr>
              <a:t>This is a public event</a:t>
            </a:r>
            <a:r>
              <a:rPr lang="en-GB">
                <a:solidFill>
                  <a:schemeClr val="accent1"/>
                </a:solidFill>
              </a:rPr>
              <a:t>: the project team and meeting participants may use information from the discussions, statements will be attributed to your organisation. </a:t>
            </a:r>
          </a:p>
          <a:p>
            <a:pPr marL="342900" indent="-342900">
              <a:spcAft>
                <a:spcPts val="1200"/>
              </a:spcAft>
              <a:buClr>
                <a:schemeClr val="accent5"/>
              </a:buClr>
              <a:buFont typeface="Wingdings" panose="05000000000000000000" pitchFamily="2" charset="2"/>
              <a:buChar char="§"/>
            </a:pPr>
            <a:endParaRPr lang="en-GB"/>
          </a:p>
          <a:p>
            <a:pPr marL="342900" indent="-342900">
              <a:spcAft>
                <a:spcPts val="1200"/>
              </a:spcAft>
              <a:buClr>
                <a:schemeClr val="accent5"/>
              </a:buClr>
              <a:buFont typeface="Wingdings" panose="05000000000000000000" pitchFamily="2" charset="2"/>
              <a:buChar char="§"/>
            </a:pPr>
            <a:endParaRPr lang="en-GB"/>
          </a:p>
          <a:p>
            <a:pPr marL="342900" indent="-342900">
              <a:spcAft>
                <a:spcPts val="1200"/>
              </a:spcAft>
              <a:buClr>
                <a:schemeClr val="accent5"/>
              </a:buClr>
              <a:buFont typeface="Wingdings" panose="05000000000000000000" pitchFamily="2" charset="2"/>
              <a:buChar char="§"/>
            </a:pPr>
            <a:endParaRPr lang="en-GB"/>
          </a:p>
          <a:p>
            <a:pPr marL="342900" indent="-342900">
              <a:spcAft>
                <a:spcPts val="1200"/>
              </a:spcAft>
              <a:buClr>
                <a:schemeClr val="accent5"/>
              </a:buClr>
              <a:buFont typeface="Wingdings" panose="05000000000000000000" pitchFamily="2" charset="2"/>
              <a:buChar char="§"/>
            </a:pPr>
            <a:endParaRPr lang="en-BE">
              <a:solidFill>
                <a:schemeClr val="accent1"/>
              </a:solidFill>
            </a:endParaRPr>
          </a:p>
        </p:txBody>
      </p:sp>
    </p:spTree>
    <p:extLst>
      <p:ext uri="{BB962C8B-B14F-4D97-AF65-F5344CB8AC3E}">
        <p14:creationId xmlns:p14="http://schemas.microsoft.com/office/powerpoint/2010/main" val="858199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EEE5-2318-D626-FEFC-8F6F57B5CB06}"/>
              </a:ext>
            </a:extLst>
          </p:cNvPr>
          <p:cNvSpPr>
            <a:spLocks noGrp="1"/>
          </p:cNvSpPr>
          <p:nvPr>
            <p:ph type="title"/>
          </p:nvPr>
        </p:nvSpPr>
        <p:spPr>
          <a:xfrm>
            <a:off x="852404" y="238347"/>
            <a:ext cx="8538354" cy="481726"/>
          </a:xfrm>
        </p:spPr>
        <p:txBody>
          <a:bodyPr/>
          <a:lstStyle/>
          <a:p>
            <a:r>
              <a:rPr lang="tr-TR" err="1"/>
              <a:t>Housekeeping</a:t>
            </a:r>
            <a:endParaRPr lang="en-US"/>
          </a:p>
        </p:txBody>
      </p:sp>
      <p:grpSp>
        <p:nvGrpSpPr>
          <p:cNvPr id="3" name="Group 2">
            <a:extLst>
              <a:ext uri="{FF2B5EF4-FFF2-40B4-BE49-F238E27FC236}">
                <a16:creationId xmlns:a16="http://schemas.microsoft.com/office/drawing/2014/main" id="{636A0C00-C44E-057A-9FD7-5D02AF01C784}"/>
              </a:ext>
            </a:extLst>
          </p:cNvPr>
          <p:cNvGrpSpPr/>
          <p:nvPr/>
        </p:nvGrpSpPr>
        <p:grpSpPr>
          <a:xfrm>
            <a:off x="314870" y="1105278"/>
            <a:ext cx="10845257" cy="3732691"/>
            <a:chOff x="463726" y="2040943"/>
            <a:chExt cx="10845257" cy="3732691"/>
          </a:xfrm>
        </p:grpSpPr>
        <p:pic>
          <p:nvPicPr>
            <p:cNvPr id="6" name="Picture 5">
              <a:extLst>
                <a:ext uri="{FF2B5EF4-FFF2-40B4-BE49-F238E27FC236}">
                  <a16:creationId xmlns:a16="http://schemas.microsoft.com/office/drawing/2014/main" id="{67678BFA-4D2D-6E63-B7D8-8239F618E272}"/>
                </a:ext>
              </a:extLst>
            </p:cNvPr>
            <p:cNvPicPr>
              <a:picLocks noChangeAspect="1"/>
            </p:cNvPicPr>
            <p:nvPr/>
          </p:nvPicPr>
          <p:blipFill>
            <a:blip r:embed="rId2"/>
            <a:srcRect b="38515"/>
            <a:stretch>
              <a:fillRect/>
            </a:stretch>
          </p:blipFill>
          <p:spPr>
            <a:xfrm>
              <a:off x="463726" y="2040943"/>
              <a:ext cx="2029108" cy="2325317"/>
            </a:xfrm>
            <a:prstGeom prst="rect">
              <a:avLst/>
            </a:prstGeom>
          </p:spPr>
        </p:pic>
        <p:sp>
          <p:nvSpPr>
            <p:cNvPr id="8" name="TextBox 7">
              <a:extLst>
                <a:ext uri="{FF2B5EF4-FFF2-40B4-BE49-F238E27FC236}">
                  <a16:creationId xmlns:a16="http://schemas.microsoft.com/office/drawing/2014/main" id="{9F951899-A5D6-E141-1BBB-5A174CDA8F8D}"/>
                </a:ext>
              </a:extLst>
            </p:cNvPr>
            <p:cNvSpPr txBox="1"/>
            <p:nvPr/>
          </p:nvSpPr>
          <p:spPr>
            <a:xfrm>
              <a:off x="2894012" y="2360958"/>
              <a:ext cx="8414971" cy="369332"/>
            </a:xfrm>
            <a:prstGeom prst="rect">
              <a:avLst/>
            </a:prstGeom>
            <a:noFill/>
          </p:spPr>
          <p:txBody>
            <a:bodyPr wrap="square">
              <a:spAutoFit/>
            </a:bodyPr>
            <a:lstStyle/>
            <a:p>
              <a:pPr marL="342900" indent="-342900">
                <a:buClr>
                  <a:schemeClr val="accent5"/>
                </a:buClr>
                <a:buFont typeface="Wingdings" panose="05000000000000000000" pitchFamily="2" charset="2"/>
                <a:buChar char="§"/>
              </a:pPr>
              <a:r>
                <a:rPr lang="en-US" b="1" noProof="0">
                  <a:solidFill>
                    <a:schemeClr val="accent1"/>
                  </a:solidFill>
                </a:rPr>
                <a:t>Mute yourself </a:t>
              </a:r>
              <a:r>
                <a:rPr lang="en-US" noProof="0">
                  <a:solidFill>
                    <a:schemeClr val="accent1"/>
                  </a:solidFill>
                </a:rPr>
                <a:t>and</a:t>
              </a:r>
              <a:r>
                <a:rPr lang="en-US" b="1" noProof="0">
                  <a:solidFill>
                    <a:schemeClr val="accent1"/>
                  </a:solidFill>
                </a:rPr>
                <a:t> turn-off the camera </a:t>
              </a:r>
              <a:r>
                <a:rPr lang="en-US" noProof="0">
                  <a:solidFill>
                    <a:schemeClr val="accent1"/>
                  </a:solidFill>
                </a:rPr>
                <a:t>when not speaking. </a:t>
              </a:r>
            </a:p>
          </p:txBody>
        </p:sp>
        <p:sp>
          <p:nvSpPr>
            <p:cNvPr id="10" name="TextBox 9">
              <a:extLst>
                <a:ext uri="{FF2B5EF4-FFF2-40B4-BE49-F238E27FC236}">
                  <a16:creationId xmlns:a16="http://schemas.microsoft.com/office/drawing/2014/main" id="{6F99F961-2F08-0C74-C0D7-0656790336D0}"/>
                </a:ext>
              </a:extLst>
            </p:cNvPr>
            <p:cNvSpPr txBox="1"/>
            <p:nvPr/>
          </p:nvSpPr>
          <p:spPr>
            <a:xfrm>
              <a:off x="2894011" y="3605631"/>
              <a:ext cx="8414971" cy="646331"/>
            </a:xfrm>
            <a:prstGeom prst="rect">
              <a:avLst/>
            </a:prstGeom>
            <a:noFill/>
          </p:spPr>
          <p:txBody>
            <a:bodyPr wrap="square">
              <a:spAutoFit/>
            </a:bodyPr>
            <a:lstStyle/>
            <a:p>
              <a:pPr marL="342900" indent="-342900">
                <a:buClr>
                  <a:schemeClr val="accent5"/>
                </a:buClr>
                <a:buFont typeface="Wingdings" panose="05000000000000000000" pitchFamily="2" charset="2"/>
                <a:buChar char="§"/>
              </a:pPr>
              <a:r>
                <a:rPr lang="en-US" noProof="0">
                  <a:solidFill>
                    <a:schemeClr val="accent1"/>
                  </a:solidFill>
                </a:rPr>
                <a:t>Raise your hand or write in the chat for any interventions/questions</a:t>
              </a:r>
              <a:r>
                <a:rPr lang="tr-TR" noProof="0">
                  <a:solidFill>
                    <a:schemeClr val="accent1"/>
                  </a:solidFill>
                </a:rPr>
                <a:t>. </a:t>
              </a:r>
              <a:r>
                <a:rPr lang="en-GB">
                  <a:solidFill>
                    <a:schemeClr val="accent1"/>
                  </a:solidFill>
                </a:rPr>
                <a:t>Please </a:t>
              </a:r>
              <a:r>
                <a:rPr lang="en-GB" b="1">
                  <a:solidFill>
                    <a:schemeClr val="accent1"/>
                  </a:solidFill>
                </a:rPr>
                <a:t>state your name and affiliation </a:t>
              </a:r>
              <a:r>
                <a:rPr lang="en-GB">
                  <a:solidFill>
                    <a:schemeClr val="accent1"/>
                  </a:solidFill>
                </a:rPr>
                <a:t>before speaking</a:t>
              </a:r>
              <a:r>
                <a:rPr lang="tr-TR">
                  <a:solidFill>
                    <a:schemeClr val="accent1"/>
                  </a:solidFill>
                </a:rPr>
                <a:t>.</a:t>
              </a:r>
              <a:endParaRPr lang="en-US" noProof="0">
                <a:solidFill>
                  <a:schemeClr val="accent1"/>
                </a:solidFill>
              </a:endParaRPr>
            </a:p>
          </p:txBody>
        </p:sp>
        <p:pic>
          <p:nvPicPr>
            <p:cNvPr id="14" name="Picture 13">
              <a:extLst>
                <a:ext uri="{FF2B5EF4-FFF2-40B4-BE49-F238E27FC236}">
                  <a16:creationId xmlns:a16="http://schemas.microsoft.com/office/drawing/2014/main" id="{F049A958-FDA1-AE13-D7DA-D19AB4FB5E8B}"/>
                </a:ext>
              </a:extLst>
            </p:cNvPr>
            <p:cNvPicPr>
              <a:picLocks noChangeAspect="1"/>
            </p:cNvPicPr>
            <p:nvPr/>
          </p:nvPicPr>
          <p:blipFill>
            <a:blip r:embed="rId3"/>
            <a:stretch>
              <a:fillRect/>
            </a:stretch>
          </p:blipFill>
          <p:spPr>
            <a:xfrm>
              <a:off x="854305" y="4538243"/>
              <a:ext cx="1638529" cy="1181265"/>
            </a:xfrm>
            <a:prstGeom prst="rect">
              <a:avLst/>
            </a:prstGeom>
          </p:spPr>
        </p:pic>
        <p:sp>
          <p:nvSpPr>
            <p:cNvPr id="16" name="TextBox 15">
              <a:extLst>
                <a:ext uri="{FF2B5EF4-FFF2-40B4-BE49-F238E27FC236}">
                  <a16:creationId xmlns:a16="http://schemas.microsoft.com/office/drawing/2014/main" id="{43BA03AD-F223-55CF-84F8-CE362D0C7731}"/>
                </a:ext>
              </a:extLst>
            </p:cNvPr>
            <p:cNvSpPr txBox="1"/>
            <p:nvPr/>
          </p:nvSpPr>
          <p:spPr>
            <a:xfrm>
              <a:off x="2894010" y="4850304"/>
              <a:ext cx="8414971" cy="923330"/>
            </a:xfrm>
            <a:prstGeom prst="rect">
              <a:avLst/>
            </a:prstGeom>
            <a:noFill/>
          </p:spPr>
          <p:txBody>
            <a:bodyPr wrap="square">
              <a:spAutoFit/>
            </a:bodyPr>
            <a:lstStyle/>
            <a:p>
              <a:pPr marL="342900" indent="-342900">
                <a:buClr>
                  <a:schemeClr val="accent5"/>
                </a:buClr>
                <a:buFont typeface="Wingdings" panose="05000000000000000000" pitchFamily="2" charset="2"/>
                <a:buChar char="§"/>
              </a:pPr>
              <a:r>
                <a:rPr lang="en-US" b="1" noProof="0">
                  <a:solidFill>
                    <a:schemeClr val="accent1"/>
                  </a:solidFill>
                </a:rPr>
                <a:t>Please note that this meeting will be recorded for documentation purposes. By remaining in the meeting, participants acknowledge that the session is being recorded.</a:t>
              </a:r>
              <a:endParaRPr lang="en-GB" b="1" noProof="0">
                <a:solidFill>
                  <a:schemeClr val="accent1"/>
                </a:solidFill>
              </a:endParaRPr>
            </a:p>
          </p:txBody>
        </p:sp>
      </p:grpSp>
    </p:spTree>
    <p:extLst>
      <p:ext uri="{BB962C8B-B14F-4D97-AF65-F5344CB8AC3E}">
        <p14:creationId xmlns:p14="http://schemas.microsoft.com/office/powerpoint/2010/main" val="941197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49037-C224-B5D7-69F2-90FD09B88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DAE83-5642-55BE-6580-F6E840252937}"/>
              </a:ext>
            </a:extLst>
          </p:cNvPr>
          <p:cNvSpPr>
            <a:spLocks noGrp="1"/>
          </p:cNvSpPr>
          <p:nvPr>
            <p:ph type="title"/>
          </p:nvPr>
        </p:nvSpPr>
        <p:spPr>
          <a:xfrm>
            <a:off x="1127125" y="319453"/>
            <a:ext cx="8538354" cy="605922"/>
          </a:xfrm>
        </p:spPr>
        <p:txBody>
          <a:bodyPr/>
          <a:lstStyle/>
          <a:p>
            <a:r>
              <a:rPr lang="en-GB" noProof="0"/>
              <a:t>Agenda</a:t>
            </a:r>
          </a:p>
        </p:txBody>
      </p:sp>
      <p:graphicFrame>
        <p:nvGraphicFramePr>
          <p:cNvPr id="5" name="Content Placeholder 4">
            <a:extLst>
              <a:ext uri="{FF2B5EF4-FFF2-40B4-BE49-F238E27FC236}">
                <a16:creationId xmlns:a16="http://schemas.microsoft.com/office/drawing/2014/main" id="{A5138431-61E5-6874-887F-05B8FBE04115}"/>
              </a:ext>
            </a:extLst>
          </p:cNvPr>
          <p:cNvGraphicFramePr>
            <a:graphicFrameLocks noGrp="1"/>
          </p:cNvGraphicFramePr>
          <p:nvPr>
            <p:ph idx="1"/>
            <p:extLst>
              <p:ext uri="{D42A27DB-BD31-4B8C-83A1-F6EECF244321}">
                <p14:modId xmlns:p14="http://schemas.microsoft.com/office/powerpoint/2010/main" val="3343975507"/>
              </p:ext>
            </p:extLst>
          </p:nvPr>
        </p:nvGraphicFramePr>
        <p:xfrm>
          <a:off x="1853224" y="979383"/>
          <a:ext cx="8485552" cy="5292936"/>
        </p:xfrm>
        <a:graphic>
          <a:graphicData uri="http://schemas.openxmlformats.org/drawingml/2006/table">
            <a:tbl>
              <a:tblPr firstRow="1" firstCol="1" bandRow="1">
                <a:tableStyleId>{5C22544A-7EE6-4342-B048-85BDC9FD1C3A}</a:tableStyleId>
              </a:tblPr>
              <a:tblGrid>
                <a:gridCol w="1699621">
                  <a:extLst>
                    <a:ext uri="{9D8B030D-6E8A-4147-A177-3AD203B41FA5}">
                      <a16:colId xmlns:a16="http://schemas.microsoft.com/office/drawing/2014/main" val="3763858320"/>
                    </a:ext>
                  </a:extLst>
                </a:gridCol>
                <a:gridCol w="2542247">
                  <a:extLst>
                    <a:ext uri="{9D8B030D-6E8A-4147-A177-3AD203B41FA5}">
                      <a16:colId xmlns:a16="http://schemas.microsoft.com/office/drawing/2014/main" val="911988389"/>
                    </a:ext>
                  </a:extLst>
                </a:gridCol>
                <a:gridCol w="1450767">
                  <a:extLst>
                    <a:ext uri="{9D8B030D-6E8A-4147-A177-3AD203B41FA5}">
                      <a16:colId xmlns:a16="http://schemas.microsoft.com/office/drawing/2014/main" val="4217465336"/>
                    </a:ext>
                  </a:extLst>
                </a:gridCol>
                <a:gridCol w="2792917">
                  <a:extLst>
                    <a:ext uri="{9D8B030D-6E8A-4147-A177-3AD203B41FA5}">
                      <a16:colId xmlns:a16="http://schemas.microsoft.com/office/drawing/2014/main" val="24382445"/>
                    </a:ext>
                  </a:extLst>
                </a:gridCol>
              </a:tblGrid>
              <a:tr h="267672">
                <a:tc>
                  <a:txBody>
                    <a:bodyPr/>
                    <a:lstStyle/>
                    <a:p>
                      <a:pPr>
                        <a:buNone/>
                      </a:pPr>
                      <a:r>
                        <a:rPr lang="en-US" sz="1400" kern="100">
                          <a:effectLst/>
                        </a:rPr>
                        <a:t>Time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Topic</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Duration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Presenter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2914944"/>
                  </a:ext>
                </a:extLst>
              </a:tr>
              <a:tr h="267672">
                <a:tc>
                  <a:txBody>
                    <a:bodyPr/>
                    <a:lstStyle/>
                    <a:p>
                      <a:pPr>
                        <a:buNone/>
                      </a:pPr>
                      <a:r>
                        <a:rPr lang="en-US" sz="1400" kern="100">
                          <a:effectLst/>
                        </a:rPr>
                        <a:t>09.30-09.35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Welcome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effectLst/>
                          <a:latin typeface="Aptos" panose="020B0004020202020204" pitchFamily="34" charset="0"/>
                          <a:ea typeface="Aptos" panose="020B0004020202020204" pitchFamily="34" charset="0"/>
                          <a:cs typeface="Times New Roman" panose="02020603050405020304" pitchFamily="18" charset="0"/>
                        </a:rPr>
                        <a:t>5 </a:t>
                      </a:r>
                      <a:r>
                        <a:rPr lang="tr-TR" sz="1400" kern="100" err="1">
                          <a:effectLst/>
                          <a:latin typeface="Aptos" panose="020B0004020202020204" pitchFamily="34" charset="0"/>
                          <a:ea typeface="Aptos" panose="020B0004020202020204" pitchFamily="34" charset="0"/>
                          <a:cs typeface="Times New Roman" panose="02020603050405020304" pitchFamily="18" charset="0"/>
                        </a:rPr>
                        <a:t>min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effectLst/>
                        </a:rPr>
                        <a:t>DG ENV</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7109728"/>
                  </a:ext>
                </a:extLst>
              </a:tr>
              <a:tr h="267672">
                <a:tc>
                  <a:txBody>
                    <a:bodyPr/>
                    <a:lstStyle/>
                    <a:p>
                      <a:pPr>
                        <a:buNone/>
                      </a:pPr>
                      <a:r>
                        <a:rPr lang="en-US" sz="1400" kern="100">
                          <a:effectLst/>
                        </a:rPr>
                        <a:t>09.35-09.4</a:t>
                      </a:r>
                      <a:r>
                        <a:rPr lang="tr-TR" sz="1400" kern="100">
                          <a:effectLst/>
                        </a:rPr>
                        <a:t>0</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Introduction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effectLst/>
                        </a:rPr>
                        <a:t>5</a:t>
                      </a:r>
                      <a:r>
                        <a:rPr lang="en-US" sz="1400" kern="100">
                          <a:effectLst/>
                        </a:rPr>
                        <a:t> min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effectLst/>
                          <a:latin typeface="Aptos" panose="020B0004020202020204" pitchFamily="34" charset="0"/>
                          <a:ea typeface="Aptos" panose="020B0004020202020204" pitchFamily="34" charset="0"/>
                          <a:cs typeface="Times New Roman" panose="02020603050405020304" pitchFamily="18" charset="0"/>
                        </a:rPr>
                        <a:t>VITO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4785734"/>
                  </a:ext>
                </a:extLst>
              </a:tr>
              <a:tr h="281640">
                <a:tc>
                  <a:txBody>
                    <a:bodyPr/>
                    <a:lstStyle/>
                    <a:p>
                      <a:pPr>
                        <a:buNone/>
                      </a:pPr>
                      <a:r>
                        <a:rPr lang="en-US" sz="1400" kern="100">
                          <a:effectLst/>
                        </a:rPr>
                        <a:t>09.4</a:t>
                      </a:r>
                      <a:r>
                        <a:rPr lang="tr-TR" sz="1400" kern="100">
                          <a:effectLst/>
                        </a:rPr>
                        <a:t>0</a:t>
                      </a:r>
                      <a:r>
                        <a:rPr lang="en-US" sz="1400" kern="100">
                          <a:effectLst/>
                        </a:rPr>
                        <a:t>-09.</a:t>
                      </a:r>
                      <a:r>
                        <a:rPr lang="tr-TR" sz="1400" kern="100">
                          <a:effectLst/>
                        </a:rPr>
                        <a:t>45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Introduction to the study team</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effectLst/>
                        </a:rPr>
                        <a:t>5</a:t>
                      </a:r>
                      <a:r>
                        <a:rPr lang="en-US" sz="1400" kern="100">
                          <a:effectLst/>
                        </a:rPr>
                        <a:t> min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Trinomics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3524318"/>
                  </a:ext>
                </a:extLst>
              </a:tr>
              <a:tr h="308458">
                <a:tc>
                  <a:txBody>
                    <a:bodyPr/>
                    <a:lstStyle/>
                    <a:p>
                      <a:pPr>
                        <a:buNone/>
                      </a:pPr>
                      <a:r>
                        <a:rPr lang="en-US" sz="1400" kern="100">
                          <a:effectLst/>
                        </a:rPr>
                        <a:t>09.</a:t>
                      </a:r>
                      <a:r>
                        <a:rPr lang="tr-TR" sz="1400" kern="100">
                          <a:effectLst/>
                        </a:rPr>
                        <a:t>45</a:t>
                      </a:r>
                      <a:r>
                        <a:rPr lang="en-US" sz="1400" kern="100">
                          <a:effectLst/>
                        </a:rPr>
                        <a:t>-</a:t>
                      </a:r>
                      <a:r>
                        <a:rPr lang="tr-TR" sz="1400" kern="100">
                          <a:effectLst/>
                        </a:rPr>
                        <a:t>09.55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Introduction to the study</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10 min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Trinomics &amp; Oeko-Institute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8989352"/>
                  </a:ext>
                </a:extLst>
              </a:tr>
              <a:tr h="370703">
                <a:tc>
                  <a:txBody>
                    <a:bodyPr/>
                    <a:lstStyle/>
                    <a:p>
                      <a:pPr>
                        <a:buNone/>
                      </a:pPr>
                      <a:r>
                        <a:rPr lang="tr-TR" sz="1400" kern="100">
                          <a:solidFill>
                            <a:schemeClr val="bg1"/>
                          </a:solidFill>
                          <a:effectLst/>
                        </a:rPr>
                        <a:t>09.55</a:t>
                      </a:r>
                      <a:r>
                        <a:rPr lang="en-US" sz="1400" kern="100">
                          <a:solidFill>
                            <a:schemeClr val="bg1"/>
                          </a:solidFill>
                          <a:effectLst/>
                        </a:rPr>
                        <a:t>-10</a:t>
                      </a:r>
                      <a:r>
                        <a:rPr lang="tr-TR" sz="1400" kern="100">
                          <a:solidFill>
                            <a:schemeClr val="bg1"/>
                          </a:solidFill>
                          <a:effectLst/>
                        </a:rPr>
                        <a:t>.35</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Task 1- Scope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40 min</a:t>
                      </a:r>
                      <a:endParaRPr lang="en-US" sz="1400" kern="100">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Oeko-Institute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6265704"/>
                  </a:ext>
                </a:extLst>
              </a:tr>
              <a:tr h="267672">
                <a:tc>
                  <a:txBody>
                    <a:bodyPr/>
                    <a:lstStyle/>
                    <a:p>
                      <a:pPr>
                        <a:buNone/>
                      </a:pPr>
                      <a:r>
                        <a:rPr lang="en-US" sz="1400" kern="100">
                          <a:solidFill>
                            <a:schemeClr val="bg1"/>
                          </a:solidFill>
                          <a:effectLst/>
                        </a:rPr>
                        <a:t>1</a:t>
                      </a:r>
                      <a:r>
                        <a:rPr lang="tr-TR" sz="1400" kern="100">
                          <a:solidFill>
                            <a:schemeClr val="bg1"/>
                          </a:solidFill>
                          <a:effectLst/>
                        </a:rPr>
                        <a:t>0</a:t>
                      </a:r>
                      <a:r>
                        <a:rPr lang="en-US" sz="1400" kern="100">
                          <a:solidFill>
                            <a:schemeClr val="bg1"/>
                          </a:solidFill>
                          <a:effectLst/>
                        </a:rPr>
                        <a:t>.</a:t>
                      </a:r>
                      <a:r>
                        <a:rPr lang="tr-TR" sz="1400" kern="100">
                          <a:solidFill>
                            <a:schemeClr val="bg1"/>
                          </a:solidFill>
                          <a:effectLst/>
                        </a:rPr>
                        <a:t>35</a:t>
                      </a:r>
                      <a:r>
                        <a:rPr lang="en-US" sz="1400" kern="100">
                          <a:solidFill>
                            <a:schemeClr val="bg1"/>
                          </a:solidFill>
                          <a:effectLst/>
                        </a:rPr>
                        <a:t>-1</a:t>
                      </a:r>
                      <a:r>
                        <a:rPr lang="tr-TR" sz="1400" kern="100">
                          <a:solidFill>
                            <a:schemeClr val="bg1"/>
                          </a:solidFill>
                          <a:effectLst/>
                        </a:rPr>
                        <a:t>0</a:t>
                      </a:r>
                      <a:r>
                        <a:rPr lang="en-US" sz="1400" kern="100">
                          <a:solidFill>
                            <a:schemeClr val="bg1"/>
                          </a:solidFill>
                          <a:effectLst/>
                        </a:rPr>
                        <a:t>.</a:t>
                      </a:r>
                      <a:r>
                        <a:rPr lang="tr-TR" sz="1400" kern="100">
                          <a:solidFill>
                            <a:schemeClr val="bg1"/>
                          </a:solidFill>
                          <a:effectLst/>
                        </a:rPr>
                        <a:t>50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solidFill>
                            <a:srgbClr val="FF0000"/>
                          </a:solidFill>
                          <a:effectLst/>
                        </a:rPr>
                        <a:t>Coffee</a:t>
                      </a:r>
                      <a:r>
                        <a:rPr lang="tr-TR" sz="1400" kern="100">
                          <a:solidFill>
                            <a:srgbClr val="FF0000"/>
                          </a:solidFill>
                          <a:effectLst/>
                        </a:rPr>
                        <a:t>-Break</a:t>
                      </a:r>
                      <a:endParaRPr lang="en-US">
                        <a:solidFill>
                          <a:srgbClr val="FF0000"/>
                        </a:solidFill>
                      </a:endParaRPr>
                    </a:p>
                  </a:txBody>
                  <a:tcPr marL="68580" marR="68580" marT="0" marB="0"/>
                </a:tc>
                <a:tc>
                  <a:txBody>
                    <a:bodyPr/>
                    <a:lstStyle/>
                    <a:p>
                      <a:pPr>
                        <a:buNone/>
                      </a:pPr>
                      <a:r>
                        <a:rPr lang="en-US" sz="1400" kern="100">
                          <a:solidFill>
                            <a:srgbClr val="FF0000"/>
                          </a:solidFill>
                          <a:effectLst/>
                        </a:rPr>
                        <a:t>1</a:t>
                      </a:r>
                      <a:r>
                        <a:rPr lang="tr-TR" sz="1400" kern="100">
                          <a:solidFill>
                            <a:srgbClr val="FF0000"/>
                          </a:solidFill>
                          <a:effectLst/>
                        </a:rPr>
                        <a:t>5</a:t>
                      </a:r>
                      <a:r>
                        <a:rPr lang="en-US" sz="1400" kern="100">
                          <a:solidFill>
                            <a:srgbClr val="FF0000"/>
                          </a:solidFill>
                          <a:effectLst/>
                        </a:rPr>
                        <a:t> min</a:t>
                      </a:r>
                      <a:endParaRPr lang="en-US" sz="1400" kern="100">
                        <a:solidFill>
                          <a:srgbClr val="FF0000"/>
                        </a:solidFill>
                        <a:effectLst/>
                        <a:latin typeface="Aptos"/>
                        <a:ea typeface="Aptos" panose="020B0004020202020204" pitchFamily="34" charset="0"/>
                        <a:cs typeface="Times New Roman"/>
                      </a:endParaRPr>
                    </a:p>
                  </a:txBody>
                  <a:tcPr marL="68580" marR="68580" marT="0" marB="0"/>
                </a:tc>
                <a:tc>
                  <a:txBody>
                    <a:bodyPr/>
                    <a:lstStyle/>
                    <a:p>
                      <a:pPr>
                        <a:buNone/>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5128412"/>
                  </a:ext>
                </a:extLst>
              </a:tr>
              <a:tr h="366642">
                <a:tc>
                  <a:txBody>
                    <a:bodyPr/>
                    <a:lstStyle/>
                    <a:p>
                      <a:pPr>
                        <a:buNone/>
                      </a:pPr>
                      <a:r>
                        <a:rPr lang="en-US" sz="1400" kern="100">
                          <a:solidFill>
                            <a:schemeClr val="bg1"/>
                          </a:solidFill>
                          <a:effectLst/>
                        </a:rPr>
                        <a:t>1</a:t>
                      </a:r>
                      <a:r>
                        <a:rPr lang="tr-TR" sz="1400" kern="100">
                          <a:solidFill>
                            <a:schemeClr val="bg1"/>
                          </a:solidFill>
                          <a:effectLst/>
                        </a:rPr>
                        <a:t>0</a:t>
                      </a:r>
                      <a:r>
                        <a:rPr lang="en-US" sz="1400" kern="100">
                          <a:solidFill>
                            <a:schemeClr val="bg1"/>
                          </a:solidFill>
                          <a:effectLst/>
                        </a:rPr>
                        <a:t>.</a:t>
                      </a:r>
                      <a:r>
                        <a:rPr lang="tr-TR" sz="1400" kern="100">
                          <a:solidFill>
                            <a:schemeClr val="bg1"/>
                          </a:solidFill>
                          <a:effectLst/>
                        </a:rPr>
                        <a:t>50</a:t>
                      </a:r>
                      <a:r>
                        <a:rPr lang="en-US" sz="1400" kern="100">
                          <a:solidFill>
                            <a:schemeClr val="bg1"/>
                          </a:solidFill>
                          <a:effectLst/>
                        </a:rPr>
                        <a:t>-1</a:t>
                      </a:r>
                      <a:r>
                        <a:rPr lang="tr-TR" sz="1400" kern="100">
                          <a:solidFill>
                            <a:schemeClr val="bg1"/>
                          </a:solidFill>
                          <a:effectLst/>
                        </a:rPr>
                        <a:t>1</a:t>
                      </a:r>
                      <a:r>
                        <a:rPr lang="en-US" sz="1400" kern="100">
                          <a:solidFill>
                            <a:schemeClr val="bg1"/>
                          </a:solidFill>
                          <a:effectLst/>
                        </a:rPr>
                        <a:t>.</a:t>
                      </a:r>
                      <a:r>
                        <a:rPr lang="tr-TR" sz="1400" kern="100">
                          <a:solidFill>
                            <a:schemeClr val="bg1"/>
                          </a:solidFill>
                          <a:effectLst/>
                        </a:rPr>
                        <a:t>30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Task 2- Market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40 min</a:t>
                      </a:r>
                      <a:endParaRPr lang="en-US" sz="1400" kern="100">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Trinomics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5423440"/>
                  </a:ext>
                </a:extLst>
              </a:tr>
              <a:tr h="428367">
                <a:tc>
                  <a:txBody>
                    <a:bodyPr/>
                    <a:lstStyle/>
                    <a:p>
                      <a:pPr>
                        <a:buNone/>
                      </a:pPr>
                      <a:r>
                        <a:rPr lang="en-US" sz="1400" kern="100">
                          <a:solidFill>
                            <a:schemeClr val="bg1"/>
                          </a:solidFill>
                          <a:effectLst/>
                        </a:rPr>
                        <a:t>1</a:t>
                      </a:r>
                      <a:r>
                        <a:rPr lang="tr-TR" sz="1400" kern="100">
                          <a:solidFill>
                            <a:schemeClr val="bg1"/>
                          </a:solidFill>
                          <a:effectLst/>
                        </a:rPr>
                        <a:t>1</a:t>
                      </a:r>
                      <a:r>
                        <a:rPr lang="en-US" sz="1400" kern="100">
                          <a:solidFill>
                            <a:schemeClr val="bg1"/>
                          </a:solidFill>
                          <a:effectLst/>
                        </a:rPr>
                        <a:t>.</a:t>
                      </a:r>
                      <a:r>
                        <a:rPr lang="tr-TR" sz="1400" kern="100">
                          <a:solidFill>
                            <a:schemeClr val="bg1"/>
                          </a:solidFill>
                          <a:effectLst/>
                        </a:rPr>
                        <a:t>30</a:t>
                      </a:r>
                      <a:r>
                        <a:rPr lang="en-US" sz="1400" kern="100">
                          <a:solidFill>
                            <a:schemeClr val="bg1"/>
                          </a:solidFill>
                          <a:effectLst/>
                        </a:rPr>
                        <a:t>-1</a:t>
                      </a:r>
                      <a:r>
                        <a:rPr lang="tr-TR" sz="1400" kern="100">
                          <a:solidFill>
                            <a:schemeClr val="bg1"/>
                          </a:solidFill>
                          <a:effectLst/>
                        </a:rPr>
                        <a:t>2</a:t>
                      </a:r>
                      <a:r>
                        <a:rPr lang="en-US" sz="1400" kern="100">
                          <a:solidFill>
                            <a:schemeClr val="bg1"/>
                          </a:solidFill>
                          <a:effectLst/>
                        </a:rPr>
                        <a:t>.</a:t>
                      </a:r>
                      <a:r>
                        <a:rPr lang="tr-TR" sz="1400" kern="100">
                          <a:solidFill>
                            <a:schemeClr val="bg1"/>
                          </a:solidFill>
                          <a:effectLst/>
                        </a:rPr>
                        <a:t>10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Task 3- Users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40 min</a:t>
                      </a:r>
                      <a:endParaRPr lang="en-US" sz="1400" kern="100">
                        <a:effectLst/>
                        <a:latin typeface="Aptos"/>
                        <a:ea typeface="Aptos" panose="020B0004020202020204" pitchFamily="34" charset="0"/>
                        <a:cs typeface="Times New Roman"/>
                      </a:endParaRPr>
                    </a:p>
                  </a:txBody>
                  <a:tcPr marL="68580" marR="68580" marT="0" marB="0"/>
                </a:tc>
                <a:tc>
                  <a:txBody>
                    <a:bodyPr/>
                    <a:lstStyle/>
                    <a:p>
                      <a:pPr>
                        <a:buNone/>
                      </a:pPr>
                      <a:r>
                        <a:rPr lang="en-US" sz="1400" kern="100" err="1">
                          <a:effectLst/>
                        </a:rPr>
                        <a:t>Oeko</a:t>
                      </a:r>
                      <a:r>
                        <a:rPr lang="en-US" sz="1400" kern="100">
                          <a:effectLst/>
                        </a:rPr>
                        <a:t>-Institute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929183"/>
                  </a:ext>
                </a:extLst>
              </a:tr>
              <a:tr h="528795">
                <a:tc>
                  <a:txBody>
                    <a:bodyPr/>
                    <a:lstStyle/>
                    <a:p>
                      <a:pPr>
                        <a:buNone/>
                      </a:pPr>
                      <a:r>
                        <a:rPr lang="en-US" sz="1400" kern="100">
                          <a:solidFill>
                            <a:schemeClr val="bg1"/>
                          </a:solidFill>
                          <a:effectLst/>
                        </a:rPr>
                        <a:t>1</a:t>
                      </a:r>
                      <a:r>
                        <a:rPr lang="tr-TR" sz="1400" kern="100">
                          <a:solidFill>
                            <a:schemeClr val="bg1"/>
                          </a:solidFill>
                          <a:effectLst/>
                        </a:rPr>
                        <a:t>2</a:t>
                      </a:r>
                      <a:r>
                        <a:rPr lang="en-US" sz="1400" kern="100">
                          <a:solidFill>
                            <a:schemeClr val="bg1"/>
                          </a:solidFill>
                          <a:effectLst/>
                        </a:rPr>
                        <a:t>.</a:t>
                      </a:r>
                      <a:r>
                        <a:rPr lang="tr-TR" sz="1400" kern="100">
                          <a:solidFill>
                            <a:schemeClr val="bg1"/>
                          </a:solidFill>
                          <a:effectLst/>
                        </a:rPr>
                        <a:t>10</a:t>
                      </a:r>
                      <a:r>
                        <a:rPr lang="en-US" sz="1400" kern="100">
                          <a:solidFill>
                            <a:schemeClr val="bg1"/>
                          </a:solidFill>
                          <a:effectLst/>
                        </a:rPr>
                        <a:t>-1</a:t>
                      </a:r>
                      <a:r>
                        <a:rPr lang="tr-TR" sz="1400" kern="100">
                          <a:solidFill>
                            <a:schemeClr val="bg1"/>
                          </a:solidFill>
                          <a:effectLst/>
                        </a:rPr>
                        <a:t>3</a:t>
                      </a:r>
                      <a:r>
                        <a:rPr lang="en-US" sz="1400" kern="100">
                          <a:solidFill>
                            <a:schemeClr val="bg1"/>
                          </a:solidFill>
                          <a:effectLst/>
                        </a:rPr>
                        <a:t>.</a:t>
                      </a:r>
                      <a:r>
                        <a:rPr lang="tr-TR" sz="1400" kern="100">
                          <a:solidFill>
                            <a:schemeClr val="bg1"/>
                          </a:solidFill>
                          <a:effectLst/>
                        </a:rPr>
                        <a:t>25</a:t>
                      </a:r>
                      <a:r>
                        <a:rPr lang="en-US" sz="1400" kern="100">
                          <a:solidFill>
                            <a:schemeClr val="bg1"/>
                          </a:solidFill>
                          <a:effectLst/>
                        </a:rPr>
                        <a:t>  </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FF0000"/>
                          </a:solidFill>
                          <a:effectLst/>
                        </a:rPr>
                        <a:t>Lunch Break</a:t>
                      </a:r>
                      <a:endParaRPr lang="en-US" sz="1400" kern="10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FF0000"/>
                          </a:solidFill>
                          <a:effectLst/>
                        </a:rPr>
                        <a:t>75 min</a:t>
                      </a:r>
                      <a:endParaRPr lang="en-US" sz="1400" kern="100">
                        <a:solidFill>
                          <a:srgbClr val="FF0000"/>
                        </a:solidFill>
                        <a:effectLst/>
                        <a:latin typeface="Aptos"/>
                        <a:ea typeface="Aptos" panose="020B0004020202020204" pitchFamily="34" charset="0"/>
                        <a:cs typeface="Times New Roman"/>
                      </a:endParaRPr>
                    </a:p>
                  </a:txBody>
                  <a:tcPr marL="68580" marR="68580" marT="0" marB="0"/>
                </a:tc>
                <a:tc>
                  <a:txBody>
                    <a:bodyPr/>
                    <a:lstStyle/>
                    <a:p>
                      <a:pPr>
                        <a:buNone/>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4645446"/>
                  </a:ext>
                </a:extLst>
              </a:tr>
              <a:tr h="267672">
                <a:tc>
                  <a:txBody>
                    <a:bodyPr/>
                    <a:lstStyle/>
                    <a:p>
                      <a:pPr>
                        <a:buNone/>
                      </a:pPr>
                      <a:r>
                        <a:rPr lang="tr-TR" sz="1400" kern="100">
                          <a:solidFill>
                            <a:schemeClr val="bg1"/>
                          </a:solidFill>
                          <a:effectLst/>
                        </a:rPr>
                        <a:t>13.25</a:t>
                      </a:r>
                      <a:r>
                        <a:rPr lang="en-US" sz="1400" kern="100">
                          <a:solidFill>
                            <a:schemeClr val="bg1"/>
                          </a:solidFill>
                          <a:effectLst/>
                        </a:rPr>
                        <a:t>-1</a:t>
                      </a:r>
                      <a:r>
                        <a:rPr lang="tr-TR" sz="1400" kern="100">
                          <a:solidFill>
                            <a:schemeClr val="bg1"/>
                          </a:solidFill>
                          <a:effectLst/>
                        </a:rPr>
                        <a:t>3</a:t>
                      </a:r>
                      <a:r>
                        <a:rPr lang="en-US" sz="1400" kern="100">
                          <a:solidFill>
                            <a:schemeClr val="bg1"/>
                          </a:solidFill>
                          <a:effectLst/>
                        </a:rPr>
                        <a:t>.</a:t>
                      </a:r>
                      <a:r>
                        <a:rPr lang="tr-TR" sz="1400" kern="100">
                          <a:solidFill>
                            <a:schemeClr val="bg1"/>
                          </a:solidFill>
                          <a:effectLst/>
                        </a:rPr>
                        <a:t>40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LCA Findings</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15 min</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Ecoinnovazione</a:t>
                      </a:r>
                      <a:endParaRPr lang="en-US" sz="1400" kern="100">
                        <a:effectLst/>
                        <a:latin typeface="Aptos"/>
                        <a:ea typeface="Aptos" panose="020B0004020202020204" pitchFamily="34" charset="0"/>
                        <a:cs typeface="Times New Roman"/>
                      </a:endParaRPr>
                    </a:p>
                  </a:txBody>
                  <a:tcPr marL="68580" marR="68580" marT="0" marB="0"/>
                </a:tc>
                <a:extLst>
                  <a:ext uri="{0D108BD9-81ED-4DB2-BD59-A6C34878D82A}">
                    <a16:rowId xmlns:a16="http://schemas.microsoft.com/office/drawing/2014/main" val="1227358478"/>
                  </a:ext>
                </a:extLst>
              </a:tr>
              <a:tr h="414495">
                <a:tc>
                  <a:txBody>
                    <a:bodyPr/>
                    <a:lstStyle/>
                    <a:p>
                      <a:pPr lvl="0">
                        <a:buNone/>
                      </a:pPr>
                      <a:r>
                        <a:rPr lang="en-US" sz="1400" kern="100">
                          <a:solidFill>
                            <a:schemeClr val="bg1"/>
                          </a:solidFill>
                          <a:effectLst/>
                        </a:rPr>
                        <a:t>1</a:t>
                      </a:r>
                      <a:r>
                        <a:rPr lang="tr-TR" sz="1400" kern="100">
                          <a:solidFill>
                            <a:schemeClr val="bg1"/>
                          </a:solidFill>
                          <a:effectLst/>
                        </a:rPr>
                        <a:t>3</a:t>
                      </a:r>
                      <a:r>
                        <a:rPr lang="en-US" sz="1400" kern="100">
                          <a:solidFill>
                            <a:schemeClr val="bg1"/>
                          </a:solidFill>
                          <a:effectLst/>
                        </a:rPr>
                        <a:t>.</a:t>
                      </a:r>
                      <a:r>
                        <a:rPr lang="tr-TR" sz="1400" kern="100">
                          <a:solidFill>
                            <a:schemeClr val="bg1"/>
                          </a:solidFill>
                          <a:effectLst/>
                        </a:rPr>
                        <a:t>40</a:t>
                      </a:r>
                      <a:r>
                        <a:rPr lang="en-US" sz="1400" kern="100">
                          <a:solidFill>
                            <a:schemeClr val="bg1"/>
                          </a:solidFill>
                          <a:effectLst/>
                        </a:rPr>
                        <a:t>-1</a:t>
                      </a:r>
                      <a:r>
                        <a:rPr lang="tr-TR" sz="1400" kern="100">
                          <a:solidFill>
                            <a:schemeClr val="bg1"/>
                          </a:solidFill>
                          <a:effectLst/>
                        </a:rPr>
                        <a:t>4</a:t>
                      </a:r>
                      <a:r>
                        <a:rPr lang="en-US" sz="1400" kern="100">
                          <a:solidFill>
                            <a:schemeClr val="bg1"/>
                          </a:solidFill>
                          <a:effectLst/>
                        </a:rPr>
                        <a:t>.</a:t>
                      </a:r>
                      <a:r>
                        <a:rPr lang="tr-TR" sz="1400" kern="100">
                          <a:solidFill>
                            <a:schemeClr val="bg1"/>
                          </a:solidFill>
                          <a:effectLst/>
                        </a:rPr>
                        <a:t>20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Task 4 -Technologies</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40 min</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err="1">
                          <a:effectLst/>
                        </a:rPr>
                        <a:t>Oeko</a:t>
                      </a:r>
                      <a:r>
                        <a:rPr lang="en-US" sz="1400" kern="100">
                          <a:effectLst/>
                        </a:rPr>
                        <a:t>-Institute</a:t>
                      </a:r>
                      <a:endParaRPr lang="en-US" sz="1400" kern="100">
                        <a:effectLst/>
                        <a:latin typeface="Aptos"/>
                        <a:ea typeface="Aptos" panose="020B0004020202020204" pitchFamily="34" charset="0"/>
                        <a:cs typeface="Times New Roman"/>
                      </a:endParaRPr>
                    </a:p>
                  </a:txBody>
                  <a:tcPr marL="68580" marR="68580" marT="0" marB="0"/>
                </a:tc>
                <a:extLst>
                  <a:ext uri="{0D108BD9-81ED-4DB2-BD59-A6C34878D82A}">
                    <a16:rowId xmlns:a16="http://schemas.microsoft.com/office/drawing/2014/main" val="1466695779"/>
                  </a:ext>
                </a:extLst>
              </a:tr>
              <a:tr h="285115">
                <a:tc>
                  <a:txBody>
                    <a:bodyPr/>
                    <a:lstStyle/>
                    <a:p>
                      <a:pPr lvl="0">
                        <a:buNone/>
                      </a:pPr>
                      <a:r>
                        <a:rPr lang="tr-TR" sz="1400" kern="100">
                          <a:solidFill>
                            <a:schemeClr val="bg1"/>
                          </a:solidFill>
                          <a:effectLst/>
                        </a:rPr>
                        <a:t>14.20-14.35</a:t>
                      </a:r>
                      <a:endParaRPr lang="en-US" sz="1400" kern="100">
                        <a:solidFill>
                          <a:schemeClr val="bg1"/>
                        </a:solidFill>
                        <a:effectLst/>
                      </a:endParaRPr>
                    </a:p>
                  </a:txBody>
                  <a:tcPr marL="68580" marR="68580" marT="0" marB="0"/>
                </a:tc>
                <a:tc>
                  <a:txBody>
                    <a:bodyPr/>
                    <a:lstStyle/>
                    <a:p>
                      <a:pPr lvl="0">
                        <a:buNone/>
                      </a:pPr>
                      <a:r>
                        <a:rPr lang="tr-TR" sz="1400" kern="100">
                          <a:solidFill>
                            <a:srgbClr val="FF0000"/>
                          </a:solidFill>
                          <a:effectLst/>
                        </a:rPr>
                        <a:t>Coffee-Break</a:t>
                      </a:r>
                      <a:endParaRPr lang="en-US" sz="1400" kern="100">
                        <a:solidFill>
                          <a:srgbClr val="FF0000"/>
                        </a:solidFill>
                        <a:effectLst/>
                      </a:endParaRPr>
                    </a:p>
                  </a:txBody>
                  <a:tcPr marL="68580" marR="68580" marT="0" marB="0"/>
                </a:tc>
                <a:tc>
                  <a:txBody>
                    <a:bodyPr/>
                    <a:lstStyle/>
                    <a:p>
                      <a:pPr lvl="0">
                        <a:buNone/>
                      </a:pPr>
                      <a:r>
                        <a:rPr lang="tr-TR" sz="1400" kern="100">
                          <a:solidFill>
                            <a:srgbClr val="FF0000"/>
                          </a:solidFill>
                          <a:effectLst/>
                        </a:rPr>
                        <a:t>15 </a:t>
                      </a:r>
                      <a:r>
                        <a:rPr lang="tr-TR" sz="1400" kern="100" err="1">
                          <a:solidFill>
                            <a:srgbClr val="FF0000"/>
                          </a:solidFill>
                          <a:effectLst/>
                        </a:rPr>
                        <a:t>min</a:t>
                      </a:r>
                      <a:endParaRPr lang="en-US" sz="1400" kern="100">
                        <a:solidFill>
                          <a:srgbClr val="FF0000"/>
                        </a:solidFill>
                        <a:effectLst/>
                      </a:endParaRPr>
                    </a:p>
                  </a:txBody>
                  <a:tcPr marL="68580" marR="68580" marT="0" marB="0"/>
                </a:tc>
                <a:tc>
                  <a:txBody>
                    <a:bodyPr/>
                    <a:lstStyle/>
                    <a:p>
                      <a:pPr lvl="0">
                        <a:buNone/>
                      </a:pPr>
                      <a:endParaRPr lang="en-US" sz="1400" kern="100">
                        <a:effectLst/>
                      </a:endParaRPr>
                    </a:p>
                  </a:txBody>
                  <a:tcPr marL="68580" marR="68580" marT="0" marB="0"/>
                </a:tc>
                <a:extLst>
                  <a:ext uri="{0D108BD9-81ED-4DB2-BD59-A6C34878D82A}">
                    <a16:rowId xmlns:a16="http://schemas.microsoft.com/office/drawing/2014/main" val="1973703724"/>
                  </a:ext>
                </a:extLst>
              </a:tr>
              <a:tr h="406864">
                <a:tc>
                  <a:txBody>
                    <a:bodyPr/>
                    <a:lstStyle/>
                    <a:p>
                      <a:pPr lvl="0">
                        <a:buNone/>
                      </a:pPr>
                      <a:r>
                        <a:rPr lang="en-US" sz="1400" kern="100">
                          <a:solidFill>
                            <a:schemeClr val="bg1"/>
                          </a:solidFill>
                          <a:effectLst/>
                        </a:rPr>
                        <a:t>1</a:t>
                      </a:r>
                      <a:r>
                        <a:rPr lang="tr-TR" sz="1400" kern="100">
                          <a:solidFill>
                            <a:schemeClr val="bg1"/>
                          </a:solidFill>
                          <a:effectLst/>
                        </a:rPr>
                        <a:t>4</a:t>
                      </a:r>
                      <a:r>
                        <a:rPr lang="en-US" sz="1400" kern="100">
                          <a:solidFill>
                            <a:schemeClr val="bg1"/>
                          </a:solidFill>
                          <a:effectLst/>
                        </a:rPr>
                        <a:t>.</a:t>
                      </a:r>
                      <a:r>
                        <a:rPr lang="tr-TR" sz="1400" kern="100">
                          <a:solidFill>
                            <a:schemeClr val="bg1"/>
                          </a:solidFill>
                          <a:effectLst/>
                        </a:rPr>
                        <a:t>35</a:t>
                      </a:r>
                      <a:r>
                        <a:rPr lang="en-US" sz="1400" kern="100">
                          <a:solidFill>
                            <a:schemeClr val="bg1"/>
                          </a:solidFill>
                          <a:effectLst/>
                        </a:rPr>
                        <a:t>-1</a:t>
                      </a:r>
                      <a:r>
                        <a:rPr lang="tr-TR" sz="1400" kern="100">
                          <a:solidFill>
                            <a:schemeClr val="bg1"/>
                          </a:solidFill>
                          <a:effectLst/>
                        </a:rPr>
                        <a:t>5</a:t>
                      </a:r>
                      <a:r>
                        <a:rPr lang="en-US" sz="1400" kern="100">
                          <a:solidFill>
                            <a:schemeClr val="bg1"/>
                          </a:solidFill>
                          <a:effectLst/>
                        </a:rPr>
                        <a:t>.</a:t>
                      </a:r>
                      <a:r>
                        <a:rPr lang="tr-TR" sz="1400" kern="100">
                          <a:solidFill>
                            <a:schemeClr val="bg1"/>
                          </a:solidFill>
                          <a:effectLst/>
                        </a:rPr>
                        <a:t>20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Base Cases</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45 min</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Ecoinnovazione &amp; Oeko-Institute</a:t>
                      </a:r>
                    </a:p>
                  </a:txBody>
                  <a:tcPr marL="68580" marR="68580" marT="0" marB="0"/>
                </a:tc>
                <a:extLst>
                  <a:ext uri="{0D108BD9-81ED-4DB2-BD59-A6C34878D82A}">
                    <a16:rowId xmlns:a16="http://schemas.microsoft.com/office/drawing/2014/main" val="323943229"/>
                  </a:ext>
                </a:extLst>
              </a:tr>
              <a:tr h="291648">
                <a:tc>
                  <a:txBody>
                    <a:bodyPr/>
                    <a:lstStyle/>
                    <a:p>
                      <a:pPr>
                        <a:buNone/>
                      </a:pPr>
                      <a:r>
                        <a:rPr lang="en-US" sz="1400" kern="100">
                          <a:solidFill>
                            <a:schemeClr val="bg1"/>
                          </a:solidFill>
                          <a:effectLst/>
                        </a:rPr>
                        <a:t>1</a:t>
                      </a:r>
                      <a:r>
                        <a:rPr lang="tr-TR" sz="1400" kern="100">
                          <a:solidFill>
                            <a:schemeClr val="bg1"/>
                          </a:solidFill>
                          <a:effectLst/>
                        </a:rPr>
                        <a:t>5</a:t>
                      </a:r>
                      <a:r>
                        <a:rPr lang="en-US" sz="1400" kern="100">
                          <a:solidFill>
                            <a:schemeClr val="bg1"/>
                          </a:solidFill>
                          <a:effectLst/>
                        </a:rPr>
                        <a:t>.</a:t>
                      </a:r>
                      <a:r>
                        <a:rPr lang="tr-TR" sz="1400" kern="100">
                          <a:solidFill>
                            <a:schemeClr val="bg1"/>
                          </a:solidFill>
                          <a:effectLst/>
                        </a:rPr>
                        <a:t>20</a:t>
                      </a:r>
                      <a:r>
                        <a:rPr lang="en-US" sz="1400" kern="100">
                          <a:solidFill>
                            <a:schemeClr val="bg1"/>
                          </a:solidFill>
                          <a:effectLst/>
                        </a:rPr>
                        <a:t>-1</a:t>
                      </a:r>
                      <a:r>
                        <a:rPr lang="tr-TR" sz="1400" kern="100">
                          <a:solidFill>
                            <a:schemeClr val="bg1"/>
                          </a:solidFill>
                          <a:effectLst/>
                        </a:rPr>
                        <a:t>5.50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DPP Aspect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30 min</a:t>
                      </a:r>
                      <a:endParaRPr lang="en-US" sz="1400" kern="100">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Fraunhofer IZM</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0795935"/>
                  </a:ext>
                </a:extLst>
              </a:tr>
              <a:tr h="271849">
                <a:tc>
                  <a:txBody>
                    <a:bodyPr/>
                    <a:lstStyle/>
                    <a:p>
                      <a:pPr lvl="0">
                        <a:buNone/>
                      </a:pPr>
                      <a:r>
                        <a:rPr lang="en-US" sz="1400" kern="100">
                          <a:solidFill>
                            <a:schemeClr val="bg1"/>
                          </a:solidFill>
                          <a:effectLst/>
                        </a:rPr>
                        <a:t>1</a:t>
                      </a:r>
                      <a:r>
                        <a:rPr lang="tr-TR" sz="1400" kern="100">
                          <a:solidFill>
                            <a:schemeClr val="bg1"/>
                          </a:solidFill>
                          <a:effectLst/>
                        </a:rPr>
                        <a:t>5</a:t>
                      </a:r>
                      <a:r>
                        <a:rPr lang="en-US" sz="1400" kern="100">
                          <a:solidFill>
                            <a:schemeClr val="bg1"/>
                          </a:solidFill>
                          <a:effectLst/>
                        </a:rPr>
                        <a:t>.</a:t>
                      </a:r>
                      <a:r>
                        <a:rPr lang="tr-TR" sz="1400" kern="100">
                          <a:solidFill>
                            <a:schemeClr val="bg1"/>
                          </a:solidFill>
                          <a:effectLst/>
                        </a:rPr>
                        <a:t>5</a:t>
                      </a:r>
                      <a:r>
                        <a:rPr lang="en-US" sz="1400" kern="100">
                          <a:solidFill>
                            <a:schemeClr val="bg1"/>
                          </a:solidFill>
                          <a:effectLst/>
                        </a:rPr>
                        <a:t>0-1</a:t>
                      </a:r>
                      <a:r>
                        <a:rPr lang="tr-TR" sz="1400" kern="100">
                          <a:solidFill>
                            <a:schemeClr val="bg1"/>
                          </a:solidFill>
                          <a:effectLst/>
                        </a:rPr>
                        <a:t>6</a:t>
                      </a:r>
                      <a:r>
                        <a:rPr lang="en-US" sz="1400" kern="100">
                          <a:solidFill>
                            <a:schemeClr val="bg1"/>
                          </a:solidFill>
                          <a:effectLst/>
                        </a:rPr>
                        <a:t>:</a:t>
                      </a:r>
                      <a:r>
                        <a:rPr lang="tr-TR" sz="1400" kern="100">
                          <a:solidFill>
                            <a:schemeClr val="bg1"/>
                          </a:solidFill>
                          <a:effectLst/>
                        </a:rPr>
                        <a:t>00</a:t>
                      </a:r>
                      <a:endParaRPr lang="en-US" sz="1400" kern="100">
                        <a:solidFill>
                          <a:schemeClr val="bg1"/>
                        </a:solidFill>
                        <a:effectLst/>
                        <a:latin typeface="Aptos"/>
                        <a:cs typeface="Times New Roman"/>
                      </a:endParaRPr>
                    </a:p>
                  </a:txBody>
                  <a:tcPr marL="68580" marR="68580" marT="0" marB="0"/>
                </a:tc>
                <a:tc>
                  <a:txBody>
                    <a:bodyPr/>
                    <a:lstStyle/>
                    <a:p>
                      <a:pPr lvl="0">
                        <a:buNone/>
                      </a:pPr>
                      <a:r>
                        <a:rPr lang="en-US" sz="1400" kern="100">
                          <a:effectLst/>
                        </a:rPr>
                        <a:t>Closing words and next steps</a:t>
                      </a:r>
                      <a:endParaRPr lang="en-US" sz="1400" kern="100">
                        <a:effectLst/>
                        <a:latin typeface="Aptos"/>
                        <a:cs typeface="Times New Roman"/>
                      </a:endParaRPr>
                    </a:p>
                  </a:txBody>
                  <a:tcPr marL="68580" marR="68580" marT="0" marB="0"/>
                </a:tc>
                <a:tc>
                  <a:txBody>
                    <a:bodyPr/>
                    <a:lstStyle/>
                    <a:p>
                      <a:pPr lvl="0">
                        <a:buNone/>
                      </a:pPr>
                      <a:r>
                        <a:rPr lang="en-US" sz="1400" kern="100">
                          <a:effectLst/>
                        </a:rPr>
                        <a:t>10 mins</a:t>
                      </a:r>
                      <a:endParaRPr lang="en-US" sz="1400" kern="100">
                        <a:effectLst/>
                        <a:latin typeface="Aptos"/>
                        <a:cs typeface="Times New Roman"/>
                      </a:endParaRPr>
                    </a:p>
                  </a:txBody>
                  <a:tcPr marL="68580" marR="68580" marT="0" marB="0"/>
                </a:tc>
                <a:tc>
                  <a:txBody>
                    <a:bodyPr/>
                    <a:lstStyle/>
                    <a:p>
                      <a:pPr lvl="0">
                        <a:buNone/>
                      </a:pPr>
                      <a:r>
                        <a:rPr lang="en-US" sz="1400" kern="100">
                          <a:effectLst/>
                        </a:rPr>
                        <a:t>Trinomics &amp; Oeko-Institute</a:t>
                      </a:r>
                      <a:endParaRPr lang="en-US" sz="1400" kern="100">
                        <a:effectLst/>
                        <a:latin typeface="Aptos"/>
                        <a:cs typeface="Times New Roman"/>
                      </a:endParaRPr>
                    </a:p>
                  </a:txBody>
                  <a:tcPr marL="68580" marR="68580" marT="0" marB="0"/>
                </a:tc>
                <a:extLst>
                  <a:ext uri="{0D108BD9-81ED-4DB2-BD59-A6C34878D82A}">
                    <a16:rowId xmlns:a16="http://schemas.microsoft.com/office/drawing/2014/main" val="168132330"/>
                  </a:ext>
                </a:extLst>
              </a:tr>
            </a:tbl>
          </a:graphicData>
        </a:graphic>
      </p:graphicFrame>
    </p:spTree>
    <p:extLst>
      <p:ext uri="{BB962C8B-B14F-4D97-AF65-F5344CB8AC3E}">
        <p14:creationId xmlns:p14="http://schemas.microsoft.com/office/powerpoint/2010/main" val="91544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C2E1-B90B-06BE-E104-B08A1D86788D}"/>
              </a:ext>
            </a:extLst>
          </p:cNvPr>
          <p:cNvSpPr>
            <a:spLocks noGrp="1"/>
          </p:cNvSpPr>
          <p:nvPr>
            <p:ph type="title"/>
          </p:nvPr>
        </p:nvSpPr>
        <p:spPr>
          <a:xfrm>
            <a:off x="1045038" y="1736726"/>
            <a:ext cx="5569525" cy="2852737"/>
          </a:xfrm>
        </p:spPr>
        <p:txBody>
          <a:bodyPr anchor="b">
            <a:normAutofit/>
          </a:bodyPr>
          <a:lstStyle/>
          <a:p>
            <a:r>
              <a:rPr lang="en-GB" noProof="0"/>
              <a:t>Welcome</a:t>
            </a:r>
          </a:p>
        </p:txBody>
      </p:sp>
      <p:sp>
        <p:nvSpPr>
          <p:cNvPr id="3" name="Text Placeholder 2">
            <a:extLst>
              <a:ext uri="{FF2B5EF4-FFF2-40B4-BE49-F238E27FC236}">
                <a16:creationId xmlns:a16="http://schemas.microsoft.com/office/drawing/2014/main" id="{491548DF-1F15-9AEF-A647-C7F4EB76C4D4}"/>
              </a:ext>
            </a:extLst>
          </p:cNvPr>
          <p:cNvSpPr>
            <a:spLocks noGrp="1"/>
          </p:cNvSpPr>
          <p:nvPr>
            <p:ph type="body" idx="1"/>
          </p:nvPr>
        </p:nvSpPr>
        <p:spPr>
          <a:xfrm>
            <a:off x="1045038" y="4589464"/>
            <a:ext cx="5569525" cy="980064"/>
          </a:xfrm>
        </p:spPr>
        <p:txBody>
          <a:bodyPr>
            <a:normAutofit/>
          </a:bodyPr>
          <a:lstStyle/>
          <a:p>
            <a:r>
              <a:rPr lang="en-GB" noProof="0"/>
              <a:t>By DG Environment</a:t>
            </a:r>
          </a:p>
          <a:p>
            <a:r>
              <a:rPr lang="tr-TR" u="sng" noProof="0"/>
              <a:t>Kathrin </a:t>
            </a:r>
            <a:r>
              <a:rPr lang="tr-TR" u="sng" noProof="0" err="1"/>
              <a:t>Kutlescha</a:t>
            </a:r>
            <a:r>
              <a:rPr lang="tr-TR" u="sng" noProof="0"/>
              <a:t> &amp; Jana </a:t>
            </a:r>
            <a:r>
              <a:rPr lang="tr-TR" u="sng" noProof="0" err="1"/>
              <a:t>Hrckova</a:t>
            </a:r>
            <a:endParaRPr lang="en-GB" u="sng" noProof="0"/>
          </a:p>
        </p:txBody>
      </p:sp>
      <p:sp>
        <p:nvSpPr>
          <p:cNvPr id="9" name="Rectangle 8">
            <a:extLst>
              <a:ext uri="{FF2B5EF4-FFF2-40B4-BE49-F238E27FC236}">
                <a16:creationId xmlns:a16="http://schemas.microsoft.com/office/drawing/2014/main" id="{535D3CFC-ED27-88DB-19CD-DFF913C5C4DC}"/>
              </a:ext>
            </a:extLst>
          </p:cNvPr>
          <p:cNvSpPr/>
          <p:nvPr/>
        </p:nvSpPr>
        <p:spPr>
          <a:xfrm>
            <a:off x="6947065" y="1"/>
            <a:ext cx="524493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noProof="0"/>
          </a:p>
        </p:txBody>
      </p:sp>
      <p:pic>
        <p:nvPicPr>
          <p:cNvPr id="13" name="Picture 12">
            <a:extLst>
              <a:ext uri="{FF2B5EF4-FFF2-40B4-BE49-F238E27FC236}">
                <a16:creationId xmlns:a16="http://schemas.microsoft.com/office/drawing/2014/main" id="{0332CDF3-88B6-4734-977C-9DEEE0A22D06}"/>
              </a:ext>
            </a:extLst>
          </p:cNvPr>
          <p:cNvPicPr>
            <a:picLocks noChangeAspect="1"/>
          </p:cNvPicPr>
          <p:nvPr/>
        </p:nvPicPr>
        <p:blipFill>
          <a:blip r:embed="rId2"/>
          <a:stretch>
            <a:fillRect/>
          </a:stretch>
        </p:blipFill>
        <p:spPr>
          <a:xfrm>
            <a:off x="7117425" y="1674849"/>
            <a:ext cx="4904213" cy="3764259"/>
          </a:xfrm>
          <a:prstGeom prst="rect">
            <a:avLst/>
          </a:prstGeom>
        </p:spPr>
      </p:pic>
    </p:spTree>
    <p:extLst>
      <p:ext uri="{BB962C8B-B14F-4D97-AF65-F5344CB8AC3E}">
        <p14:creationId xmlns:p14="http://schemas.microsoft.com/office/powerpoint/2010/main" val="18949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64B3-FBF1-43AA-FF59-A7EC0C0286C7}"/>
              </a:ext>
            </a:extLst>
          </p:cNvPr>
          <p:cNvSpPr>
            <a:spLocks noGrp="1"/>
          </p:cNvSpPr>
          <p:nvPr>
            <p:ph type="title"/>
          </p:nvPr>
        </p:nvSpPr>
        <p:spPr>
          <a:xfrm>
            <a:off x="929323" y="1736727"/>
            <a:ext cx="5569525" cy="2852737"/>
          </a:xfrm>
        </p:spPr>
        <p:txBody>
          <a:bodyPr/>
          <a:lstStyle/>
          <a:p>
            <a:r>
              <a:rPr lang="tr-TR"/>
              <a:t>Introduction </a:t>
            </a:r>
            <a:r>
              <a:rPr lang="tr-TR" err="1"/>
              <a:t>to</a:t>
            </a:r>
            <a:r>
              <a:rPr lang="tr-TR"/>
              <a:t> ESPR</a:t>
            </a:r>
            <a:endParaRPr lang="en-US"/>
          </a:p>
        </p:txBody>
      </p:sp>
      <p:sp>
        <p:nvSpPr>
          <p:cNvPr id="3" name="Text Placeholder 2">
            <a:extLst>
              <a:ext uri="{FF2B5EF4-FFF2-40B4-BE49-F238E27FC236}">
                <a16:creationId xmlns:a16="http://schemas.microsoft.com/office/drawing/2014/main" id="{51D0500C-F260-9D73-4665-CD109E8BC84F}"/>
              </a:ext>
            </a:extLst>
          </p:cNvPr>
          <p:cNvSpPr>
            <a:spLocks noGrp="1"/>
          </p:cNvSpPr>
          <p:nvPr>
            <p:ph type="body" idx="1"/>
          </p:nvPr>
        </p:nvSpPr>
        <p:spPr/>
        <p:txBody>
          <a:bodyPr>
            <a:normAutofit/>
          </a:bodyPr>
          <a:lstStyle/>
          <a:p>
            <a:endParaRPr lang="en-GB" sz="2000" u="sng"/>
          </a:p>
        </p:txBody>
      </p:sp>
      <p:sp>
        <p:nvSpPr>
          <p:cNvPr id="4" name="Text Placeholder 3">
            <a:extLst>
              <a:ext uri="{FF2B5EF4-FFF2-40B4-BE49-F238E27FC236}">
                <a16:creationId xmlns:a16="http://schemas.microsoft.com/office/drawing/2014/main" id="{C44CE7B5-6357-225D-53ED-7A69E7475429}"/>
              </a:ext>
            </a:extLst>
          </p:cNvPr>
          <p:cNvSpPr>
            <a:spLocks noGrp="1"/>
          </p:cNvSpPr>
          <p:nvPr>
            <p:ph type="body" sz="quarter" idx="15"/>
          </p:nvPr>
        </p:nvSpPr>
        <p:spPr/>
        <p:txBody>
          <a:bodyPr/>
          <a:lstStyle/>
          <a:p>
            <a:endParaRPr lang="en-US"/>
          </a:p>
        </p:txBody>
      </p:sp>
      <p:sp>
        <p:nvSpPr>
          <p:cNvPr id="5" name="Picture Placeholder 4">
            <a:extLst>
              <a:ext uri="{FF2B5EF4-FFF2-40B4-BE49-F238E27FC236}">
                <a16:creationId xmlns:a16="http://schemas.microsoft.com/office/drawing/2014/main" id="{503B56E9-C173-24A3-E221-011CA979A378}"/>
              </a:ext>
            </a:extLst>
          </p:cNvPr>
          <p:cNvSpPr>
            <a:spLocks noGrp="1"/>
          </p:cNvSpPr>
          <p:nvPr>
            <p:ph type="pic" sz="quarter" idx="14"/>
          </p:nvPr>
        </p:nvSpPr>
        <p:spPr/>
        <p:txBody>
          <a:bodyPr/>
          <a:lstStyle/>
          <a:p>
            <a:endParaRPr lang="en-US"/>
          </a:p>
        </p:txBody>
      </p:sp>
    </p:spTree>
    <p:extLst>
      <p:ext uri="{BB962C8B-B14F-4D97-AF65-F5344CB8AC3E}">
        <p14:creationId xmlns:p14="http://schemas.microsoft.com/office/powerpoint/2010/main" val="3507673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Building on ecodesign and energy labelling</a:t>
            </a:r>
          </a:p>
        </p:txBody>
      </p:sp>
      <p:sp>
        <p:nvSpPr>
          <p:cNvPr id="3" name="Text Placeholder 2"/>
          <p:cNvSpPr>
            <a:spLocks noGrp="1"/>
          </p:cNvSpPr>
          <p:nvPr>
            <p:ph type="body" idx="13"/>
          </p:nvPr>
        </p:nvSpPr>
        <p:spPr/>
        <p:txBody>
          <a:bodyPr/>
          <a:lstStyle/>
          <a:p>
            <a:r>
              <a:rPr sz="1600"/>
              <a:t>Two instruments that have shaped the EU product market for over 15 years</a:t>
            </a:r>
          </a:p>
        </p:txBody>
      </p:sp>
      <p:sp>
        <p:nvSpPr>
          <p:cNvPr id="4" name="Rectangle 3"/>
          <p:cNvSpPr/>
          <p:nvPr/>
        </p:nvSpPr>
        <p:spPr>
          <a:xfrm>
            <a:off x="1143000" y="4059936"/>
            <a:ext cx="4343400" cy="731520"/>
          </a:xfrm>
          <a:prstGeom prst="rect">
            <a:avLst/>
          </a:prstGeom>
          <a:solidFill>
            <a:srgbClr val="FB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25880" y="4443984"/>
            <a:ext cx="2194560" cy="292608"/>
          </a:xfrm>
          <a:prstGeom prst="rect">
            <a:avLst/>
          </a:prstGeom>
          <a:noFill/>
        </p:spPr>
        <p:txBody>
          <a:bodyPr wrap="square" lIns="0" tIns="0" rIns="0" bIns="0" anchor="ctr">
            <a:spAutoFit/>
          </a:bodyPr>
          <a:lstStyle/>
          <a:p>
            <a:pPr algn="l"/>
            <a:r>
              <a:rPr sz="1000" b="1">
                <a:solidFill>
                  <a:srgbClr val="D62D2D"/>
                </a:solidFill>
                <a:latin typeface="Arial"/>
              </a:rPr>
              <a:t>Banned from the EU market</a:t>
            </a:r>
          </a:p>
        </p:txBody>
      </p:sp>
      <p:sp>
        <p:nvSpPr>
          <p:cNvPr id="6" name="Pentagon 5"/>
          <p:cNvSpPr/>
          <p:nvPr/>
        </p:nvSpPr>
        <p:spPr>
          <a:xfrm>
            <a:off x="1600200" y="2011680"/>
            <a:ext cx="685800" cy="274320"/>
          </a:xfrm>
          <a:prstGeom prst="homePlate">
            <a:avLst/>
          </a:prstGeom>
          <a:solidFill>
            <a:srgbClr val="00A65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FFFFFF"/>
                </a:solidFill>
                <a:latin typeface="Arial"/>
              </a:rPr>
              <a:t>A</a:t>
            </a:r>
          </a:p>
        </p:txBody>
      </p:sp>
      <p:sp>
        <p:nvSpPr>
          <p:cNvPr id="7" name="Pentagon 6"/>
          <p:cNvSpPr/>
          <p:nvPr/>
        </p:nvSpPr>
        <p:spPr>
          <a:xfrm>
            <a:off x="1600200" y="2359152"/>
            <a:ext cx="886968" cy="274320"/>
          </a:xfrm>
          <a:prstGeom prst="homePlate">
            <a:avLst/>
          </a:prstGeom>
          <a:solidFill>
            <a:srgbClr val="50B848"/>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FFFFFF"/>
                </a:solidFill>
                <a:latin typeface="Arial"/>
              </a:rPr>
              <a:t>B</a:t>
            </a:r>
          </a:p>
        </p:txBody>
      </p:sp>
      <p:sp>
        <p:nvSpPr>
          <p:cNvPr id="8" name="Pentagon 7"/>
          <p:cNvSpPr/>
          <p:nvPr/>
        </p:nvSpPr>
        <p:spPr>
          <a:xfrm>
            <a:off x="1600200" y="2706624"/>
            <a:ext cx="1088136" cy="274320"/>
          </a:xfrm>
          <a:prstGeom prst="homePlate">
            <a:avLst/>
          </a:prstGeom>
          <a:solidFill>
            <a:srgbClr val="BED63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002E56"/>
                </a:solidFill>
                <a:latin typeface="Arial"/>
              </a:rPr>
              <a:t>C</a:t>
            </a:r>
          </a:p>
        </p:txBody>
      </p:sp>
      <p:sp>
        <p:nvSpPr>
          <p:cNvPr id="9" name="Pentagon 8"/>
          <p:cNvSpPr/>
          <p:nvPr/>
        </p:nvSpPr>
        <p:spPr>
          <a:xfrm>
            <a:off x="1600200" y="3054096"/>
            <a:ext cx="1289304" cy="274320"/>
          </a:xfrm>
          <a:prstGeom prst="homePlate">
            <a:avLst/>
          </a:prstGeom>
          <a:solidFill>
            <a:srgbClr val="FFF20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002E56"/>
                </a:solidFill>
                <a:latin typeface="Arial"/>
              </a:rPr>
              <a:t>D</a:t>
            </a:r>
          </a:p>
        </p:txBody>
      </p:sp>
      <p:sp>
        <p:nvSpPr>
          <p:cNvPr id="10" name="Pentagon 9"/>
          <p:cNvSpPr/>
          <p:nvPr/>
        </p:nvSpPr>
        <p:spPr>
          <a:xfrm>
            <a:off x="1600200" y="3401568"/>
            <a:ext cx="1490472" cy="274320"/>
          </a:xfrm>
          <a:prstGeom prst="homePlate">
            <a:avLst/>
          </a:prstGeom>
          <a:solidFill>
            <a:srgbClr val="FDB913"/>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002E56"/>
                </a:solidFill>
                <a:latin typeface="Arial"/>
              </a:rPr>
              <a:t>E</a:t>
            </a:r>
          </a:p>
        </p:txBody>
      </p:sp>
      <p:sp>
        <p:nvSpPr>
          <p:cNvPr id="11" name="Pentagon 10"/>
          <p:cNvSpPr/>
          <p:nvPr/>
        </p:nvSpPr>
        <p:spPr>
          <a:xfrm>
            <a:off x="1600200" y="3749039"/>
            <a:ext cx="1691640" cy="274320"/>
          </a:xfrm>
          <a:prstGeom prst="homePlate">
            <a:avLst/>
          </a:prstGeom>
          <a:solidFill>
            <a:srgbClr val="F3702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FFFFFF"/>
                </a:solidFill>
                <a:latin typeface="Arial"/>
              </a:rPr>
              <a:t>F</a:t>
            </a:r>
          </a:p>
        </p:txBody>
      </p:sp>
      <p:sp>
        <p:nvSpPr>
          <p:cNvPr id="12" name="Pentagon 11"/>
          <p:cNvSpPr/>
          <p:nvPr/>
        </p:nvSpPr>
        <p:spPr>
          <a:xfrm>
            <a:off x="1600200" y="4096512"/>
            <a:ext cx="1892808" cy="274320"/>
          </a:xfrm>
          <a:prstGeom prst="homePlate">
            <a:avLst/>
          </a:prstGeom>
          <a:solidFill>
            <a:srgbClr val="ED1C2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lstStyle/>
          <a:p>
            <a:pPr algn="l"/>
            <a:r>
              <a:rPr sz="1100" b="1">
                <a:solidFill>
                  <a:srgbClr val="FFFFFF"/>
                </a:solidFill>
                <a:latin typeface="Arial"/>
              </a:rPr>
              <a:t>G</a:t>
            </a:r>
          </a:p>
        </p:txBody>
      </p:sp>
      <p:cxnSp>
        <p:nvCxnSpPr>
          <p:cNvPr id="13" name="Connector 12"/>
          <p:cNvCxnSpPr/>
          <p:nvPr/>
        </p:nvCxnSpPr>
        <p:spPr>
          <a:xfrm>
            <a:off x="1143000" y="4059936"/>
            <a:ext cx="4343400" cy="0"/>
          </a:xfrm>
          <a:prstGeom prst="line">
            <a:avLst/>
          </a:prstGeom>
          <a:ln w="22225">
            <a:solidFill>
              <a:srgbClr val="D62D2D"/>
            </a:solidFill>
            <a:prstDash val="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43400" y="3767328"/>
            <a:ext cx="1143000" cy="274320"/>
          </a:xfrm>
          <a:prstGeom prst="rect">
            <a:avLst/>
          </a:prstGeom>
          <a:noFill/>
        </p:spPr>
        <p:txBody>
          <a:bodyPr wrap="square" lIns="0" tIns="0" rIns="0" bIns="0" anchor="t">
            <a:spAutoFit/>
          </a:bodyPr>
          <a:lstStyle/>
          <a:p>
            <a:pPr algn="r"/>
            <a:r>
              <a:rPr sz="950" b="1">
                <a:solidFill>
                  <a:srgbClr val="D62D2D"/>
                </a:solidFill>
                <a:latin typeface="Arial"/>
              </a:rPr>
              <a:t>Minimum requirement</a:t>
            </a:r>
          </a:p>
        </p:txBody>
      </p:sp>
      <p:cxnSp>
        <p:nvCxnSpPr>
          <p:cNvPr id="15" name="Connector 14"/>
          <p:cNvCxnSpPr/>
          <p:nvPr/>
        </p:nvCxnSpPr>
        <p:spPr>
          <a:xfrm>
            <a:off x="1143000" y="2011680"/>
            <a:ext cx="0" cy="2779776"/>
          </a:xfrm>
          <a:prstGeom prst="line">
            <a:avLst/>
          </a:prstGeom>
          <a:ln w="12700">
            <a:solidFill>
              <a:srgbClr val="4A5A6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914400" y="1783080"/>
            <a:ext cx="1463040" cy="228600"/>
          </a:xfrm>
          <a:prstGeom prst="rect">
            <a:avLst/>
          </a:prstGeom>
          <a:noFill/>
        </p:spPr>
        <p:txBody>
          <a:bodyPr wrap="square" lIns="0" tIns="0" rIns="0" bIns="0" anchor="t">
            <a:spAutoFit/>
          </a:bodyPr>
          <a:lstStyle/>
          <a:p>
            <a:pPr algn="l"/>
            <a:r>
              <a:rPr sz="850" b="1">
                <a:solidFill>
                  <a:srgbClr val="4A5A6E"/>
                </a:solidFill>
                <a:latin typeface="Arial"/>
              </a:rPr>
              <a:t>Efficiency</a:t>
            </a:r>
          </a:p>
        </p:txBody>
      </p:sp>
      <p:sp>
        <p:nvSpPr>
          <p:cNvPr id="17" name="Up Arrow 16"/>
          <p:cNvSpPr/>
          <p:nvPr/>
        </p:nvSpPr>
        <p:spPr>
          <a:xfrm>
            <a:off x="3886200" y="2057400"/>
            <a:ext cx="365760" cy="1691640"/>
          </a:xfrm>
          <a:prstGeom prst="upArrow">
            <a:avLst/>
          </a:prstGeom>
          <a:solidFill>
            <a:srgbClr val="1E9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343400" y="2377440"/>
            <a:ext cx="914400" cy="457200"/>
          </a:xfrm>
          <a:prstGeom prst="rect">
            <a:avLst/>
          </a:prstGeom>
          <a:noFill/>
        </p:spPr>
        <p:txBody>
          <a:bodyPr wrap="square" lIns="0" tIns="0" rIns="0" bIns="0" anchor="t">
            <a:spAutoFit/>
          </a:bodyPr>
          <a:lstStyle/>
          <a:p>
            <a:pPr algn="l"/>
            <a:r>
              <a:rPr sz="1100" b="1">
                <a:solidFill>
                  <a:srgbClr val="1E9E4A"/>
                </a:solidFill>
                <a:latin typeface="Arial"/>
              </a:rPr>
              <a:t>PULL</a:t>
            </a:r>
          </a:p>
        </p:txBody>
      </p:sp>
      <p:sp>
        <p:nvSpPr>
          <p:cNvPr id="19" name="Up Arrow 18"/>
          <p:cNvSpPr/>
          <p:nvPr/>
        </p:nvSpPr>
        <p:spPr>
          <a:xfrm>
            <a:off x="3611880" y="4105656"/>
            <a:ext cx="292608" cy="457200"/>
          </a:xfrm>
          <a:prstGeom prst="upArrow">
            <a:avLst/>
          </a:prstGeom>
          <a:solidFill>
            <a:srgbClr val="D62D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950208" y="4133088"/>
            <a:ext cx="731520" cy="274320"/>
          </a:xfrm>
          <a:prstGeom prst="rect">
            <a:avLst/>
          </a:prstGeom>
          <a:noFill/>
        </p:spPr>
        <p:txBody>
          <a:bodyPr wrap="square" lIns="0" tIns="0" rIns="0" bIns="0" anchor="t">
            <a:spAutoFit/>
          </a:bodyPr>
          <a:lstStyle/>
          <a:p>
            <a:pPr algn="l"/>
            <a:r>
              <a:rPr sz="1000" b="1">
                <a:solidFill>
                  <a:srgbClr val="D62D2D"/>
                </a:solidFill>
                <a:latin typeface="Arial"/>
              </a:rPr>
              <a:t>PUSH</a:t>
            </a:r>
          </a:p>
        </p:txBody>
      </p:sp>
      <p:sp>
        <p:nvSpPr>
          <p:cNvPr id="21" name="Rounded Rectangle 20"/>
          <p:cNvSpPr/>
          <p:nvPr/>
        </p:nvSpPr>
        <p:spPr>
          <a:xfrm>
            <a:off x="5943600" y="1828800"/>
            <a:ext cx="5577840" cy="128016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Rectangle 21"/>
          <p:cNvSpPr/>
          <p:nvPr/>
        </p:nvSpPr>
        <p:spPr>
          <a:xfrm>
            <a:off x="5943600" y="1828800"/>
            <a:ext cx="82296" cy="1280160"/>
          </a:xfrm>
          <a:prstGeom prst="rect">
            <a:avLst/>
          </a:prstGeom>
          <a:solidFill>
            <a:srgbClr val="D62D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6217920" y="1828800"/>
            <a:ext cx="5120640" cy="1280160"/>
          </a:xfrm>
          <a:prstGeom prst="rect">
            <a:avLst/>
          </a:prstGeom>
          <a:noFill/>
        </p:spPr>
        <p:txBody>
          <a:bodyPr wrap="square" lIns="0" tIns="0" rIns="0" bIns="0" anchor="ctr">
            <a:spAutoFit/>
          </a:bodyPr>
          <a:lstStyle/>
          <a:p>
            <a:pPr algn="l"/>
            <a:r>
              <a:rPr sz="850" b="1">
                <a:solidFill>
                  <a:srgbClr val="D62D2D"/>
                </a:solidFill>
                <a:latin typeface="Arial"/>
              </a:rPr>
              <a:t>PUSH</a:t>
            </a:r>
          </a:p>
          <a:p>
            <a:pPr algn="l">
              <a:spcBef>
                <a:spcPts val="200"/>
              </a:spcBef>
            </a:pPr>
            <a:r>
              <a:rPr sz="1350" b="1">
                <a:solidFill>
                  <a:srgbClr val="002E56"/>
                </a:solidFill>
                <a:latin typeface="Arial"/>
              </a:rPr>
              <a:t>Ecodesign Directive (2009/125/EC)</a:t>
            </a:r>
          </a:p>
          <a:p>
            <a:pPr algn="l">
              <a:spcBef>
                <a:spcPts val="400"/>
              </a:spcBef>
            </a:pPr>
            <a:r>
              <a:rPr sz="1150" b="0">
                <a:solidFill>
                  <a:srgbClr val="4A5A6E"/>
                </a:solidFill>
                <a:latin typeface="Arial"/>
              </a:rPr>
              <a:t>Sets minimum requirements for energy-related products only. Products that do not meet them cannot be placed on the EU market. Now repealed and replaced by the ESPR.</a:t>
            </a:r>
          </a:p>
        </p:txBody>
      </p:sp>
      <p:sp>
        <p:nvSpPr>
          <p:cNvPr id="24" name="Rounded Rectangle 23"/>
          <p:cNvSpPr/>
          <p:nvPr/>
        </p:nvSpPr>
        <p:spPr>
          <a:xfrm>
            <a:off x="5943600" y="3246120"/>
            <a:ext cx="5577840" cy="128016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Rectangle 24"/>
          <p:cNvSpPr/>
          <p:nvPr/>
        </p:nvSpPr>
        <p:spPr>
          <a:xfrm>
            <a:off x="5943600" y="3246120"/>
            <a:ext cx="82296" cy="1280160"/>
          </a:xfrm>
          <a:prstGeom prst="rect">
            <a:avLst/>
          </a:prstGeom>
          <a:solidFill>
            <a:srgbClr val="1E9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6217920" y="3246120"/>
            <a:ext cx="5120640" cy="1280160"/>
          </a:xfrm>
          <a:prstGeom prst="rect">
            <a:avLst/>
          </a:prstGeom>
          <a:noFill/>
        </p:spPr>
        <p:txBody>
          <a:bodyPr wrap="square" lIns="0" tIns="0" rIns="0" bIns="0" anchor="ctr">
            <a:spAutoFit/>
          </a:bodyPr>
          <a:lstStyle/>
          <a:p>
            <a:pPr algn="l"/>
            <a:r>
              <a:rPr sz="850" b="1">
                <a:solidFill>
                  <a:srgbClr val="1E9E4A"/>
                </a:solidFill>
                <a:latin typeface="Arial"/>
              </a:rPr>
              <a:t>PULL</a:t>
            </a:r>
          </a:p>
          <a:p>
            <a:pPr algn="l">
              <a:spcBef>
                <a:spcPts val="200"/>
              </a:spcBef>
            </a:pPr>
            <a:r>
              <a:rPr sz="1350" b="1">
                <a:solidFill>
                  <a:srgbClr val="002E56"/>
                </a:solidFill>
                <a:latin typeface="Arial"/>
              </a:rPr>
              <a:t>Energy Labelling (Regulation (EU) 2017/1369)</a:t>
            </a:r>
          </a:p>
          <a:p>
            <a:pPr algn="l">
              <a:spcBef>
                <a:spcPts val="400"/>
              </a:spcBef>
            </a:pPr>
            <a:r>
              <a:rPr sz="1150" b="0">
                <a:solidFill>
                  <a:srgbClr val="4A5A6E"/>
                </a:solidFill>
                <a:latin typeface="Arial"/>
              </a:rPr>
              <a:t>A mandatory A–G label makes performance visible, steering consumers and manufacturers towards the best products.</a:t>
            </a:r>
          </a:p>
        </p:txBody>
      </p:sp>
      <p:sp>
        <p:nvSpPr>
          <p:cNvPr id="27" name="Rounded Rectangle 26"/>
          <p:cNvSpPr/>
          <p:nvPr/>
        </p:nvSpPr>
        <p:spPr>
          <a:xfrm>
            <a:off x="5943600" y="4663440"/>
            <a:ext cx="5577840" cy="1005840"/>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228600" rIns="228600" bIns="228600" rtlCol="0" anchor="ctr"/>
          <a:lstStyle/>
          <a:p>
            <a:pPr algn="l"/>
            <a:r>
              <a:rPr sz="850" b="1">
                <a:solidFill>
                  <a:srgbClr val="41D9F9"/>
                </a:solidFill>
                <a:latin typeface="Arial"/>
              </a:rPr>
              <a:t>LEGAL BASIS</a:t>
            </a:r>
          </a:p>
          <a:p>
            <a:pPr algn="l">
              <a:spcBef>
                <a:spcPts val="200"/>
              </a:spcBef>
            </a:pPr>
            <a:r>
              <a:rPr sz="1350" b="1">
                <a:solidFill>
                  <a:srgbClr val="FFFFFF"/>
                </a:solidFill>
                <a:latin typeface="Arial"/>
              </a:rPr>
              <a:t>Article 114 TFEU (internal market)</a:t>
            </a:r>
          </a:p>
          <a:p>
            <a:pPr algn="l">
              <a:spcBef>
                <a:spcPts val="400"/>
              </a:spcBef>
            </a:pPr>
            <a:r>
              <a:rPr sz="1100" b="0">
                <a:solidFill>
                  <a:srgbClr val="B9CBDD"/>
                </a:solidFill>
                <a:latin typeface="Arial"/>
              </a:rPr>
              <a:t>Harmonised rules that apply to all products placed on the EU market, whether made in the EU or imported</a:t>
            </a:r>
          </a:p>
        </p:txBody>
      </p:sp>
      <p:sp>
        <p:nvSpPr>
          <p:cNvPr id="28" name="TextBox 27"/>
          <p:cNvSpPr txBox="1"/>
          <p:nvPr/>
        </p:nvSpPr>
        <p:spPr>
          <a:xfrm>
            <a:off x="1033271" y="5742432"/>
            <a:ext cx="10488167" cy="201168"/>
          </a:xfrm>
          <a:prstGeom prst="rect">
            <a:avLst/>
          </a:prstGeom>
          <a:noFill/>
        </p:spPr>
        <p:txBody>
          <a:bodyPr wrap="square" lIns="0" tIns="0" rIns="0" bIns="0" anchor="t">
            <a:spAutoFit/>
          </a:bodyPr>
          <a:lstStyle/>
          <a:p>
            <a:pPr algn="l"/>
            <a:r>
              <a:rPr sz="800" b="0">
                <a:solidFill>
                  <a:srgbClr val="4A5A6E"/>
                </a:solidFill>
                <a:latin typeface="Arial"/>
              </a:rPr>
              <a:t>Source: European Commission (DG ENV), ESPR introduction, tyres stakeholder meeting, October 2025</a:t>
            </a:r>
          </a:p>
        </p:txBody>
      </p:sp>
    </p:spTree>
    <p:extLst>
      <p:ext uri="{BB962C8B-B14F-4D97-AF65-F5344CB8AC3E}">
        <p14:creationId xmlns:p14="http://schemas.microsoft.com/office/powerpoint/2010/main" val="410614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 proven instrument</a:t>
            </a:r>
          </a:p>
        </p:txBody>
      </p:sp>
      <p:sp>
        <p:nvSpPr>
          <p:cNvPr id="3" name="Text Placeholder 2"/>
          <p:cNvSpPr>
            <a:spLocks noGrp="1"/>
          </p:cNvSpPr>
          <p:nvPr>
            <p:ph type="body" idx="13"/>
          </p:nvPr>
        </p:nvSpPr>
        <p:spPr/>
        <p:txBody>
          <a:bodyPr/>
          <a:lstStyle/>
          <a:p>
            <a:r>
              <a:rPr sz="1600"/>
              <a:t>Ecodesign and energy labelling have transformed everyday products</a:t>
            </a:r>
          </a:p>
        </p:txBody>
      </p:sp>
      <p:sp>
        <p:nvSpPr>
          <p:cNvPr id="4" name="Rounded Rectangle 3"/>
          <p:cNvSpPr/>
          <p:nvPr/>
        </p:nvSpPr>
        <p:spPr>
          <a:xfrm>
            <a:off x="1033271" y="1828800"/>
            <a:ext cx="3343655" cy="182880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307592" y="2011680"/>
            <a:ext cx="2795015" cy="274320"/>
          </a:xfrm>
          <a:prstGeom prst="rect">
            <a:avLst/>
          </a:prstGeom>
          <a:noFill/>
        </p:spPr>
        <p:txBody>
          <a:bodyPr wrap="square" lIns="0" tIns="0" rIns="0" bIns="0" anchor="t">
            <a:spAutoFit/>
          </a:bodyPr>
          <a:lstStyle/>
          <a:p>
            <a:pPr algn="l"/>
            <a:r>
              <a:rPr sz="1350" b="1">
                <a:solidFill>
                  <a:srgbClr val="002E56"/>
                </a:solidFill>
                <a:latin typeface="Arial"/>
              </a:rPr>
              <a:t>Household lamps</a:t>
            </a:r>
          </a:p>
        </p:txBody>
      </p:sp>
      <p:sp>
        <p:nvSpPr>
          <p:cNvPr id="6" name="TextBox 5"/>
          <p:cNvSpPr txBox="1"/>
          <p:nvPr/>
        </p:nvSpPr>
        <p:spPr>
          <a:xfrm>
            <a:off x="1307592" y="2395728"/>
            <a:ext cx="1005840" cy="731520"/>
          </a:xfrm>
          <a:prstGeom prst="rect">
            <a:avLst/>
          </a:prstGeom>
          <a:noFill/>
        </p:spPr>
        <p:txBody>
          <a:bodyPr wrap="square" lIns="0" tIns="0" rIns="0" bIns="0" anchor="t">
            <a:spAutoFit/>
          </a:bodyPr>
          <a:lstStyle/>
          <a:p>
            <a:pPr algn="l"/>
            <a:r>
              <a:rPr sz="850" b="1">
                <a:solidFill>
                  <a:srgbClr val="4A5A6E"/>
                </a:solidFill>
                <a:latin typeface="Arial"/>
              </a:rPr>
              <a:t>1990</a:t>
            </a:r>
          </a:p>
          <a:p>
            <a:pPr algn="l"/>
            <a:r>
              <a:rPr sz="2600" b="1">
                <a:solidFill>
                  <a:srgbClr val="4A5A6E"/>
                </a:solidFill>
                <a:latin typeface="Arial"/>
              </a:rPr>
              <a:t>12</a:t>
            </a:r>
          </a:p>
        </p:txBody>
      </p:sp>
      <p:sp>
        <p:nvSpPr>
          <p:cNvPr id="7" name="Right Arrow 6"/>
          <p:cNvSpPr/>
          <p:nvPr/>
        </p:nvSpPr>
        <p:spPr>
          <a:xfrm>
            <a:off x="2267712" y="2697480"/>
            <a:ext cx="457200" cy="292608"/>
          </a:xfrm>
          <a:prstGeom prst="rightArrow">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862072" y="2395728"/>
            <a:ext cx="1371600" cy="731520"/>
          </a:xfrm>
          <a:prstGeom prst="rect">
            <a:avLst/>
          </a:prstGeom>
          <a:noFill/>
        </p:spPr>
        <p:txBody>
          <a:bodyPr wrap="square" lIns="0" tIns="0" rIns="0" bIns="0" anchor="t">
            <a:spAutoFit/>
          </a:bodyPr>
          <a:lstStyle/>
          <a:p>
            <a:pPr algn="l"/>
            <a:r>
              <a:rPr sz="850" b="1">
                <a:solidFill>
                  <a:srgbClr val="1E9E4A"/>
                </a:solidFill>
                <a:latin typeface="Arial"/>
              </a:rPr>
              <a:t>2020</a:t>
            </a:r>
          </a:p>
          <a:p>
            <a:pPr algn="l"/>
            <a:r>
              <a:rPr sz="2600" b="1">
                <a:solidFill>
                  <a:srgbClr val="002E56"/>
                </a:solidFill>
                <a:latin typeface="Arial"/>
              </a:rPr>
              <a:t>100</a:t>
            </a:r>
          </a:p>
        </p:txBody>
      </p:sp>
      <p:sp>
        <p:nvSpPr>
          <p:cNvPr id="9" name="TextBox 8"/>
          <p:cNvSpPr txBox="1"/>
          <p:nvPr/>
        </p:nvSpPr>
        <p:spPr>
          <a:xfrm>
            <a:off x="1307592" y="3090672"/>
            <a:ext cx="2795015" cy="320601"/>
          </a:xfrm>
          <a:prstGeom prst="rect">
            <a:avLst/>
          </a:prstGeom>
          <a:noFill/>
        </p:spPr>
        <p:txBody>
          <a:bodyPr wrap="square" lIns="0" tIns="0" rIns="0" bIns="0" anchor="t">
            <a:spAutoFit/>
          </a:bodyPr>
          <a:lstStyle/>
          <a:p>
            <a:pPr algn="l"/>
            <a:r>
              <a:rPr lang="de-DE" sz="1000" b="1" err="1">
                <a:solidFill>
                  <a:srgbClr val="002E56"/>
                </a:solidFill>
                <a:latin typeface="Arial"/>
              </a:rPr>
              <a:t>lm</a:t>
            </a:r>
            <a:r>
              <a:rPr sz="1000" b="1">
                <a:solidFill>
                  <a:srgbClr val="002E56"/>
                </a:solidFill>
                <a:latin typeface="Arial"/>
              </a:rPr>
              <a:t>/W</a:t>
            </a:r>
          </a:p>
          <a:p>
            <a:pPr algn="l">
              <a:spcBef>
                <a:spcPts val="100"/>
              </a:spcBef>
            </a:pPr>
            <a:r>
              <a:rPr sz="1000" b="0">
                <a:solidFill>
                  <a:srgbClr val="4A5A6E"/>
                </a:solidFill>
                <a:latin typeface="Arial"/>
              </a:rPr>
              <a:t>Light output per </a:t>
            </a:r>
            <a:r>
              <a:rPr lang="en-US" sz="1000" b="0">
                <a:solidFill>
                  <a:srgbClr val="4A5A6E"/>
                </a:solidFill>
                <a:latin typeface="Arial"/>
              </a:rPr>
              <a:t>Watt</a:t>
            </a:r>
            <a:endParaRPr sz="1000" b="0">
              <a:solidFill>
                <a:srgbClr val="4A5A6E"/>
              </a:solidFill>
              <a:latin typeface="Arial"/>
            </a:endParaRPr>
          </a:p>
        </p:txBody>
      </p:sp>
      <p:sp>
        <p:nvSpPr>
          <p:cNvPr id="10" name="Rounded Rectangle 9"/>
          <p:cNvSpPr/>
          <p:nvPr/>
        </p:nvSpPr>
        <p:spPr>
          <a:xfrm>
            <a:off x="4605528" y="1828800"/>
            <a:ext cx="3343655" cy="182880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4879847" y="2011680"/>
            <a:ext cx="2795015" cy="274320"/>
          </a:xfrm>
          <a:prstGeom prst="rect">
            <a:avLst/>
          </a:prstGeom>
          <a:noFill/>
        </p:spPr>
        <p:txBody>
          <a:bodyPr wrap="square" lIns="0" tIns="0" rIns="0" bIns="0" anchor="t">
            <a:spAutoFit/>
          </a:bodyPr>
          <a:lstStyle/>
          <a:p>
            <a:pPr algn="l"/>
            <a:r>
              <a:rPr sz="1350" b="1">
                <a:solidFill>
                  <a:srgbClr val="002E56"/>
                </a:solidFill>
                <a:latin typeface="Arial"/>
              </a:rPr>
              <a:t>Laundry dryers</a:t>
            </a:r>
          </a:p>
        </p:txBody>
      </p:sp>
      <p:sp>
        <p:nvSpPr>
          <p:cNvPr id="12" name="TextBox 11"/>
          <p:cNvSpPr txBox="1"/>
          <p:nvPr/>
        </p:nvSpPr>
        <p:spPr>
          <a:xfrm>
            <a:off x="4879847" y="2395728"/>
            <a:ext cx="1005840" cy="731520"/>
          </a:xfrm>
          <a:prstGeom prst="rect">
            <a:avLst/>
          </a:prstGeom>
          <a:noFill/>
        </p:spPr>
        <p:txBody>
          <a:bodyPr wrap="square" lIns="0" tIns="0" rIns="0" bIns="0" anchor="t">
            <a:spAutoFit/>
          </a:bodyPr>
          <a:lstStyle/>
          <a:p>
            <a:pPr algn="l"/>
            <a:r>
              <a:rPr sz="850" b="1">
                <a:solidFill>
                  <a:srgbClr val="4A5A6E"/>
                </a:solidFill>
                <a:latin typeface="Arial"/>
              </a:rPr>
              <a:t>1990</a:t>
            </a:r>
          </a:p>
          <a:p>
            <a:pPr algn="l"/>
            <a:r>
              <a:rPr sz="2600" b="1">
                <a:solidFill>
                  <a:srgbClr val="4A5A6E"/>
                </a:solidFill>
                <a:latin typeface="Arial"/>
              </a:rPr>
              <a:t>270</a:t>
            </a:r>
          </a:p>
        </p:txBody>
      </p:sp>
      <p:sp>
        <p:nvSpPr>
          <p:cNvPr id="13" name="Right Arrow 12"/>
          <p:cNvSpPr/>
          <p:nvPr/>
        </p:nvSpPr>
        <p:spPr>
          <a:xfrm>
            <a:off x="5839968" y="2697480"/>
            <a:ext cx="457200" cy="292608"/>
          </a:xfrm>
          <a:prstGeom prst="rightArrow">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34328" y="2395728"/>
            <a:ext cx="1371600" cy="731520"/>
          </a:xfrm>
          <a:prstGeom prst="rect">
            <a:avLst/>
          </a:prstGeom>
          <a:noFill/>
        </p:spPr>
        <p:txBody>
          <a:bodyPr wrap="square" lIns="0" tIns="0" rIns="0" bIns="0" anchor="t">
            <a:spAutoFit/>
          </a:bodyPr>
          <a:lstStyle/>
          <a:p>
            <a:pPr algn="l"/>
            <a:r>
              <a:rPr sz="850" b="1">
                <a:solidFill>
                  <a:srgbClr val="1E9E4A"/>
                </a:solidFill>
                <a:latin typeface="Arial"/>
              </a:rPr>
              <a:t>2020</a:t>
            </a:r>
          </a:p>
          <a:p>
            <a:pPr algn="l"/>
            <a:r>
              <a:rPr sz="2600" b="1">
                <a:solidFill>
                  <a:srgbClr val="002E56"/>
                </a:solidFill>
                <a:latin typeface="Arial"/>
              </a:rPr>
              <a:t>150</a:t>
            </a:r>
          </a:p>
        </p:txBody>
      </p:sp>
      <p:sp>
        <p:nvSpPr>
          <p:cNvPr id="15" name="TextBox 14"/>
          <p:cNvSpPr txBox="1"/>
          <p:nvPr/>
        </p:nvSpPr>
        <p:spPr>
          <a:xfrm>
            <a:off x="4879847" y="3090672"/>
            <a:ext cx="2795015" cy="502920"/>
          </a:xfrm>
          <a:prstGeom prst="rect">
            <a:avLst/>
          </a:prstGeom>
          <a:noFill/>
        </p:spPr>
        <p:txBody>
          <a:bodyPr wrap="square" lIns="0" tIns="0" rIns="0" bIns="0" anchor="t">
            <a:spAutoFit/>
          </a:bodyPr>
          <a:lstStyle/>
          <a:p>
            <a:pPr algn="l"/>
            <a:r>
              <a:rPr sz="1000" b="1">
                <a:solidFill>
                  <a:srgbClr val="002E56"/>
                </a:solidFill>
                <a:latin typeface="Arial"/>
              </a:rPr>
              <a:t>kWh/year</a:t>
            </a:r>
          </a:p>
          <a:p>
            <a:pPr algn="l">
              <a:spcBef>
                <a:spcPts val="100"/>
              </a:spcBef>
            </a:pPr>
            <a:r>
              <a:rPr sz="1000" b="0">
                <a:solidFill>
                  <a:srgbClr val="4A5A6E"/>
                </a:solidFill>
                <a:latin typeface="Arial"/>
              </a:rPr>
              <a:t>75% of sales now heat pump dryers</a:t>
            </a:r>
          </a:p>
        </p:txBody>
      </p:sp>
      <p:sp>
        <p:nvSpPr>
          <p:cNvPr id="16" name="Rounded Rectangle 15"/>
          <p:cNvSpPr/>
          <p:nvPr/>
        </p:nvSpPr>
        <p:spPr>
          <a:xfrm>
            <a:off x="8177783" y="1828800"/>
            <a:ext cx="3343655" cy="182880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8452103" y="2011680"/>
            <a:ext cx="2795015" cy="274320"/>
          </a:xfrm>
          <a:prstGeom prst="rect">
            <a:avLst/>
          </a:prstGeom>
          <a:noFill/>
        </p:spPr>
        <p:txBody>
          <a:bodyPr wrap="square" lIns="0" tIns="0" rIns="0" bIns="0" anchor="t">
            <a:spAutoFit/>
          </a:bodyPr>
          <a:lstStyle/>
          <a:p>
            <a:pPr algn="l"/>
            <a:r>
              <a:rPr sz="1350" b="1">
                <a:solidFill>
                  <a:srgbClr val="002E56"/>
                </a:solidFill>
                <a:latin typeface="Arial"/>
              </a:rPr>
              <a:t>Washing machines</a:t>
            </a:r>
          </a:p>
        </p:txBody>
      </p:sp>
      <p:sp>
        <p:nvSpPr>
          <p:cNvPr id="18" name="TextBox 17"/>
          <p:cNvSpPr txBox="1"/>
          <p:nvPr/>
        </p:nvSpPr>
        <p:spPr>
          <a:xfrm>
            <a:off x="8452103" y="2395728"/>
            <a:ext cx="1005840" cy="731520"/>
          </a:xfrm>
          <a:prstGeom prst="rect">
            <a:avLst/>
          </a:prstGeom>
          <a:noFill/>
        </p:spPr>
        <p:txBody>
          <a:bodyPr wrap="square" lIns="0" tIns="0" rIns="0" bIns="0" anchor="t">
            <a:spAutoFit/>
          </a:bodyPr>
          <a:lstStyle/>
          <a:p>
            <a:pPr algn="l"/>
            <a:r>
              <a:rPr sz="850" b="1">
                <a:solidFill>
                  <a:srgbClr val="4A5A6E"/>
                </a:solidFill>
                <a:latin typeface="Arial"/>
              </a:rPr>
              <a:t>1990</a:t>
            </a:r>
          </a:p>
          <a:p>
            <a:pPr algn="l"/>
            <a:r>
              <a:rPr sz="2600" b="1">
                <a:solidFill>
                  <a:srgbClr val="4A5A6E"/>
                </a:solidFill>
                <a:latin typeface="Arial"/>
              </a:rPr>
              <a:t>350</a:t>
            </a:r>
          </a:p>
        </p:txBody>
      </p:sp>
      <p:sp>
        <p:nvSpPr>
          <p:cNvPr id="19" name="Right Arrow 18"/>
          <p:cNvSpPr/>
          <p:nvPr/>
        </p:nvSpPr>
        <p:spPr>
          <a:xfrm>
            <a:off x="9412223" y="2697480"/>
            <a:ext cx="457200" cy="292608"/>
          </a:xfrm>
          <a:prstGeom prst="rightArrow">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0006583" y="2395728"/>
            <a:ext cx="1371600" cy="731520"/>
          </a:xfrm>
          <a:prstGeom prst="rect">
            <a:avLst/>
          </a:prstGeom>
          <a:noFill/>
        </p:spPr>
        <p:txBody>
          <a:bodyPr wrap="square" lIns="0" tIns="0" rIns="0" bIns="0" anchor="t">
            <a:spAutoFit/>
          </a:bodyPr>
          <a:lstStyle/>
          <a:p>
            <a:pPr algn="l"/>
            <a:r>
              <a:rPr sz="850" b="1">
                <a:solidFill>
                  <a:srgbClr val="1E9E4A"/>
                </a:solidFill>
                <a:latin typeface="Arial"/>
              </a:rPr>
              <a:t>2020</a:t>
            </a:r>
          </a:p>
          <a:p>
            <a:pPr algn="l"/>
            <a:r>
              <a:rPr sz="2600" b="1">
                <a:solidFill>
                  <a:srgbClr val="002E56"/>
                </a:solidFill>
                <a:latin typeface="Arial"/>
              </a:rPr>
              <a:t>96</a:t>
            </a:r>
          </a:p>
        </p:txBody>
      </p:sp>
      <p:sp>
        <p:nvSpPr>
          <p:cNvPr id="21" name="TextBox 20"/>
          <p:cNvSpPr txBox="1"/>
          <p:nvPr/>
        </p:nvSpPr>
        <p:spPr>
          <a:xfrm>
            <a:off x="8452103" y="3090672"/>
            <a:ext cx="2795015" cy="502920"/>
          </a:xfrm>
          <a:prstGeom prst="rect">
            <a:avLst/>
          </a:prstGeom>
          <a:noFill/>
        </p:spPr>
        <p:txBody>
          <a:bodyPr wrap="square" lIns="0" tIns="0" rIns="0" bIns="0" anchor="t">
            <a:spAutoFit/>
          </a:bodyPr>
          <a:lstStyle/>
          <a:p>
            <a:pPr algn="l"/>
            <a:r>
              <a:rPr sz="1000" b="1">
                <a:solidFill>
                  <a:srgbClr val="002E56"/>
                </a:solidFill>
                <a:latin typeface="Arial"/>
              </a:rPr>
              <a:t>kWh/year</a:t>
            </a:r>
          </a:p>
          <a:p>
            <a:pPr algn="l">
              <a:spcBef>
                <a:spcPts val="100"/>
              </a:spcBef>
            </a:pPr>
            <a:r>
              <a:rPr sz="1000" b="0">
                <a:solidFill>
                  <a:srgbClr val="4A5A6E"/>
                </a:solidFill>
                <a:latin typeface="Arial"/>
              </a:rPr>
              <a:t>Water use down from 94 to 36 litres per cycle</a:t>
            </a:r>
          </a:p>
        </p:txBody>
      </p:sp>
      <p:sp>
        <p:nvSpPr>
          <p:cNvPr id="22" name="Rounded Rectangle 21"/>
          <p:cNvSpPr/>
          <p:nvPr/>
        </p:nvSpPr>
        <p:spPr>
          <a:xfrm>
            <a:off x="1033271" y="3886200"/>
            <a:ext cx="10488167" cy="1691640"/>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1353312" y="4069080"/>
            <a:ext cx="2855975" cy="1371600"/>
          </a:xfrm>
          <a:prstGeom prst="rect">
            <a:avLst/>
          </a:prstGeom>
          <a:noFill/>
        </p:spPr>
        <p:txBody>
          <a:bodyPr wrap="square" lIns="0" tIns="0" rIns="0" bIns="0" anchor="t">
            <a:spAutoFit/>
          </a:bodyPr>
          <a:lstStyle/>
          <a:p>
            <a:pPr algn="l"/>
            <a:r>
              <a:rPr sz="3400" b="1">
                <a:solidFill>
                  <a:srgbClr val="41D9F9"/>
                </a:solidFill>
                <a:latin typeface="Arial"/>
              </a:rPr>
              <a:t>75%</a:t>
            </a:r>
          </a:p>
          <a:p>
            <a:pPr algn="l">
              <a:spcBef>
                <a:spcPts val="400"/>
              </a:spcBef>
            </a:pPr>
            <a:r>
              <a:rPr sz="1200" b="0">
                <a:solidFill>
                  <a:srgbClr val="FFFFFF"/>
                </a:solidFill>
                <a:latin typeface="Arial"/>
              </a:rPr>
              <a:t>Impact on consumer choices</a:t>
            </a:r>
          </a:p>
        </p:txBody>
      </p:sp>
      <p:sp>
        <p:nvSpPr>
          <p:cNvPr id="24" name="TextBox 23"/>
          <p:cNvSpPr txBox="1"/>
          <p:nvPr/>
        </p:nvSpPr>
        <p:spPr>
          <a:xfrm>
            <a:off x="4849367" y="4069080"/>
            <a:ext cx="2855975" cy="1371600"/>
          </a:xfrm>
          <a:prstGeom prst="rect">
            <a:avLst/>
          </a:prstGeom>
          <a:noFill/>
        </p:spPr>
        <p:txBody>
          <a:bodyPr wrap="square" lIns="0" tIns="0" rIns="0" bIns="0" anchor="t">
            <a:spAutoFit/>
          </a:bodyPr>
          <a:lstStyle/>
          <a:p>
            <a:pPr algn="l"/>
            <a:r>
              <a:rPr sz="3400" b="1">
                <a:solidFill>
                  <a:srgbClr val="41D9F9"/>
                </a:solidFill>
                <a:latin typeface="Arial"/>
              </a:rPr>
              <a:t>€209</a:t>
            </a:r>
          </a:p>
          <a:p>
            <a:pPr algn="l">
              <a:spcBef>
                <a:spcPts val="400"/>
              </a:spcBef>
            </a:pPr>
            <a:r>
              <a:rPr sz="1200" b="0">
                <a:solidFill>
                  <a:srgbClr val="FFFFFF"/>
                </a:solidFill>
                <a:latin typeface="Arial"/>
              </a:rPr>
              <a:t>Estimated savings per household, per year</a:t>
            </a:r>
          </a:p>
        </p:txBody>
      </p:sp>
      <p:cxnSp>
        <p:nvCxnSpPr>
          <p:cNvPr id="25" name="Connector 24"/>
          <p:cNvCxnSpPr/>
          <p:nvPr/>
        </p:nvCxnSpPr>
        <p:spPr>
          <a:xfrm>
            <a:off x="4529328" y="4160520"/>
            <a:ext cx="0" cy="1143000"/>
          </a:xfrm>
          <a:prstGeom prst="line">
            <a:avLst/>
          </a:prstGeom>
          <a:ln w="9525">
            <a:solidFill>
              <a:srgbClr val="2A527A"/>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8345423" y="4069080"/>
            <a:ext cx="2855975" cy="1371600"/>
          </a:xfrm>
          <a:prstGeom prst="rect">
            <a:avLst/>
          </a:prstGeom>
          <a:noFill/>
        </p:spPr>
        <p:txBody>
          <a:bodyPr wrap="square" lIns="0" tIns="0" rIns="0" bIns="0" anchor="t">
            <a:spAutoFit/>
          </a:bodyPr>
          <a:lstStyle/>
          <a:p>
            <a:pPr algn="l"/>
            <a:r>
              <a:rPr sz="3400" b="1">
                <a:solidFill>
                  <a:srgbClr val="41D9F9"/>
                </a:solidFill>
                <a:latin typeface="Arial"/>
              </a:rPr>
              <a:t>–9%</a:t>
            </a:r>
          </a:p>
          <a:p>
            <a:pPr algn="l">
              <a:spcBef>
                <a:spcPts val="400"/>
              </a:spcBef>
            </a:pPr>
            <a:r>
              <a:rPr sz="1200" b="0">
                <a:solidFill>
                  <a:srgbClr val="FFFFFF"/>
                </a:solidFill>
                <a:latin typeface="Arial"/>
              </a:rPr>
              <a:t>Estimated GHG savings, all measures combined</a:t>
            </a:r>
          </a:p>
        </p:txBody>
      </p:sp>
      <p:cxnSp>
        <p:nvCxnSpPr>
          <p:cNvPr id="27" name="Connector 26"/>
          <p:cNvCxnSpPr/>
          <p:nvPr/>
        </p:nvCxnSpPr>
        <p:spPr>
          <a:xfrm>
            <a:off x="8025383" y="4160520"/>
            <a:ext cx="0" cy="1143000"/>
          </a:xfrm>
          <a:prstGeom prst="line">
            <a:avLst/>
          </a:prstGeom>
          <a:ln w="9525">
            <a:solidFill>
              <a:srgbClr val="2A527A"/>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033271" y="5742432"/>
            <a:ext cx="10488167" cy="201168"/>
          </a:xfrm>
          <a:prstGeom prst="rect">
            <a:avLst/>
          </a:prstGeom>
          <a:noFill/>
        </p:spPr>
        <p:txBody>
          <a:bodyPr wrap="square" lIns="0" tIns="0" rIns="0" bIns="0" anchor="t">
            <a:spAutoFit/>
          </a:bodyPr>
          <a:lstStyle/>
          <a:p>
            <a:pPr algn="l"/>
            <a:r>
              <a:rPr sz="800" b="0">
                <a:solidFill>
                  <a:srgbClr val="4A5A6E"/>
                </a:solidFill>
                <a:latin typeface="Arial"/>
              </a:rPr>
              <a:t>Source: European Commission, Ecodesign Impact Accounting reports, as presented by DG ENV (October 2025)</a:t>
            </a:r>
          </a:p>
        </p:txBody>
      </p:sp>
    </p:spTree>
    <p:extLst>
      <p:ext uri="{BB962C8B-B14F-4D97-AF65-F5344CB8AC3E}">
        <p14:creationId xmlns:p14="http://schemas.microsoft.com/office/powerpoint/2010/main" val="4226868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ESPR: what’s new?</a:t>
            </a:r>
          </a:p>
        </p:txBody>
      </p:sp>
      <p:sp>
        <p:nvSpPr>
          <p:cNvPr id="3" name="Text Placeholder 2"/>
          <p:cNvSpPr>
            <a:spLocks noGrp="1"/>
          </p:cNvSpPr>
          <p:nvPr>
            <p:ph type="body" idx="13"/>
          </p:nvPr>
        </p:nvSpPr>
        <p:spPr/>
        <p:txBody>
          <a:bodyPr/>
          <a:lstStyle/>
          <a:p>
            <a:r>
              <a:rPr sz="1600"/>
              <a:t>Regulation (EU) 2024/1781, in force since </a:t>
            </a:r>
            <a:r>
              <a:rPr lang="tr-TR" sz="1600" err="1"/>
              <a:t>June</a:t>
            </a:r>
            <a:r>
              <a:rPr lang="tr-TR" sz="1600"/>
              <a:t> </a:t>
            </a:r>
            <a:r>
              <a:rPr sz="1600"/>
              <a:t>2024</a:t>
            </a:r>
          </a:p>
        </p:txBody>
      </p:sp>
      <p:sp>
        <p:nvSpPr>
          <p:cNvPr id="4" name="Rounded Rectangle 3"/>
          <p:cNvSpPr/>
          <p:nvPr/>
        </p:nvSpPr>
        <p:spPr>
          <a:xfrm>
            <a:off x="1033271" y="1783080"/>
            <a:ext cx="10488167" cy="658368"/>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228600" rIns="228600" bIns="228600" rtlCol="0" anchor="ctr"/>
          <a:lstStyle/>
          <a:p>
            <a:pPr algn="l"/>
            <a:r>
              <a:rPr sz="900" b="1">
                <a:solidFill>
                  <a:srgbClr val="41D9F9"/>
                </a:solidFill>
                <a:latin typeface="Arial"/>
              </a:rPr>
              <a:t>DEFINITION (ART. 2(6))   </a:t>
            </a:r>
            <a:r>
              <a:rPr sz="1150" b="0">
                <a:solidFill>
                  <a:srgbClr val="FFFFFF"/>
                </a:solidFill>
                <a:latin typeface="Arial"/>
              </a:rPr>
              <a:t>‘Ecodesign’ means the integration of environmental sustainability considerations into the characteristics of a product and the processes taking place throughout the product’s value chain.</a:t>
            </a:r>
          </a:p>
        </p:txBody>
      </p:sp>
      <p:sp>
        <p:nvSpPr>
          <p:cNvPr id="5" name="Rounded Rectangle 4"/>
          <p:cNvSpPr/>
          <p:nvPr/>
        </p:nvSpPr>
        <p:spPr>
          <a:xfrm>
            <a:off x="1033271" y="2578608"/>
            <a:ext cx="2484882" cy="1536192"/>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55448" tIns="155448" rIns="155448" bIns="155448" rtlCol="0" anchor="t"/>
          <a:lstStyle/>
          <a:p>
            <a:pPr algn="l"/>
            <a:r>
              <a:rPr sz="850" b="1">
                <a:solidFill>
                  <a:srgbClr val="1E7FB0"/>
                </a:solidFill>
                <a:latin typeface="Arial"/>
              </a:rPr>
              <a:t>ART. 1</a:t>
            </a:r>
          </a:p>
          <a:p>
            <a:pPr algn="l">
              <a:spcBef>
                <a:spcPts val="200"/>
              </a:spcBef>
            </a:pPr>
            <a:r>
              <a:rPr sz="1200" b="1">
                <a:solidFill>
                  <a:srgbClr val="002E56"/>
                </a:solidFill>
                <a:latin typeface="Arial"/>
              </a:rPr>
              <a:t>Broader scope</a:t>
            </a:r>
          </a:p>
          <a:p>
            <a:pPr algn="l">
              <a:spcBef>
                <a:spcPts val="300"/>
              </a:spcBef>
            </a:pPr>
            <a:r>
              <a:rPr sz="950" b="0">
                <a:solidFill>
                  <a:srgbClr val="4A5A6E"/>
                </a:solidFill>
                <a:latin typeface="Arial"/>
              </a:rPr>
              <a:t>A framework for almost all physical goods placed on the EU market, not only energy-related products. Exclusions include food, feed, medicines and vehicles.</a:t>
            </a:r>
          </a:p>
        </p:txBody>
      </p:sp>
      <p:sp>
        <p:nvSpPr>
          <p:cNvPr id="6" name="Rounded Rectangle 5"/>
          <p:cNvSpPr/>
          <p:nvPr/>
        </p:nvSpPr>
        <p:spPr>
          <a:xfrm>
            <a:off x="3701033" y="2578608"/>
            <a:ext cx="2484882" cy="1536192"/>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55448" tIns="155448" rIns="155448" bIns="155448" rtlCol="0" anchor="t"/>
          <a:lstStyle/>
          <a:p>
            <a:pPr algn="l"/>
            <a:r>
              <a:rPr sz="850" b="1">
                <a:solidFill>
                  <a:srgbClr val="1E7FB0"/>
                </a:solidFill>
                <a:latin typeface="Arial"/>
              </a:rPr>
              <a:t>ART. 4–6</a:t>
            </a:r>
          </a:p>
          <a:p>
            <a:pPr algn="l">
              <a:spcBef>
                <a:spcPts val="200"/>
              </a:spcBef>
            </a:pPr>
            <a:r>
              <a:rPr sz="1200" b="1">
                <a:solidFill>
                  <a:srgbClr val="002E56"/>
                </a:solidFill>
                <a:latin typeface="Arial"/>
              </a:rPr>
              <a:t>New sustainability aspects</a:t>
            </a:r>
          </a:p>
          <a:p>
            <a:pPr algn="l">
              <a:spcBef>
                <a:spcPts val="300"/>
              </a:spcBef>
            </a:pPr>
            <a:r>
              <a:rPr sz="950" b="0">
                <a:solidFill>
                  <a:srgbClr val="4A5A6E"/>
                </a:solidFill>
                <a:latin typeface="Arial"/>
              </a:rPr>
              <a:t>Product-specific delegated acts can set performance requirements, for example on durability, carbon footprint and recycled content.</a:t>
            </a:r>
          </a:p>
        </p:txBody>
      </p:sp>
      <p:sp>
        <p:nvSpPr>
          <p:cNvPr id="7" name="Rounded Rectangle 6"/>
          <p:cNvSpPr/>
          <p:nvPr/>
        </p:nvSpPr>
        <p:spPr>
          <a:xfrm>
            <a:off x="6368796" y="2578608"/>
            <a:ext cx="2484882" cy="1536192"/>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55448" tIns="155448" rIns="155448" bIns="155448" rtlCol="0" anchor="t"/>
          <a:lstStyle/>
          <a:p>
            <a:pPr algn="l"/>
            <a:r>
              <a:rPr sz="850" b="1">
                <a:solidFill>
                  <a:srgbClr val="1E7FB0"/>
                </a:solidFill>
                <a:latin typeface="Arial"/>
              </a:rPr>
              <a:t>ART. 7, 9–15</a:t>
            </a:r>
          </a:p>
          <a:p>
            <a:pPr algn="l">
              <a:spcBef>
                <a:spcPts val="200"/>
              </a:spcBef>
            </a:pPr>
            <a:r>
              <a:rPr sz="1200" b="1">
                <a:solidFill>
                  <a:srgbClr val="002E56"/>
                </a:solidFill>
                <a:latin typeface="Arial"/>
              </a:rPr>
              <a:t>Strong focus on information</a:t>
            </a:r>
          </a:p>
          <a:p>
            <a:pPr algn="l">
              <a:spcBef>
                <a:spcPts val="300"/>
              </a:spcBef>
            </a:pPr>
            <a:r>
              <a:rPr sz="950" b="0">
                <a:solidFill>
                  <a:srgbClr val="4A5A6E"/>
                </a:solidFill>
                <a:latin typeface="Arial"/>
              </a:rPr>
              <a:t>Information requirements and a Digital Product Passport, plus labels, to inform buyers, repairers and recyclers.</a:t>
            </a:r>
          </a:p>
        </p:txBody>
      </p:sp>
      <p:sp>
        <p:nvSpPr>
          <p:cNvPr id="8" name="Rounded Rectangle 7"/>
          <p:cNvSpPr/>
          <p:nvPr/>
        </p:nvSpPr>
        <p:spPr>
          <a:xfrm>
            <a:off x="9036558" y="2578608"/>
            <a:ext cx="2484882" cy="1536192"/>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55448" tIns="155448" rIns="155448" bIns="155448" rtlCol="0" anchor="t"/>
          <a:lstStyle/>
          <a:p>
            <a:pPr algn="l"/>
            <a:r>
              <a:rPr sz="850" b="1">
                <a:solidFill>
                  <a:srgbClr val="1E7FB0"/>
                </a:solidFill>
                <a:latin typeface="Arial"/>
              </a:rPr>
              <a:t>ART. 23–25, 65</a:t>
            </a:r>
          </a:p>
          <a:p>
            <a:pPr algn="l">
              <a:spcBef>
                <a:spcPts val="200"/>
              </a:spcBef>
            </a:pPr>
            <a:r>
              <a:rPr sz="1200" b="1">
                <a:solidFill>
                  <a:srgbClr val="002E56"/>
                </a:solidFill>
                <a:latin typeface="Arial"/>
              </a:rPr>
              <a:t>And more</a:t>
            </a:r>
          </a:p>
          <a:p>
            <a:pPr algn="l">
              <a:spcBef>
                <a:spcPts val="300"/>
              </a:spcBef>
            </a:pPr>
            <a:r>
              <a:rPr sz="950" b="0">
                <a:solidFill>
                  <a:srgbClr val="4A5A6E"/>
                </a:solidFill>
                <a:latin typeface="Arial"/>
              </a:rPr>
              <a:t>Ban on destroying unsold apparel and footwear, Green Public Procurement criteria, horizontal measures and market surveillance.</a:t>
            </a:r>
          </a:p>
        </p:txBody>
      </p:sp>
      <p:sp>
        <p:nvSpPr>
          <p:cNvPr id="9" name="TextBox 8"/>
          <p:cNvSpPr txBox="1"/>
          <p:nvPr/>
        </p:nvSpPr>
        <p:spPr>
          <a:xfrm>
            <a:off x="1033271" y="4224528"/>
            <a:ext cx="8229600" cy="228600"/>
          </a:xfrm>
          <a:prstGeom prst="rect">
            <a:avLst/>
          </a:prstGeom>
          <a:noFill/>
        </p:spPr>
        <p:txBody>
          <a:bodyPr wrap="square" lIns="0" tIns="0" rIns="0" bIns="0" anchor="t">
            <a:spAutoFit/>
          </a:bodyPr>
          <a:lstStyle/>
          <a:p>
            <a:pPr algn="l"/>
            <a:r>
              <a:rPr sz="900" b="1">
                <a:solidFill>
                  <a:srgbClr val="4A5A6E"/>
                </a:solidFill>
                <a:latin typeface="Arial"/>
              </a:rPr>
              <a:t>KEY PRODUCT ASPECTS FOR ECODESIGN REQUIREMENTS (ART. 5 AND ANNEX I)</a:t>
            </a:r>
          </a:p>
        </p:txBody>
      </p:sp>
      <p:sp>
        <p:nvSpPr>
          <p:cNvPr id="10" name="Rounded Rectangle 9"/>
          <p:cNvSpPr/>
          <p:nvPr/>
        </p:nvSpPr>
        <p:spPr>
          <a:xfrm>
            <a:off x="1033271"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Durability</a:t>
            </a:r>
          </a:p>
        </p:txBody>
      </p:sp>
      <p:sp>
        <p:nvSpPr>
          <p:cNvPr id="11" name="Rounded Rectangle 10"/>
          <p:cNvSpPr/>
          <p:nvPr/>
        </p:nvSpPr>
        <p:spPr>
          <a:xfrm>
            <a:off x="2358009"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Reliability</a:t>
            </a:r>
          </a:p>
        </p:txBody>
      </p:sp>
      <p:sp>
        <p:nvSpPr>
          <p:cNvPr id="12" name="Rounded Rectangle 11"/>
          <p:cNvSpPr/>
          <p:nvPr/>
        </p:nvSpPr>
        <p:spPr>
          <a:xfrm>
            <a:off x="3682746"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Reusability</a:t>
            </a:r>
          </a:p>
        </p:txBody>
      </p:sp>
      <p:sp>
        <p:nvSpPr>
          <p:cNvPr id="13" name="Rounded Rectangle 12"/>
          <p:cNvSpPr/>
          <p:nvPr/>
        </p:nvSpPr>
        <p:spPr>
          <a:xfrm>
            <a:off x="5007482"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Upgradability</a:t>
            </a:r>
          </a:p>
        </p:txBody>
      </p:sp>
      <p:sp>
        <p:nvSpPr>
          <p:cNvPr id="14" name="Rounded Rectangle 13"/>
          <p:cNvSpPr/>
          <p:nvPr/>
        </p:nvSpPr>
        <p:spPr>
          <a:xfrm>
            <a:off x="6332220"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Reparability</a:t>
            </a:r>
          </a:p>
        </p:txBody>
      </p:sp>
      <p:sp>
        <p:nvSpPr>
          <p:cNvPr id="15" name="Rounded Rectangle 14"/>
          <p:cNvSpPr/>
          <p:nvPr/>
        </p:nvSpPr>
        <p:spPr>
          <a:xfrm>
            <a:off x="7656957"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Maintenance &amp; refurbishment</a:t>
            </a:r>
          </a:p>
        </p:txBody>
      </p:sp>
      <p:sp>
        <p:nvSpPr>
          <p:cNvPr id="16" name="Rounded Rectangle 15"/>
          <p:cNvSpPr/>
          <p:nvPr/>
        </p:nvSpPr>
        <p:spPr>
          <a:xfrm>
            <a:off x="8981693"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Substances of concern</a:t>
            </a:r>
          </a:p>
        </p:txBody>
      </p:sp>
      <p:sp>
        <p:nvSpPr>
          <p:cNvPr id="17" name="Rounded Rectangle 16"/>
          <p:cNvSpPr/>
          <p:nvPr/>
        </p:nvSpPr>
        <p:spPr>
          <a:xfrm>
            <a:off x="10306430" y="4498848"/>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Energy use &amp; efficiency</a:t>
            </a:r>
          </a:p>
        </p:txBody>
      </p:sp>
      <p:sp>
        <p:nvSpPr>
          <p:cNvPr id="18" name="Rounded Rectangle 17"/>
          <p:cNvSpPr/>
          <p:nvPr/>
        </p:nvSpPr>
        <p:spPr>
          <a:xfrm>
            <a:off x="1033271"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Resource use &amp; efficiency</a:t>
            </a:r>
          </a:p>
        </p:txBody>
      </p:sp>
      <p:sp>
        <p:nvSpPr>
          <p:cNvPr id="19" name="Rounded Rectangle 18"/>
          <p:cNvSpPr/>
          <p:nvPr/>
        </p:nvSpPr>
        <p:spPr>
          <a:xfrm>
            <a:off x="2358009"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Water use &amp; efficiency</a:t>
            </a:r>
          </a:p>
        </p:txBody>
      </p:sp>
      <p:sp>
        <p:nvSpPr>
          <p:cNvPr id="20" name="Rounded Rectangle 19"/>
          <p:cNvSpPr/>
          <p:nvPr/>
        </p:nvSpPr>
        <p:spPr>
          <a:xfrm>
            <a:off x="3682746"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Recycled content</a:t>
            </a:r>
          </a:p>
        </p:txBody>
      </p:sp>
      <p:sp>
        <p:nvSpPr>
          <p:cNvPr id="21" name="Rounded Rectangle 20"/>
          <p:cNvSpPr/>
          <p:nvPr/>
        </p:nvSpPr>
        <p:spPr>
          <a:xfrm>
            <a:off x="5007482"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Possibility of remanufacturing</a:t>
            </a:r>
          </a:p>
        </p:txBody>
      </p:sp>
      <p:sp>
        <p:nvSpPr>
          <p:cNvPr id="22" name="Rounded Rectangle 21"/>
          <p:cNvSpPr/>
          <p:nvPr/>
        </p:nvSpPr>
        <p:spPr>
          <a:xfrm>
            <a:off x="6332220"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Possibility of recycling</a:t>
            </a:r>
          </a:p>
        </p:txBody>
      </p:sp>
      <p:sp>
        <p:nvSpPr>
          <p:cNvPr id="23" name="Rounded Rectangle 22"/>
          <p:cNvSpPr/>
          <p:nvPr/>
        </p:nvSpPr>
        <p:spPr>
          <a:xfrm>
            <a:off x="7656957"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Recovery of materials</a:t>
            </a:r>
          </a:p>
        </p:txBody>
      </p:sp>
      <p:sp>
        <p:nvSpPr>
          <p:cNvPr id="24" name="Rounded Rectangle 23"/>
          <p:cNvSpPr/>
          <p:nvPr/>
        </p:nvSpPr>
        <p:spPr>
          <a:xfrm>
            <a:off x="8981693"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Environmental footprint</a:t>
            </a:r>
          </a:p>
        </p:txBody>
      </p:sp>
      <p:sp>
        <p:nvSpPr>
          <p:cNvPr id="25" name="Rounded Rectangle 24"/>
          <p:cNvSpPr/>
          <p:nvPr/>
        </p:nvSpPr>
        <p:spPr>
          <a:xfrm>
            <a:off x="10306430" y="5102352"/>
            <a:ext cx="1215009" cy="512064"/>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950" b="1">
                <a:solidFill>
                  <a:srgbClr val="002E56"/>
                </a:solidFill>
                <a:latin typeface="Arial"/>
              </a:rPr>
              <a:t>Waste generation</a:t>
            </a:r>
          </a:p>
        </p:txBody>
      </p:sp>
    </p:spTree>
    <p:extLst>
      <p:ext uri="{BB962C8B-B14F-4D97-AF65-F5344CB8AC3E}">
        <p14:creationId xmlns:p14="http://schemas.microsoft.com/office/powerpoint/2010/main" val="4030439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ESPR: the process</a:t>
            </a:r>
          </a:p>
        </p:txBody>
      </p:sp>
      <p:sp>
        <p:nvSpPr>
          <p:cNvPr id="3" name="Text Placeholder 2"/>
          <p:cNvSpPr>
            <a:spLocks noGrp="1"/>
          </p:cNvSpPr>
          <p:nvPr>
            <p:ph type="body" idx="13"/>
          </p:nvPr>
        </p:nvSpPr>
        <p:spPr/>
        <p:txBody>
          <a:bodyPr/>
          <a:lstStyle/>
          <a:p>
            <a:r>
              <a:rPr sz="1600"/>
              <a:t>A multi-staged process with stakeholder consultation at every step</a:t>
            </a:r>
          </a:p>
        </p:txBody>
      </p:sp>
      <p:sp>
        <p:nvSpPr>
          <p:cNvPr id="4" name="Pentagon 3"/>
          <p:cNvSpPr/>
          <p:nvPr/>
        </p:nvSpPr>
        <p:spPr>
          <a:xfrm>
            <a:off x="1033271" y="1828800"/>
            <a:ext cx="2207361" cy="868680"/>
          </a:xfrm>
          <a:prstGeom prst="homePlate">
            <a:avLst/>
          </a:prstGeom>
          <a:solidFill>
            <a:srgbClr val="002E56"/>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1050" b="1">
                <a:solidFill>
                  <a:srgbClr val="FFFFFF"/>
                </a:solidFill>
                <a:latin typeface="Arial"/>
              </a:rPr>
              <a:t>ESPR Working Plan</a:t>
            </a:r>
          </a:p>
          <a:p>
            <a:pPr algn="ctr">
              <a:spcBef>
                <a:spcPts val="100"/>
              </a:spcBef>
            </a:pPr>
            <a:r>
              <a:rPr sz="850" b="0">
                <a:solidFill>
                  <a:srgbClr val="D6E4F0"/>
                </a:solidFill>
                <a:latin typeface="Arial"/>
              </a:rPr>
              <a:t>Art. 18</a:t>
            </a:r>
          </a:p>
        </p:txBody>
      </p:sp>
      <p:sp>
        <p:nvSpPr>
          <p:cNvPr id="5" name="Chevron 4"/>
          <p:cNvSpPr/>
          <p:nvPr/>
        </p:nvSpPr>
        <p:spPr>
          <a:xfrm>
            <a:off x="3130905" y="1828800"/>
            <a:ext cx="2207361" cy="868680"/>
          </a:xfrm>
          <a:prstGeom prst="chevron">
            <a:avLst/>
          </a:prstGeom>
          <a:solidFill>
            <a:srgbClr val="1A4A7A"/>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201168" rtlCol="0" anchor="ctr"/>
          <a:lstStyle/>
          <a:p>
            <a:pPr algn="ctr"/>
            <a:r>
              <a:rPr sz="1050" b="1">
                <a:solidFill>
                  <a:srgbClr val="FFFFFF"/>
                </a:solidFill>
                <a:latin typeface="Arial"/>
              </a:rPr>
              <a:t>Preparatory study &amp; IA</a:t>
            </a:r>
          </a:p>
          <a:p>
            <a:pPr algn="ctr">
              <a:spcBef>
                <a:spcPts val="100"/>
              </a:spcBef>
            </a:pPr>
            <a:r>
              <a:rPr sz="850" b="0">
                <a:solidFill>
                  <a:srgbClr val="D6E4F0"/>
                </a:solidFill>
                <a:latin typeface="Arial"/>
              </a:rPr>
              <a:t>MEErP + Better Regulation</a:t>
            </a:r>
          </a:p>
        </p:txBody>
      </p:sp>
      <p:sp>
        <p:nvSpPr>
          <p:cNvPr id="6" name="Chevron 5"/>
          <p:cNvSpPr/>
          <p:nvPr/>
        </p:nvSpPr>
        <p:spPr>
          <a:xfrm>
            <a:off x="5228539" y="1828800"/>
            <a:ext cx="2207361" cy="868680"/>
          </a:xfrm>
          <a:prstGeom prst="chevron">
            <a:avLst/>
          </a:prstGeom>
          <a:solidFill>
            <a:srgbClr val="2A6396"/>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201168" rtlCol="0" anchor="ctr"/>
          <a:lstStyle/>
          <a:p>
            <a:pPr algn="ctr"/>
            <a:r>
              <a:rPr sz="1050" b="1">
                <a:solidFill>
                  <a:srgbClr val="FFFFFF"/>
                </a:solidFill>
                <a:latin typeface="Arial"/>
              </a:rPr>
              <a:t>Ecodesign Forum</a:t>
            </a:r>
          </a:p>
          <a:p>
            <a:pPr algn="ctr">
              <a:spcBef>
                <a:spcPts val="100"/>
              </a:spcBef>
            </a:pPr>
            <a:r>
              <a:rPr sz="850" b="0">
                <a:solidFill>
                  <a:srgbClr val="D6E4F0"/>
                </a:solidFill>
                <a:latin typeface="Arial"/>
              </a:rPr>
              <a:t>Art. 19</a:t>
            </a:r>
          </a:p>
        </p:txBody>
      </p:sp>
      <p:sp>
        <p:nvSpPr>
          <p:cNvPr id="7" name="Chevron 6"/>
          <p:cNvSpPr/>
          <p:nvPr/>
        </p:nvSpPr>
        <p:spPr>
          <a:xfrm>
            <a:off x="7326172" y="1828800"/>
            <a:ext cx="2207361" cy="868680"/>
          </a:xfrm>
          <a:prstGeom prst="chevron">
            <a:avLst/>
          </a:prstGeom>
          <a:solidFill>
            <a:srgbClr val="3B7DB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201168" rtlCol="0" anchor="ctr"/>
          <a:lstStyle/>
          <a:p>
            <a:pPr algn="ctr"/>
            <a:r>
              <a:rPr sz="1050" b="1">
                <a:solidFill>
                  <a:srgbClr val="FFFFFF"/>
                </a:solidFill>
                <a:latin typeface="Arial"/>
              </a:rPr>
              <a:t>Delegated act adopted</a:t>
            </a:r>
          </a:p>
          <a:p>
            <a:pPr algn="ctr">
              <a:spcBef>
                <a:spcPts val="100"/>
              </a:spcBef>
            </a:pPr>
            <a:r>
              <a:rPr sz="850" b="0">
                <a:solidFill>
                  <a:srgbClr val="D6E4F0"/>
                </a:solidFill>
                <a:latin typeface="Arial"/>
              </a:rPr>
              <a:t>Art. 4</a:t>
            </a:r>
          </a:p>
        </p:txBody>
      </p:sp>
      <p:sp>
        <p:nvSpPr>
          <p:cNvPr id="8" name="Chevron 7"/>
          <p:cNvSpPr/>
          <p:nvPr/>
        </p:nvSpPr>
        <p:spPr>
          <a:xfrm>
            <a:off x="9423806" y="1828800"/>
            <a:ext cx="2207361" cy="868680"/>
          </a:xfrm>
          <a:prstGeom prst="chevron">
            <a:avLst/>
          </a:prstGeom>
          <a:solidFill>
            <a:srgbClr val="2EA9D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201168" rtlCol="0" anchor="ctr"/>
          <a:lstStyle/>
          <a:p>
            <a:pPr algn="ctr"/>
            <a:r>
              <a:rPr sz="1050" b="1">
                <a:solidFill>
                  <a:srgbClr val="FFFFFF"/>
                </a:solidFill>
                <a:latin typeface="Arial"/>
              </a:rPr>
              <a:t>Measure applies</a:t>
            </a:r>
          </a:p>
        </p:txBody>
      </p:sp>
      <p:sp>
        <p:nvSpPr>
          <p:cNvPr id="9" name="Rounded Rectangle 8"/>
          <p:cNvSpPr/>
          <p:nvPr/>
        </p:nvSpPr>
        <p:spPr>
          <a:xfrm>
            <a:off x="1033271" y="2798064"/>
            <a:ext cx="10488167" cy="329184"/>
          </a:xfrm>
          <a:prstGeom prst="roundRect">
            <a:avLst>
              <a:gd name="adj" fmla="val 50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002E56"/>
                </a:solidFill>
                <a:latin typeface="Arial"/>
              </a:rPr>
              <a:t>Stakeholder input collected throughout. Delegated acts are adopted by the Commission, subject to scrutiny by the European Parliament and the Council</a:t>
            </a:r>
          </a:p>
        </p:txBody>
      </p:sp>
      <p:sp>
        <p:nvSpPr>
          <p:cNvPr id="10" name="TextBox 9"/>
          <p:cNvSpPr txBox="1"/>
          <p:nvPr/>
        </p:nvSpPr>
        <p:spPr>
          <a:xfrm>
            <a:off x="1033271" y="3310128"/>
            <a:ext cx="5486400" cy="228600"/>
          </a:xfrm>
          <a:prstGeom prst="rect">
            <a:avLst/>
          </a:prstGeom>
          <a:noFill/>
        </p:spPr>
        <p:txBody>
          <a:bodyPr wrap="square" lIns="0" tIns="0" rIns="0" bIns="0" anchor="t">
            <a:spAutoFit/>
          </a:bodyPr>
          <a:lstStyle/>
          <a:p>
            <a:pPr algn="l"/>
            <a:r>
              <a:rPr sz="900" b="1">
                <a:solidFill>
                  <a:srgbClr val="4A5A6E"/>
                </a:solidFill>
                <a:latin typeface="Arial"/>
              </a:rPr>
              <a:t>FROM PREPARATORY STUDY TO DELEGATED ACT</a:t>
            </a:r>
          </a:p>
        </p:txBody>
      </p:sp>
      <p:sp>
        <p:nvSpPr>
          <p:cNvPr id="11" name="Rounded Rectangle 10"/>
          <p:cNvSpPr/>
          <p:nvPr/>
        </p:nvSpPr>
        <p:spPr>
          <a:xfrm>
            <a:off x="1033271" y="3886200"/>
            <a:ext cx="1231011" cy="1234440"/>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Preparatory study</a:t>
            </a:r>
          </a:p>
          <a:p>
            <a:pPr algn="ctr">
              <a:spcBef>
                <a:spcPts val="300"/>
              </a:spcBef>
            </a:pPr>
            <a:r>
              <a:rPr sz="900" b="0">
                <a:solidFill>
                  <a:srgbClr val="4A5A6E"/>
                </a:solidFill>
                <a:latin typeface="Arial"/>
              </a:rPr>
              <a:t>Tasks 1–4: scope, markets, users, technologies</a:t>
            </a:r>
          </a:p>
        </p:txBody>
      </p:sp>
      <p:sp>
        <p:nvSpPr>
          <p:cNvPr id="12" name="Rounded Rectangle 11"/>
          <p:cNvSpPr/>
          <p:nvPr/>
        </p:nvSpPr>
        <p:spPr>
          <a:xfrm>
            <a:off x="2355723" y="3886200"/>
            <a:ext cx="1231011" cy="1234440"/>
          </a:xfrm>
          <a:prstGeom prst="roundRect">
            <a:avLst>
              <a:gd name="adj" fmla="val 6000"/>
            </a:avLst>
          </a:prstGeom>
          <a:solidFill>
            <a:srgbClr val="FFFFFF"/>
          </a:solidFill>
          <a:ln w="28575">
            <a:solidFill>
              <a:srgbClr val="15EA75"/>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1st stakeholder meeting</a:t>
            </a:r>
          </a:p>
        </p:txBody>
      </p:sp>
      <p:sp>
        <p:nvSpPr>
          <p:cNvPr id="13" name="Rounded Rectangle 12"/>
          <p:cNvSpPr/>
          <p:nvPr/>
        </p:nvSpPr>
        <p:spPr>
          <a:xfrm>
            <a:off x="2447163" y="3703320"/>
            <a:ext cx="1048131" cy="274320"/>
          </a:xfrm>
          <a:prstGeom prst="roundRect">
            <a:avLst>
              <a:gd name="adj" fmla="val 50000"/>
            </a:avLst>
          </a:prstGeom>
          <a:solidFill>
            <a:srgbClr val="15EA7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800" b="1">
                <a:solidFill>
                  <a:srgbClr val="002E56"/>
                </a:solidFill>
                <a:latin typeface="Arial"/>
              </a:rPr>
              <a:t>WE ARE HERE</a:t>
            </a:r>
          </a:p>
        </p:txBody>
      </p:sp>
      <p:sp>
        <p:nvSpPr>
          <p:cNvPr id="14" name="Rounded Rectangle 13"/>
          <p:cNvSpPr/>
          <p:nvPr/>
        </p:nvSpPr>
        <p:spPr>
          <a:xfrm>
            <a:off x="3678174" y="3886200"/>
            <a:ext cx="1231011" cy="1234440"/>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Preparatory study</a:t>
            </a:r>
          </a:p>
          <a:p>
            <a:pPr algn="ctr">
              <a:spcBef>
                <a:spcPts val="300"/>
              </a:spcBef>
            </a:pPr>
            <a:r>
              <a:rPr sz="900" b="0">
                <a:solidFill>
                  <a:srgbClr val="4A5A6E"/>
                </a:solidFill>
                <a:latin typeface="Arial"/>
              </a:rPr>
              <a:t>Tasks 5–7: environment &amp; economics, design options, scenarios</a:t>
            </a:r>
          </a:p>
        </p:txBody>
      </p:sp>
      <p:sp>
        <p:nvSpPr>
          <p:cNvPr id="15" name="Rounded Rectangle 14"/>
          <p:cNvSpPr/>
          <p:nvPr/>
        </p:nvSpPr>
        <p:spPr>
          <a:xfrm>
            <a:off x="5000625" y="3886200"/>
            <a:ext cx="1231011" cy="1234440"/>
          </a:xfrm>
          <a:prstGeom prst="roundRect">
            <a:avLst>
              <a:gd name="adj" fmla="val 6000"/>
            </a:avLst>
          </a:prstGeom>
          <a:solidFill>
            <a:srgbClr val="FFFFFF"/>
          </a:solidFill>
          <a:ln w="15875">
            <a:solidFill>
              <a:srgbClr val="41D9F9"/>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2nd stakeholder meeting</a:t>
            </a:r>
          </a:p>
        </p:txBody>
      </p:sp>
      <p:sp>
        <p:nvSpPr>
          <p:cNvPr id="16" name="Rounded Rectangle 15"/>
          <p:cNvSpPr/>
          <p:nvPr/>
        </p:nvSpPr>
        <p:spPr>
          <a:xfrm>
            <a:off x="6323076" y="3886200"/>
            <a:ext cx="1231011" cy="1234440"/>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Final preparatory study</a:t>
            </a:r>
          </a:p>
        </p:txBody>
      </p:sp>
      <p:sp>
        <p:nvSpPr>
          <p:cNvPr id="17" name="Rounded Rectangle 16"/>
          <p:cNvSpPr/>
          <p:nvPr/>
        </p:nvSpPr>
        <p:spPr>
          <a:xfrm>
            <a:off x="7645527" y="3886200"/>
            <a:ext cx="1231011" cy="1234440"/>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Draft working documents</a:t>
            </a:r>
          </a:p>
          <a:p>
            <a:pPr algn="ctr">
              <a:spcBef>
                <a:spcPts val="300"/>
              </a:spcBef>
            </a:pPr>
            <a:r>
              <a:rPr sz="900" b="0">
                <a:solidFill>
                  <a:srgbClr val="4A5A6E"/>
                </a:solidFill>
                <a:latin typeface="Arial"/>
              </a:rPr>
              <a:t>Consultation Forum</a:t>
            </a:r>
          </a:p>
        </p:txBody>
      </p:sp>
      <p:sp>
        <p:nvSpPr>
          <p:cNvPr id="18" name="Rounded Rectangle 17"/>
          <p:cNvSpPr/>
          <p:nvPr/>
        </p:nvSpPr>
        <p:spPr>
          <a:xfrm>
            <a:off x="8967978" y="3886200"/>
            <a:ext cx="1231011" cy="1234440"/>
          </a:xfrm>
          <a:prstGeom prst="roundRect">
            <a:avLst>
              <a:gd name="adj" fmla="val 6000"/>
            </a:avLst>
          </a:prstGeom>
          <a:solidFill>
            <a:srgbClr val="F1F5F9"/>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002E56"/>
                </a:solidFill>
                <a:latin typeface="Arial"/>
              </a:rPr>
              <a:t>Impact assessment</a:t>
            </a:r>
          </a:p>
          <a:p>
            <a:pPr algn="ctr">
              <a:spcBef>
                <a:spcPts val="300"/>
              </a:spcBef>
            </a:pPr>
            <a:r>
              <a:rPr sz="900" b="0">
                <a:solidFill>
                  <a:srgbClr val="4A5A6E"/>
                </a:solidFill>
                <a:latin typeface="Arial"/>
              </a:rPr>
              <a:t>Call for evidence &amp; public consultation</a:t>
            </a:r>
          </a:p>
        </p:txBody>
      </p:sp>
      <p:sp>
        <p:nvSpPr>
          <p:cNvPr id="19" name="Rounded Rectangle 18"/>
          <p:cNvSpPr/>
          <p:nvPr/>
        </p:nvSpPr>
        <p:spPr>
          <a:xfrm>
            <a:off x="10290429" y="3886200"/>
            <a:ext cx="1231011" cy="1234440"/>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wrap="square" lIns="64008" tIns="64008" rIns="64008" bIns="64008" rtlCol="0" anchor="ctr"/>
          <a:lstStyle/>
          <a:p>
            <a:pPr algn="ctr"/>
            <a:r>
              <a:rPr sz="1050" b="1">
                <a:solidFill>
                  <a:srgbClr val="FFFFFF"/>
                </a:solidFill>
                <a:latin typeface="Arial"/>
              </a:rPr>
              <a:t>Delegated act(s)</a:t>
            </a:r>
          </a:p>
        </p:txBody>
      </p:sp>
      <p:cxnSp>
        <p:nvCxnSpPr>
          <p:cNvPr id="20" name="Connector 19"/>
          <p:cNvCxnSpPr/>
          <p:nvPr/>
        </p:nvCxnSpPr>
        <p:spPr>
          <a:xfrm>
            <a:off x="1033271" y="5230368"/>
            <a:ext cx="6511671" cy="0"/>
          </a:xfrm>
          <a:prstGeom prst="line">
            <a:avLst/>
          </a:prstGeom>
          <a:ln w="25400">
            <a:solidFill>
              <a:srgbClr val="41D9F9"/>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33271" y="5276088"/>
            <a:ext cx="6511670" cy="228600"/>
          </a:xfrm>
          <a:prstGeom prst="rect">
            <a:avLst/>
          </a:prstGeom>
          <a:noFill/>
        </p:spPr>
        <p:txBody>
          <a:bodyPr wrap="square" lIns="0" tIns="0" rIns="0" bIns="0" anchor="t">
            <a:spAutoFit/>
          </a:bodyPr>
          <a:lstStyle/>
          <a:p>
            <a:pPr algn="ctr"/>
            <a:r>
              <a:rPr sz="950" b="1">
                <a:solidFill>
                  <a:srgbClr val="002E56"/>
                </a:solidFill>
                <a:latin typeface="Arial"/>
              </a:rPr>
              <a:t>ESPR / MEErP methodology</a:t>
            </a:r>
          </a:p>
        </p:txBody>
      </p:sp>
      <p:cxnSp>
        <p:nvCxnSpPr>
          <p:cNvPr id="22" name="Connector 21"/>
          <p:cNvCxnSpPr/>
          <p:nvPr/>
        </p:nvCxnSpPr>
        <p:spPr>
          <a:xfrm>
            <a:off x="7654671" y="5230368"/>
            <a:ext cx="3866769" cy="0"/>
          </a:xfrm>
          <a:prstGeom prst="line">
            <a:avLst/>
          </a:prstGeom>
          <a:ln w="25400">
            <a:solidFill>
              <a:srgbClr val="41D9F9"/>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654671" y="5276088"/>
            <a:ext cx="3866769" cy="228600"/>
          </a:xfrm>
          <a:prstGeom prst="rect">
            <a:avLst/>
          </a:prstGeom>
          <a:noFill/>
        </p:spPr>
        <p:txBody>
          <a:bodyPr wrap="square" lIns="0" tIns="0" rIns="0" bIns="0" anchor="t">
            <a:spAutoFit/>
          </a:bodyPr>
          <a:lstStyle/>
          <a:p>
            <a:pPr algn="ctr"/>
            <a:r>
              <a:rPr sz="950" b="1">
                <a:solidFill>
                  <a:srgbClr val="002E56"/>
                </a:solidFill>
                <a:latin typeface="Arial"/>
              </a:rPr>
              <a:t>Better Regulation toolbox</a:t>
            </a:r>
          </a:p>
        </p:txBody>
      </p:sp>
    </p:spTree>
    <p:extLst>
      <p:ext uri="{BB962C8B-B14F-4D97-AF65-F5344CB8AC3E}">
        <p14:creationId xmlns:p14="http://schemas.microsoft.com/office/powerpoint/2010/main" val="3643239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7CC17-5163-AD84-85E3-1ADA00EAD3A1}"/>
              </a:ext>
            </a:extLst>
          </p:cNvPr>
          <p:cNvSpPr>
            <a:spLocks noGrp="1"/>
          </p:cNvSpPr>
          <p:nvPr>
            <p:ph type="title"/>
          </p:nvPr>
        </p:nvSpPr>
        <p:spPr/>
        <p:txBody>
          <a:bodyPr/>
          <a:lstStyle/>
          <a:p>
            <a:r>
              <a:rPr lang="tr-TR" err="1"/>
              <a:t>Introduction</a:t>
            </a:r>
            <a:r>
              <a:rPr lang="tr-TR"/>
              <a:t> of the </a:t>
            </a:r>
            <a:r>
              <a:rPr lang="tr-TR" err="1"/>
              <a:t>Study</a:t>
            </a:r>
            <a:r>
              <a:rPr lang="tr-TR"/>
              <a:t> Team</a:t>
            </a:r>
            <a:endParaRPr lang="en-US"/>
          </a:p>
        </p:txBody>
      </p:sp>
      <p:sp>
        <p:nvSpPr>
          <p:cNvPr id="3" name="Text Placeholder 2">
            <a:extLst>
              <a:ext uri="{FF2B5EF4-FFF2-40B4-BE49-F238E27FC236}">
                <a16:creationId xmlns:a16="http://schemas.microsoft.com/office/drawing/2014/main" id="{612FBB13-066A-EBD0-D4B7-C3CBD7A8BE7D}"/>
              </a:ext>
            </a:extLst>
          </p:cNvPr>
          <p:cNvSpPr>
            <a:spLocks noGrp="1"/>
          </p:cNvSpPr>
          <p:nvPr>
            <p:ph type="body" idx="1"/>
          </p:nvPr>
        </p:nvSpPr>
        <p:spPr/>
        <p:txBody>
          <a:bodyPr/>
          <a:lstStyle/>
          <a:p>
            <a:r>
              <a:rPr lang="tr-TR"/>
              <a:t>Nele Kelchtermans -VITO </a:t>
            </a:r>
            <a:endParaRPr lang="en-US"/>
          </a:p>
        </p:txBody>
      </p:sp>
      <p:sp>
        <p:nvSpPr>
          <p:cNvPr id="4" name="Text Placeholder 3">
            <a:extLst>
              <a:ext uri="{FF2B5EF4-FFF2-40B4-BE49-F238E27FC236}">
                <a16:creationId xmlns:a16="http://schemas.microsoft.com/office/drawing/2014/main" id="{0692AE1D-4693-EF17-CB54-B064A845F7CD}"/>
              </a:ext>
            </a:extLst>
          </p:cNvPr>
          <p:cNvSpPr>
            <a:spLocks noGrp="1"/>
          </p:cNvSpPr>
          <p:nvPr>
            <p:ph type="body" sz="quarter" idx="15"/>
          </p:nvPr>
        </p:nvSpPr>
        <p:spPr/>
        <p:txBody>
          <a:bodyPr/>
          <a:lstStyle/>
          <a:p>
            <a:endParaRPr lang="en-US"/>
          </a:p>
        </p:txBody>
      </p:sp>
      <p:pic>
        <p:nvPicPr>
          <p:cNvPr id="7" name="Picture Placeholder 6">
            <a:extLst>
              <a:ext uri="{FF2B5EF4-FFF2-40B4-BE49-F238E27FC236}">
                <a16:creationId xmlns:a16="http://schemas.microsoft.com/office/drawing/2014/main" id="{FA21BA61-7E73-35C6-20C0-A4B645393530}"/>
              </a:ext>
            </a:extLst>
          </p:cNvPr>
          <p:cNvPicPr>
            <a:picLocks noGrp="1" noChangeAspect="1"/>
          </p:cNvPicPr>
          <p:nvPr>
            <p:ph type="pic" sz="quarter" idx="14"/>
          </p:nvPr>
        </p:nvPicPr>
        <p:blipFill>
          <a:blip r:embed="rId2"/>
          <a:srcRect l="11759" r="11759"/>
          <a:stretch>
            <a:fillRect/>
          </a:stretch>
        </p:blipFill>
        <p:spPr>
          <a:prstGeom prst="rect">
            <a:avLst/>
          </a:prstGeom>
          <a:solidFill>
            <a:srgbClr val="FFFFFF">
              <a:lumMod val="95000"/>
            </a:srgbClr>
          </a:solidFill>
        </p:spPr>
      </p:pic>
    </p:spTree>
    <p:extLst>
      <p:ext uri="{BB962C8B-B14F-4D97-AF65-F5344CB8AC3E}">
        <p14:creationId xmlns:p14="http://schemas.microsoft.com/office/powerpoint/2010/main" val="4044976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060A-7B3F-4CA6-83DB-5EABBA771B0C}"/>
              </a:ext>
            </a:extLst>
          </p:cNvPr>
          <p:cNvSpPr>
            <a:spLocks noGrp="1"/>
          </p:cNvSpPr>
          <p:nvPr>
            <p:ph type="title"/>
          </p:nvPr>
        </p:nvSpPr>
        <p:spPr/>
        <p:txBody>
          <a:bodyPr/>
          <a:lstStyle/>
          <a:p>
            <a:r>
              <a:rPr lang="en-GB" noProof="0"/>
              <a:t>Tour de Table</a:t>
            </a:r>
          </a:p>
        </p:txBody>
      </p:sp>
      <p:pic>
        <p:nvPicPr>
          <p:cNvPr id="5" name="Picture 4">
            <a:extLst>
              <a:ext uri="{FF2B5EF4-FFF2-40B4-BE49-F238E27FC236}">
                <a16:creationId xmlns:a16="http://schemas.microsoft.com/office/drawing/2014/main" id="{643867C7-C28D-4367-9FA3-1EC4E318B44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8699" y="1572288"/>
            <a:ext cx="2100721" cy="762635"/>
          </a:xfrm>
          <a:prstGeom prst="rect">
            <a:avLst/>
          </a:prstGeom>
          <a:noFill/>
        </p:spPr>
      </p:pic>
      <p:sp>
        <p:nvSpPr>
          <p:cNvPr id="6" name="TextBox 5">
            <a:extLst>
              <a:ext uri="{FF2B5EF4-FFF2-40B4-BE49-F238E27FC236}">
                <a16:creationId xmlns:a16="http://schemas.microsoft.com/office/drawing/2014/main" id="{98D1AAED-2C7C-47E7-A343-25118A1388AD}"/>
              </a:ext>
            </a:extLst>
          </p:cNvPr>
          <p:cNvSpPr txBox="1"/>
          <p:nvPr/>
        </p:nvSpPr>
        <p:spPr>
          <a:xfrm>
            <a:off x="3511232" y="1572288"/>
            <a:ext cx="8414971" cy="1477328"/>
          </a:xfrm>
          <a:prstGeom prst="rect">
            <a:avLst/>
          </a:prstGeom>
          <a:noFill/>
        </p:spPr>
        <p:txBody>
          <a:bodyPr wrap="square">
            <a:spAutoFit/>
          </a:bodyPr>
          <a:lstStyle/>
          <a:p>
            <a:pPr marL="342900" indent="-342900">
              <a:buClr>
                <a:schemeClr val="accent5"/>
              </a:buClr>
              <a:buFont typeface="Wingdings" panose="05000000000000000000" pitchFamily="2" charset="2"/>
              <a:buChar char="§"/>
            </a:pPr>
            <a:r>
              <a:rPr lang="en-GB" noProof="0">
                <a:solidFill>
                  <a:schemeClr val="accent1"/>
                </a:solidFill>
              </a:rPr>
              <a:t>Flemish Institute for Technological Research</a:t>
            </a:r>
          </a:p>
          <a:p>
            <a:pPr marL="342900" indent="-342900">
              <a:buClr>
                <a:schemeClr val="accent5"/>
              </a:buClr>
              <a:buFont typeface="Wingdings" panose="05000000000000000000" pitchFamily="2" charset="2"/>
              <a:buChar char="§"/>
            </a:pPr>
            <a:r>
              <a:rPr lang="en-GB" noProof="0">
                <a:solidFill>
                  <a:schemeClr val="accent1"/>
                </a:solidFill>
              </a:rPr>
              <a:t>&gt; 1300 employees</a:t>
            </a:r>
          </a:p>
          <a:p>
            <a:pPr marL="342900" indent="-342900">
              <a:buClr>
                <a:schemeClr val="accent5"/>
              </a:buClr>
              <a:buFont typeface="Wingdings" panose="05000000000000000000" pitchFamily="2" charset="2"/>
              <a:buChar char="§"/>
            </a:pPr>
            <a:r>
              <a:rPr lang="en-GB" noProof="0">
                <a:solidFill>
                  <a:schemeClr val="accent1"/>
                </a:solidFill>
              </a:rPr>
              <a:t>HQ in Belgium</a:t>
            </a:r>
          </a:p>
          <a:p>
            <a:pPr marL="342900" indent="-342900">
              <a:buClr>
                <a:schemeClr val="accent5"/>
              </a:buClr>
              <a:buFont typeface="Wingdings" panose="05000000000000000000" pitchFamily="2" charset="2"/>
              <a:buChar char="§"/>
            </a:pPr>
            <a:r>
              <a:rPr lang="en-GB" noProof="0">
                <a:solidFill>
                  <a:schemeClr val="accent1"/>
                </a:solidFill>
              </a:rPr>
              <a:t>Energy research embedded in the EnergyVille research collaboration</a:t>
            </a:r>
          </a:p>
          <a:p>
            <a:pPr marL="342900" indent="-342900">
              <a:buClr>
                <a:schemeClr val="accent5"/>
              </a:buClr>
              <a:buFont typeface="Wingdings" panose="05000000000000000000" pitchFamily="2" charset="2"/>
              <a:buChar char="§"/>
            </a:pPr>
            <a:r>
              <a:rPr lang="en-GB" noProof="0">
                <a:solidFill>
                  <a:schemeClr val="accent1"/>
                </a:solidFill>
              </a:rPr>
              <a:t>Coordinated several Ecodesign FWC for DG ENER, DG GROW and DG ENV</a:t>
            </a:r>
          </a:p>
        </p:txBody>
      </p:sp>
      <p:pic>
        <p:nvPicPr>
          <p:cNvPr id="22" name="Picture 21">
            <a:extLst>
              <a:ext uri="{FF2B5EF4-FFF2-40B4-BE49-F238E27FC236}">
                <a16:creationId xmlns:a16="http://schemas.microsoft.com/office/drawing/2014/main" id="{E9FC8FEC-C6A9-4A9C-A150-EDB01682318E}"/>
              </a:ext>
            </a:extLst>
          </p:cNvPr>
          <p:cNvPicPr>
            <a:picLocks noChangeAspect="1"/>
          </p:cNvPicPr>
          <p:nvPr/>
        </p:nvPicPr>
        <p:blipFill>
          <a:blip r:embed="rId3"/>
          <a:srcRect/>
          <a:stretch>
            <a:fillRect/>
          </a:stretch>
        </p:blipFill>
        <p:spPr>
          <a:xfrm>
            <a:off x="2974536" y="3484936"/>
            <a:ext cx="1260000" cy="1260000"/>
          </a:xfrm>
          <a:prstGeom prst="ellipse">
            <a:avLst/>
          </a:prstGeom>
          <a:solidFill>
            <a:srgbClr val="C9BBA1"/>
          </a:solidFill>
          <a:ln w="38100">
            <a:solidFill>
              <a:srgbClr val="002060"/>
            </a:solidFill>
          </a:ln>
        </p:spPr>
      </p:pic>
      <p:sp>
        <p:nvSpPr>
          <p:cNvPr id="11" name="TextBox 10">
            <a:extLst>
              <a:ext uri="{FF2B5EF4-FFF2-40B4-BE49-F238E27FC236}">
                <a16:creationId xmlns:a16="http://schemas.microsoft.com/office/drawing/2014/main" id="{B3380930-0BE3-4CC3-BE4E-D34596023560}"/>
              </a:ext>
            </a:extLst>
          </p:cNvPr>
          <p:cNvSpPr txBox="1"/>
          <p:nvPr/>
        </p:nvSpPr>
        <p:spPr>
          <a:xfrm>
            <a:off x="4074544" y="4526908"/>
            <a:ext cx="1720465" cy="415498"/>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Tatiana Pasquel Garcia</a:t>
            </a:r>
          </a:p>
          <a:p>
            <a:pPr marR="0" lvl="0" indent="0" defTabSz="457200">
              <a:spcBef>
                <a:spcPct val="0"/>
              </a:spcBef>
              <a:spcAft>
                <a:spcPct val="0"/>
              </a:spcAft>
              <a:buClrTx/>
              <a:buSzTx/>
              <a:buFontTx/>
              <a:buNone/>
              <a:tabLst/>
              <a:defRPr/>
            </a:pPr>
            <a:r>
              <a:rPr lang="en-GB" sz="1000" i="1" noProof="0">
                <a:solidFill>
                  <a:srgbClr val="002060"/>
                </a:solidFill>
                <a:ea typeface="ＭＳ Ｐゴシック"/>
              </a:rPr>
              <a:t>Contract Manager</a:t>
            </a:r>
          </a:p>
        </p:txBody>
      </p:sp>
      <p:pic>
        <p:nvPicPr>
          <p:cNvPr id="3" name="Picture 2" descr="Logo">
            <a:extLst>
              <a:ext uri="{FF2B5EF4-FFF2-40B4-BE49-F238E27FC236}">
                <a16:creationId xmlns:a16="http://schemas.microsoft.com/office/drawing/2014/main" id="{39936D55-3E20-E76C-6BAE-541742BA42AF}"/>
              </a:ext>
            </a:extLst>
          </p:cNvPr>
          <p:cNvPicPr>
            <a:picLocks noChangeAspect="1"/>
          </p:cNvPicPr>
          <p:nvPr/>
        </p:nvPicPr>
        <p:blipFill>
          <a:blip r:embed="rId4"/>
          <a:stretch>
            <a:fillRect/>
          </a:stretch>
        </p:blipFill>
        <p:spPr>
          <a:xfrm>
            <a:off x="1263771" y="2286981"/>
            <a:ext cx="1997563" cy="649353"/>
          </a:xfrm>
          <a:prstGeom prst="rect">
            <a:avLst/>
          </a:prstGeom>
        </p:spPr>
      </p:pic>
      <p:pic>
        <p:nvPicPr>
          <p:cNvPr id="8" name="Picture 7">
            <a:extLst>
              <a:ext uri="{FF2B5EF4-FFF2-40B4-BE49-F238E27FC236}">
                <a16:creationId xmlns:a16="http://schemas.microsoft.com/office/drawing/2014/main" id="{BDFAC3E3-440E-F9D1-E785-149AE561DA50}"/>
              </a:ext>
            </a:extLst>
          </p:cNvPr>
          <p:cNvPicPr>
            <a:picLocks noChangeAspect="1"/>
          </p:cNvPicPr>
          <p:nvPr/>
        </p:nvPicPr>
        <p:blipFill>
          <a:blip r:embed="rId5"/>
          <a:srcRect l="2955" t="5226" r="5226" b="2955"/>
          <a:stretch>
            <a:fillRect/>
          </a:stretch>
        </p:blipFill>
        <p:spPr>
          <a:xfrm>
            <a:off x="6193112" y="3444389"/>
            <a:ext cx="1260000" cy="1260000"/>
          </a:xfrm>
          <a:prstGeom prst="ellipse">
            <a:avLst/>
          </a:prstGeom>
          <a:ln w="38100">
            <a:solidFill>
              <a:srgbClr val="002060"/>
            </a:solidFill>
          </a:ln>
        </p:spPr>
      </p:pic>
      <p:sp>
        <p:nvSpPr>
          <p:cNvPr id="9" name="TextBox 8">
            <a:extLst>
              <a:ext uri="{FF2B5EF4-FFF2-40B4-BE49-F238E27FC236}">
                <a16:creationId xmlns:a16="http://schemas.microsoft.com/office/drawing/2014/main" id="{4F3134D8-607E-0B19-8C86-A1C710F09B5B}"/>
              </a:ext>
            </a:extLst>
          </p:cNvPr>
          <p:cNvSpPr txBox="1"/>
          <p:nvPr/>
        </p:nvSpPr>
        <p:spPr>
          <a:xfrm>
            <a:off x="7293120" y="4486361"/>
            <a:ext cx="2003769" cy="415498"/>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Nele Kelchtermans</a:t>
            </a:r>
          </a:p>
          <a:p>
            <a:pPr marR="0" lvl="0" indent="0" defTabSz="457200">
              <a:spcBef>
                <a:spcPct val="0"/>
              </a:spcBef>
              <a:spcAft>
                <a:spcPct val="0"/>
              </a:spcAft>
              <a:buClrTx/>
              <a:buSzTx/>
              <a:buFontTx/>
              <a:buNone/>
              <a:tabLst/>
              <a:defRPr/>
            </a:pPr>
            <a:r>
              <a:rPr lang="en-GB" sz="1000" i="1" noProof="0">
                <a:solidFill>
                  <a:srgbClr val="002060"/>
                </a:solidFill>
                <a:ea typeface="ＭＳ Ｐゴシック"/>
              </a:rPr>
              <a:t>Deputy Contract Manager</a:t>
            </a:r>
          </a:p>
        </p:txBody>
      </p:sp>
      <p:pic>
        <p:nvPicPr>
          <p:cNvPr id="10" name="Picture 9">
            <a:extLst>
              <a:ext uri="{FF2B5EF4-FFF2-40B4-BE49-F238E27FC236}">
                <a16:creationId xmlns:a16="http://schemas.microsoft.com/office/drawing/2014/main" id="{C9FFB4A9-47C0-9F0C-2214-6C2544F71056}"/>
              </a:ext>
            </a:extLst>
          </p:cNvPr>
          <p:cNvPicPr>
            <a:picLocks noChangeAspect="1"/>
          </p:cNvPicPr>
          <p:nvPr/>
        </p:nvPicPr>
        <p:blipFill>
          <a:blip r:embed="rId6"/>
          <a:srcRect l="-5183" t="7013" r="-4425" b="12712"/>
          <a:stretch>
            <a:fillRect/>
          </a:stretch>
        </p:blipFill>
        <p:spPr>
          <a:xfrm>
            <a:off x="9697239" y="3408317"/>
            <a:ext cx="1260000" cy="1260000"/>
          </a:xfrm>
          <a:prstGeom prst="ellipse">
            <a:avLst/>
          </a:prstGeom>
          <a:solidFill>
            <a:srgbClr val="A1BCC7"/>
          </a:solidFill>
          <a:ln w="38100">
            <a:solidFill>
              <a:srgbClr val="002060"/>
            </a:solidFill>
          </a:ln>
        </p:spPr>
      </p:pic>
      <p:sp>
        <p:nvSpPr>
          <p:cNvPr id="12" name="TextBox 11">
            <a:extLst>
              <a:ext uri="{FF2B5EF4-FFF2-40B4-BE49-F238E27FC236}">
                <a16:creationId xmlns:a16="http://schemas.microsoft.com/office/drawing/2014/main" id="{33E62225-0A52-62B6-6AF9-62F56FC9940D}"/>
              </a:ext>
            </a:extLst>
          </p:cNvPr>
          <p:cNvSpPr txBox="1"/>
          <p:nvPr/>
        </p:nvSpPr>
        <p:spPr>
          <a:xfrm>
            <a:off x="10797247" y="4450289"/>
            <a:ext cx="2003769" cy="430887"/>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Wai Chung Lam</a:t>
            </a:r>
          </a:p>
          <a:p>
            <a:pPr defTabSz="457200" fontAlgn="base">
              <a:spcBef>
                <a:spcPct val="0"/>
              </a:spcBef>
              <a:spcAft>
                <a:spcPct val="0"/>
              </a:spcAft>
              <a:defRPr/>
            </a:pPr>
            <a:r>
              <a:rPr lang="en-GB" sz="1100" i="1" noProof="0">
                <a:solidFill>
                  <a:srgbClr val="002060"/>
                </a:solidFill>
                <a:ea typeface="ＭＳ Ｐゴシック"/>
                <a:cs typeface="Calibri"/>
              </a:rPr>
              <a:t>Senior researcher</a:t>
            </a:r>
          </a:p>
        </p:txBody>
      </p:sp>
      <p:sp>
        <p:nvSpPr>
          <p:cNvPr id="7" name="TextBox 5">
            <a:extLst>
              <a:ext uri="{FF2B5EF4-FFF2-40B4-BE49-F238E27FC236}">
                <a16:creationId xmlns:a16="http://schemas.microsoft.com/office/drawing/2014/main" id="{1AA9027B-8CB0-64CA-B8FE-9AA81AC2B805}"/>
              </a:ext>
            </a:extLst>
          </p:cNvPr>
          <p:cNvSpPr txBox="1"/>
          <p:nvPr/>
        </p:nvSpPr>
        <p:spPr>
          <a:xfrm>
            <a:off x="138137" y="4523078"/>
            <a:ext cx="2672081" cy="923330"/>
          </a:xfrm>
          <a:prstGeom prst="rect">
            <a:avLst/>
          </a:prstGeom>
          <a:noFill/>
          <a:ln>
            <a:solidFill>
              <a:schemeClr val="accent5">
                <a:lumMod val="75000"/>
              </a:schemeClr>
            </a:solidFill>
          </a:ln>
        </p:spPr>
        <p:txBody>
          <a:bodyPr wrap="square">
            <a:spAutoFit/>
          </a:bodyPr>
          <a:lstStyle/>
          <a:p>
            <a:pPr>
              <a:buClr>
                <a:schemeClr val="accent5"/>
              </a:buClr>
            </a:pPr>
            <a:r>
              <a:rPr lang="en-US" err="1">
                <a:solidFill>
                  <a:schemeClr val="accent5">
                    <a:lumMod val="75000"/>
                  </a:schemeClr>
                </a:solidFill>
              </a:rPr>
              <a:t>Coordinat</a:t>
            </a:r>
            <a:r>
              <a:rPr lang="en-BE">
                <a:solidFill>
                  <a:schemeClr val="accent5">
                    <a:lumMod val="75000"/>
                  </a:schemeClr>
                </a:solidFill>
              </a:rPr>
              <a:t>o</a:t>
            </a:r>
            <a:r>
              <a:rPr lang="en-US">
                <a:solidFill>
                  <a:schemeClr val="accent5">
                    <a:lumMod val="75000"/>
                  </a:schemeClr>
                </a:solidFill>
              </a:rPr>
              <a:t>r of the FWC </a:t>
            </a:r>
            <a:br>
              <a:rPr lang="en-US">
                <a:solidFill>
                  <a:schemeClr val="accent5">
                    <a:lumMod val="75000"/>
                  </a:schemeClr>
                </a:solidFill>
              </a:rPr>
            </a:br>
            <a:r>
              <a:rPr lang="en-US">
                <a:solidFill>
                  <a:schemeClr val="accent5">
                    <a:lumMod val="75000"/>
                  </a:schemeClr>
                </a:solidFill>
              </a:rPr>
              <a:t>under which the study </a:t>
            </a:r>
            <a:br>
              <a:rPr lang="en-US">
                <a:solidFill>
                  <a:schemeClr val="accent5">
                    <a:lumMod val="75000"/>
                  </a:schemeClr>
                </a:solidFill>
              </a:rPr>
            </a:br>
            <a:r>
              <a:rPr lang="en-US">
                <a:solidFill>
                  <a:schemeClr val="accent5">
                    <a:lumMod val="75000"/>
                  </a:schemeClr>
                </a:solidFill>
              </a:rPr>
              <a:t>has been contracted</a:t>
            </a:r>
            <a:endParaRPr lang="en-BE">
              <a:solidFill>
                <a:schemeClr val="accent5">
                  <a:lumMod val="75000"/>
                </a:schemeClr>
              </a:solidFill>
            </a:endParaRPr>
          </a:p>
        </p:txBody>
      </p:sp>
    </p:spTree>
    <p:extLst>
      <p:ext uri="{BB962C8B-B14F-4D97-AF65-F5344CB8AC3E}">
        <p14:creationId xmlns:p14="http://schemas.microsoft.com/office/powerpoint/2010/main" val="3158193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2532F-37CB-D967-2104-C64404D2B549}"/>
            </a:ext>
          </a:extLst>
        </p:cNvPr>
        <p:cNvGrpSpPr/>
        <p:nvPr/>
      </p:nvGrpSpPr>
      <p:grpSpPr>
        <a:xfrm>
          <a:off x="0" y="0"/>
          <a:ext cx="0" cy="0"/>
          <a:chOff x="0" y="0"/>
          <a:chExt cx="0" cy="0"/>
        </a:xfrm>
      </p:grpSpPr>
      <p:sp>
        <p:nvSpPr>
          <p:cNvPr id="123" name="Text 22">
            <a:extLst>
              <a:ext uri="{FF2B5EF4-FFF2-40B4-BE49-F238E27FC236}">
                <a16:creationId xmlns:a16="http://schemas.microsoft.com/office/drawing/2014/main" id="{40D110BC-2D02-CBDF-154F-F77341A73D85}"/>
              </a:ext>
            </a:extLst>
          </p:cNvPr>
          <p:cNvSpPr txBox="1"/>
          <p:nvPr/>
        </p:nvSpPr>
        <p:spPr>
          <a:xfrm>
            <a:off x="365760" y="297180"/>
            <a:ext cx="8229600" cy="457200"/>
          </a:xfrm>
          <a:prstGeom prst="rect">
            <a:avLst/>
          </a:prstGeom>
          <a:noFill/>
          <a:ln/>
        </p:spPr>
        <p:txBody>
          <a:bodyPr wrap="square" lIns="0" tIns="0" rIns="0" bIns="0" rtlCol="0" anchor="ctr"/>
          <a:lstStyle/>
          <a:p>
            <a:pPr marL="0" indent="0">
              <a:buNone/>
            </a:pPr>
            <a:r>
              <a:rPr lang="en-US" sz="2600">
                <a:solidFill>
                  <a:srgbClr val="16233B"/>
                </a:solidFill>
                <a:latin typeface="Cambria" pitchFamily="34" charset="0"/>
                <a:ea typeface="Cambria" pitchFamily="34" charset="-122"/>
                <a:cs typeface="Cambria" pitchFamily="34" charset="-120"/>
              </a:rPr>
              <a:t>Project team and partner structure</a:t>
            </a:r>
            <a:endParaRPr lang="en-US" sz="2600"/>
          </a:p>
        </p:txBody>
      </p:sp>
      <p:grpSp>
        <p:nvGrpSpPr>
          <p:cNvPr id="138" name="Group 137">
            <a:extLst>
              <a:ext uri="{FF2B5EF4-FFF2-40B4-BE49-F238E27FC236}">
                <a16:creationId xmlns:a16="http://schemas.microsoft.com/office/drawing/2014/main" id="{12294D2C-EB06-A2AD-781B-398E9A29729D}"/>
              </a:ext>
            </a:extLst>
          </p:cNvPr>
          <p:cNvGrpSpPr/>
          <p:nvPr/>
        </p:nvGrpSpPr>
        <p:grpSpPr>
          <a:xfrm>
            <a:off x="365760" y="1005840"/>
            <a:ext cx="11475720" cy="6345218"/>
            <a:chOff x="365760" y="1005840"/>
            <a:chExt cx="11475720" cy="7073392"/>
          </a:xfrm>
        </p:grpSpPr>
        <p:sp>
          <p:nvSpPr>
            <p:cNvPr id="60" name="Shape 13">
              <a:extLst>
                <a:ext uri="{FF2B5EF4-FFF2-40B4-BE49-F238E27FC236}">
                  <a16:creationId xmlns:a16="http://schemas.microsoft.com/office/drawing/2014/main" id="{F461983C-DF43-1D0F-03FF-EEE76D9EFE99}"/>
                </a:ext>
              </a:extLst>
            </p:cNvPr>
            <p:cNvSpPr/>
            <p:nvPr/>
          </p:nvSpPr>
          <p:spPr>
            <a:xfrm>
              <a:off x="11189297" y="7640320"/>
              <a:ext cx="0" cy="438912"/>
            </a:xfrm>
            <a:prstGeom prst="line">
              <a:avLst/>
            </a:prstGeom>
            <a:noFill/>
            <a:ln w="19050">
              <a:solidFill>
                <a:srgbClr val="8C97A8"/>
              </a:solidFill>
              <a:prstDash val="dash"/>
            </a:ln>
          </p:spPr>
          <p:txBody>
            <a:bodyPr/>
            <a:lstStyle/>
            <a:p>
              <a:endParaRPr lang="en-US"/>
            </a:p>
          </p:txBody>
        </p:sp>
        <p:sp>
          <p:nvSpPr>
            <p:cNvPr id="77" name="Shape 0">
              <a:extLst>
                <a:ext uri="{FF2B5EF4-FFF2-40B4-BE49-F238E27FC236}">
                  <a16:creationId xmlns:a16="http://schemas.microsoft.com/office/drawing/2014/main" id="{59CA1A5F-2CC1-B25E-3856-F3D0DF026C99}"/>
                </a:ext>
              </a:extLst>
            </p:cNvPr>
            <p:cNvSpPr/>
            <p:nvPr/>
          </p:nvSpPr>
          <p:spPr>
            <a:xfrm>
              <a:off x="2240280" y="2148840"/>
              <a:ext cx="9601200" cy="4480560"/>
            </a:xfrm>
            <a:prstGeom prst="roundRect">
              <a:avLst>
                <a:gd name="adj" fmla="val 4490"/>
              </a:avLst>
            </a:prstGeom>
            <a:solidFill>
              <a:srgbClr val="FBFAF7"/>
            </a:solidFill>
            <a:ln w="12700">
              <a:solidFill>
                <a:srgbClr val="B9B4A6"/>
              </a:solidFill>
              <a:prstDash val="dash"/>
            </a:ln>
          </p:spPr>
          <p:txBody>
            <a:bodyPr/>
            <a:lstStyle/>
            <a:p>
              <a:endParaRPr lang="en-US"/>
            </a:p>
          </p:txBody>
        </p:sp>
        <p:sp>
          <p:nvSpPr>
            <p:cNvPr id="79" name="Text 1">
              <a:extLst>
                <a:ext uri="{FF2B5EF4-FFF2-40B4-BE49-F238E27FC236}">
                  <a16:creationId xmlns:a16="http://schemas.microsoft.com/office/drawing/2014/main" id="{52164826-DD0C-1D9E-444D-894FC48D2771}"/>
                </a:ext>
              </a:extLst>
            </p:cNvPr>
            <p:cNvSpPr txBox="1"/>
            <p:nvPr/>
          </p:nvSpPr>
          <p:spPr>
            <a:xfrm>
              <a:off x="2468880" y="2176272"/>
              <a:ext cx="2194560" cy="164592"/>
            </a:xfrm>
            <a:prstGeom prst="rect">
              <a:avLst/>
            </a:prstGeom>
            <a:noFill/>
            <a:ln/>
          </p:spPr>
          <p:txBody>
            <a:bodyPr wrap="square" lIns="0" tIns="0" rIns="0" bIns="0" rtlCol="0" anchor="ctr"/>
            <a:lstStyle/>
            <a:p>
              <a:pPr marL="0" indent="0">
                <a:buNone/>
              </a:pPr>
              <a:r>
                <a:rPr lang="en-US" sz="700" b="1" kern="0" spc="150">
                  <a:solidFill>
                    <a:srgbClr val="8A8474"/>
                  </a:solidFill>
                  <a:latin typeface="Calibri" pitchFamily="34" charset="0"/>
                  <a:ea typeface="Calibri" pitchFamily="34" charset="-122"/>
                  <a:cs typeface="Calibri" pitchFamily="34" charset="-120"/>
                </a:rPr>
                <a:t>PROJECT CONSORTIUM</a:t>
              </a:r>
              <a:endParaRPr lang="en-US" sz="700"/>
            </a:p>
          </p:txBody>
        </p:sp>
        <p:sp>
          <p:nvSpPr>
            <p:cNvPr id="81" name="Shape 2">
              <a:extLst>
                <a:ext uri="{FF2B5EF4-FFF2-40B4-BE49-F238E27FC236}">
                  <a16:creationId xmlns:a16="http://schemas.microsoft.com/office/drawing/2014/main" id="{612250AD-EDD5-C7B3-DBFA-962C17191BD7}"/>
                </a:ext>
              </a:extLst>
            </p:cNvPr>
            <p:cNvSpPr/>
            <p:nvPr/>
          </p:nvSpPr>
          <p:spPr>
            <a:xfrm>
              <a:off x="4297680" y="2011680"/>
              <a:ext cx="0" cy="320040"/>
            </a:xfrm>
            <a:prstGeom prst="line">
              <a:avLst/>
            </a:prstGeom>
            <a:noFill/>
            <a:ln w="15875">
              <a:solidFill>
                <a:srgbClr val="8C97A8"/>
              </a:solidFill>
              <a:prstDash val="solid"/>
            </a:ln>
          </p:spPr>
          <p:txBody>
            <a:bodyPr/>
            <a:lstStyle/>
            <a:p>
              <a:endParaRPr lang="en-US"/>
            </a:p>
          </p:txBody>
        </p:sp>
        <p:sp>
          <p:nvSpPr>
            <p:cNvPr id="83" name="Shape 3">
              <a:extLst>
                <a:ext uri="{FF2B5EF4-FFF2-40B4-BE49-F238E27FC236}">
                  <a16:creationId xmlns:a16="http://schemas.microsoft.com/office/drawing/2014/main" id="{9A8385C2-E985-A928-0862-7426273D5DDD}"/>
                </a:ext>
              </a:extLst>
            </p:cNvPr>
            <p:cNvSpPr/>
            <p:nvPr/>
          </p:nvSpPr>
          <p:spPr>
            <a:xfrm>
              <a:off x="4297680" y="3383280"/>
              <a:ext cx="0" cy="274320"/>
            </a:xfrm>
            <a:prstGeom prst="line">
              <a:avLst/>
            </a:prstGeom>
            <a:noFill/>
            <a:ln w="15875">
              <a:solidFill>
                <a:srgbClr val="8C97A8"/>
              </a:solidFill>
              <a:prstDash val="solid"/>
            </a:ln>
          </p:spPr>
          <p:txBody>
            <a:bodyPr/>
            <a:lstStyle/>
            <a:p>
              <a:endParaRPr lang="en-US"/>
            </a:p>
          </p:txBody>
        </p:sp>
        <p:sp>
          <p:nvSpPr>
            <p:cNvPr id="85" name="Shape 4">
              <a:extLst>
                <a:ext uri="{FF2B5EF4-FFF2-40B4-BE49-F238E27FC236}">
                  <a16:creationId xmlns:a16="http://schemas.microsoft.com/office/drawing/2014/main" id="{EFFAD176-042F-276C-BC69-A9FB1E15C0B9}"/>
                </a:ext>
              </a:extLst>
            </p:cNvPr>
            <p:cNvSpPr/>
            <p:nvPr/>
          </p:nvSpPr>
          <p:spPr>
            <a:xfrm>
              <a:off x="2011680" y="2857500"/>
              <a:ext cx="457200" cy="0"/>
            </a:xfrm>
            <a:prstGeom prst="line">
              <a:avLst/>
            </a:prstGeom>
            <a:noFill/>
            <a:ln w="15875">
              <a:solidFill>
                <a:srgbClr val="8C97A8"/>
              </a:solidFill>
              <a:prstDash val="solid"/>
            </a:ln>
          </p:spPr>
          <p:txBody>
            <a:bodyPr/>
            <a:lstStyle/>
            <a:p>
              <a:endParaRPr lang="en-US"/>
            </a:p>
          </p:txBody>
        </p:sp>
        <p:sp>
          <p:nvSpPr>
            <p:cNvPr id="87" name="Shape 5">
              <a:extLst>
                <a:ext uri="{FF2B5EF4-FFF2-40B4-BE49-F238E27FC236}">
                  <a16:creationId xmlns:a16="http://schemas.microsoft.com/office/drawing/2014/main" id="{2A3F92F9-71C3-94A2-6C31-5659385D418D}"/>
                </a:ext>
              </a:extLst>
            </p:cNvPr>
            <p:cNvSpPr/>
            <p:nvPr/>
          </p:nvSpPr>
          <p:spPr>
            <a:xfrm>
              <a:off x="1188720" y="3406140"/>
              <a:ext cx="0" cy="1165860"/>
            </a:xfrm>
            <a:prstGeom prst="line">
              <a:avLst/>
            </a:prstGeom>
            <a:noFill/>
            <a:ln w="15875">
              <a:solidFill>
                <a:srgbClr val="8C97A8"/>
              </a:solidFill>
              <a:prstDash val="solid"/>
            </a:ln>
          </p:spPr>
          <p:txBody>
            <a:bodyPr/>
            <a:lstStyle/>
            <a:p>
              <a:endParaRPr lang="en-US"/>
            </a:p>
          </p:txBody>
        </p:sp>
        <p:sp>
          <p:nvSpPr>
            <p:cNvPr id="89" name="Shape 6">
              <a:extLst>
                <a:ext uri="{FF2B5EF4-FFF2-40B4-BE49-F238E27FC236}">
                  <a16:creationId xmlns:a16="http://schemas.microsoft.com/office/drawing/2014/main" id="{39D9FB7B-57D0-CA2D-21D5-504ACA266142}"/>
                </a:ext>
              </a:extLst>
            </p:cNvPr>
            <p:cNvSpPr/>
            <p:nvPr/>
          </p:nvSpPr>
          <p:spPr>
            <a:xfrm>
              <a:off x="1188720" y="4572000"/>
              <a:ext cx="1280160" cy="0"/>
            </a:xfrm>
            <a:prstGeom prst="line">
              <a:avLst/>
            </a:prstGeom>
            <a:noFill/>
            <a:ln w="15875">
              <a:solidFill>
                <a:srgbClr val="8C97A8"/>
              </a:solidFill>
              <a:prstDash val="solid"/>
            </a:ln>
          </p:spPr>
          <p:txBody>
            <a:bodyPr/>
            <a:lstStyle/>
            <a:p>
              <a:endParaRPr lang="en-US"/>
            </a:p>
          </p:txBody>
        </p:sp>
        <p:sp>
          <p:nvSpPr>
            <p:cNvPr id="91" name="Shape 7">
              <a:extLst>
                <a:ext uri="{FF2B5EF4-FFF2-40B4-BE49-F238E27FC236}">
                  <a16:creationId xmlns:a16="http://schemas.microsoft.com/office/drawing/2014/main" id="{E8E08946-5479-B323-FB4A-E5802BF3C3BB}"/>
                </a:ext>
              </a:extLst>
            </p:cNvPr>
            <p:cNvSpPr/>
            <p:nvPr/>
          </p:nvSpPr>
          <p:spPr>
            <a:xfrm>
              <a:off x="6126480" y="4572000"/>
              <a:ext cx="411480" cy="0"/>
            </a:xfrm>
            <a:prstGeom prst="line">
              <a:avLst/>
            </a:prstGeom>
            <a:noFill/>
            <a:ln w="15875">
              <a:solidFill>
                <a:srgbClr val="0F6E62"/>
              </a:solidFill>
              <a:prstDash val="solid"/>
            </a:ln>
          </p:spPr>
          <p:txBody>
            <a:bodyPr/>
            <a:lstStyle/>
            <a:p>
              <a:endParaRPr lang="en-US"/>
            </a:p>
          </p:txBody>
        </p:sp>
        <p:sp>
          <p:nvSpPr>
            <p:cNvPr id="93" name="Shape 8">
              <a:extLst>
                <a:ext uri="{FF2B5EF4-FFF2-40B4-BE49-F238E27FC236}">
                  <a16:creationId xmlns:a16="http://schemas.microsoft.com/office/drawing/2014/main" id="{C54B76DD-4CE8-2507-1EBC-966165371FC9}"/>
                </a:ext>
              </a:extLst>
            </p:cNvPr>
            <p:cNvSpPr/>
            <p:nvPr/>
          </p:nvSpPr>
          <p:spPr>
            <a:xfrm>
              <a:off x="6537960" y="2926080"/>
              <a:ext cx="0" cy="3063240"/>
            </a:xfrm>
            <a:prstGeom prst="line">
              <a:avLst/>
            </a:prstGeom>
            <a:noFill/>
            <a:ln w="15875">
              <a:solidFill>
                <a:srgbClr val="0F6E62"/>
              </a:solidFill>
              <a:prstDash val="solid"/>
            </a:ln>
          </p:spPr>
          <p:txBody>
            <a:bodyPr/>
            <a:lstStyle/>
            <a:p>
              <a:endParaRPr lang="en-US"/>
            </a:p>
          </p:txBody>
        </p:sp>
        <p:sp>
          <p:nvSpPr>
            <p:cNvPr id="95" name="Shape 9">
              <a:extLst>
                <a:ext uri="{FF2B5EF4-FFF2-40B4-BE49-F238E27FC236}">
                  <a16:creationId xmlns:a16="http://schemas.microsoft.com/office/drawing/2014/main" id="{5974CB48-72B7-AFFE-93A3-8369B453A134}"/>
                </a:ext>
              </a:extLst>
            </p:cNvPr>
            <p:cNvSpPr/>
            <p:nvPr/>
          </p:nvSpPr>
          <p:spPr>
            <a:xfrm>
              <a:off x="6537960" y="2926080"/>
              <a:ext cx="411480" cy="0"/>
            </a:xfrm>
            <a:prstGeom prst="line">
              <a:avLst/>
            </a:prstGeom>
            <a:noFill/>
            <a:ln w="15875">
              <a:solidFill>
                <a:srgbClr val="0F6E62"/>
              </a:solidFill>
              <a:prstDash val="solid"/>
            </a:ln>
          </p:spPr>
          <p:txBody>
            <a:bodyPr/>
            <a:lstStyle/>
            <a:p>
              <a:endParaRPr lang="en-US"/>
            </a:p>
          </p:txBody>
        </p:sp>
        <p:sp>
          <p:nvSpPr>
            <p:cNvPr id="97" name="Shape 10">
              <a:extLst>
                <a:ext uri="{FF2B5EF4-FFF2-40B4-BE49-F238E27FC236}">
                  <a16:creationId xmlns:a16="http://schemas.microsoft.com/office/drawing/2014/main" id="{04D1CCB4-F35A-67BD-158B-C71D5A7154DA}"/>
                </a:ext>
              </a:extLst>
            </p:cNvPr>
            <p:cNvSpPr/>
            <p:nvPr/>
          </p:nvSpPr>
          <p:spPr>
            <a:xfrm>
              <a:off x="6537960" y="4503420"/>
              <a:ext cx="411480" cy="0"/>
            </a:xfrm>
            <a:prstGeom prst="line">
              <a:avLst/>
            </a:prstGeom>
            <a:noFill/>
            <a:ln w="15875">
              <a:solidFill>
                <a:srgbClr val="0F6E62"/>
              </a:solidFill>
              <a:prstDash val="solid"/>
            </a:ln>
          </p:spPr>
          <p:txBody>
            <a:bodyPr/>
            <a:lstStyle/>
            <a:p>
              <a:endParaRPr lang="en-US"/>
            </a:p>
          </p:txBody>
        </p:sp>
        <p:sp>
          <p:nvSpPr>
            <p:cNvPr id="99" name="Shape 11">
              <a:extLst>
                <a:ext uri="{FF2B5EF4-FFF2-40B4-BE49-F238E27FC236}">
                  <a16:creationId xmlns:a16="http://schemas.microsoft.com/office/drawing/2014/main" id="{29523EBD-E1F6-D34D-BDA8-E6AFC7A556C0}"/>
                </a:ext>
              </a:extLst>
            </p:cNvPr>
            <p:cNvSpPr/>
            <p:nvPr/>
          </p:nvSpPr>
          <p:spPr>
            <a:xfrm>
              <a:off x="6537960" y="5989320"/>
              <a:ext cx="411480" cy="0"/>
            </a:xfrm>
            <a:prstGeom prst="line">
              <a:avLst/>
            </a:prstGeom>
            <a:noFill/>
            <a:ln w="15875">
              <a:solidFill>
                <a:srgbClr val="0F6E62"/>
              </a:solidFill>
              <a:prstDash val="solid"/>
            </a:ln>
          </p:spPr>
          <p:txBody>
            <a:bodyPr/>
            <a:lstStyle/>
            <a:p>
              <a:endParaRPr lang="en-US"/>
            </a:p>
          </p:txBody>
        </p:sp>
        <p:sp>
          <p:nvSpPr>
            <p:cNvPr id="101" name="Shape 12">
              <a:extLst>
                <a:ext uri="{FF2B5EF4-FFF2-40B4-BE49-F238E27FC236}">
                  <a16:creationId xmlns:a16="http://schemas.microsoft.com/office/drawing/2014/main" id="{FEC48D4A-42CB-53AC-5E1B-46C9E5740C01}"/>
                </a:ext>
              </a:extLst>
            </p:cNvPr>
            <p:cNvSpPr/>
            <p:nvPr/>
          </p:nvSpPr>
          <p:spPr>
            <a:xfrm>
              <a:off x="9281160" y="3520440"/>
              <a:ext cx="0" cy="182880"/>
            </a:xfrm>
            <a:prstGeom prst="line">
              <a:avLst/>
            </a:prstGeom>
            <a:noFill/>
            <a:ln w="15875">
              <a:solidFill>
                <a:srgbClr val="8C97A8"/>
              </a:solidFill>
              <a:prstDash val="dash"/>
            </a:ln>
          </p:spPr>
          <p:txBody>
            <a:bodyPr/>
            <a:lstStyle/>
            <a:p>
              <a:endParaRPr lang="en-US"/>
            </a:p>
          </p:txBody>
        </p:sp>
        <p:sp>
          <p:nvSpPr>
            <p:cNvPr id="103" name="Shape 13">
              <a:extLst>
                <a:ext uri="{FF2B5EF4-FFF2-40B4-BE49-F238E27FC236}">
                  <a16:creationId xmlns:a16="http://schemas.microsoft.com/office/drawing/2014/main" id="{111412E5-7384-8B89-76F1-5F4889BBDF2E}"/>
                </a:ext>
              </a:extLst>
            </p:cNvPr>
            <p:cNvSpPr/>
            <p:nvPr/>
          </p:nvSpPr>
          <p:spPr>
            <a:xfrm>
              <a:off x="9281160" y="5303520"/>
              <a:ext cx="0" cy="182880"/>
            </a:xfrm>
            <a:prstGeom prst="line">
              <a:avLst/>
            </a:prstGeom>
            <a:noFill/>
            <a:ln w="15875">
              <a:solidFill>
                <a:srgbClr val="8C97A8"/>
              </a:solidFill>
              <a:prstDash val="dash"/>
            </a:ln>
          </p:spPr>
          <p:txBody>
            <a:bodyPr/>
            <a:lstStyle/>
            <a:p>
              <a:endParaRPr lang="en-US"/>
            </a:p>
          </p:txBody>
        </p:sp>
        <p:sp>
          <p:nvSpPr>
            <p:cNvPr id="105" name="Text 14">
              <a:extLst>
                <a:ext uri="{FF2B5EF4-FFF2-40B4-BE49-F238E27FC236}">
                  <a16:creationId xmlns:a16="http://schemas.microsoft.com/office/drawing/2014/main" id="{CFD5B915-2425-8BDC-79A9-A9A2715C0F93}"/>
                </a:ext>
              </a:extLst>
            </p:cNvPr>
            <p:cNvSpPr/>
            <p:nvPr/>
          </p:nvSpPr>
          <p:spPr>
            <a:xfrm>
              <a:off x="2468880" y="1005840"/>
              <a:ext cx="3657600" cy="1005840"/>
            </a:xfrm>
            <a:prstGeom prst="roundRect">
              <a:avLst>
                <a:gd name="adj" fmla="val 9091"/>
              </a:avLst>
            </a:prstGeom>
            <a:solidFill>
              <a:srgbClr val="EAF0F6"/>
            </a:solidFill>
            <a:ln w="9525">
              <a:solidFill>
                <a:srgbClr val="C9D3E0"/>
              </a:solidFill>
            </a:ln>
          </p:spPr>
          <p:txBody>
            <a:bodyPr wrap="square" lIns="165100" tIns="114300" rIns="152400" bIns="76200" rtlCol="0" anchor="t"/>
            <a:lstStyle/>
            <a:p>
              <a:pPr marL="0" indent="0" algn="l">
                <a:buNone/>
              </a:pPr>
              <a:r>
                <a:rPr lang="en-US" sz="750" b="1" kern="0" spc="150">
                  <a:solidFill>
                    <a:srgbClr val="2E4A73"/>
                  </a:solidFill>
                  <a:latin typeface="Calibri" pitchFamily="34" charset="0"/>
                  <a:ea typeface="Calibri" pitchFamily="34" charset="-122"/>
                  <a:cs typeface="Calibri" pitchFamily="34" charset="-120"/>
                </a:rPr>
                <a:t>FRAMEWORK CONTRACT</a:t>
              </a:r>
              <a:endParaRPr lang="en-US" sz="750"/>
            </a:p>
            <a:p>
              <a:pPr marL="0" indent="0" algn="l">
                <a:spcAft>
                  <a:spcPts val="200"/>
                </a:spcAft>
                <a:buNone/>
              </a:pPr>
              <a:r>
                <a:rPr lang="en-US" sz="1400" b="1">
                  <a:solidFill>
                    <a:srgbClr val="16233B"/>
                  </a:solidFill>
                  <a:latin typeface="Cambria" pitchFamily="34" charset="0"/>
                  <a:ea typeface="Cambria" pitchFamily="34" charset="-122"/>
                  <a:cs typeface="Cambria" pitchFamily="34" charset="-120"/>
                </a:rPr>
                <a:t>FWC management team</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FWC contract manager   </a:t>
              </a:r>
              <a:r>
                <a:rPr lang="en-US" sz="1050">
                  <a:solidFill>
                    <a:srgbClr val="16233B"/>
                  </a:solidFill>
                  <a:latin typeface="Calibri" pitchFamily="34" charset="0"/>
                  <a:ea typeface="Calibri" pitchFamily="34" charset="-122"/>
                  <a:cs typeface="Calibri" pitchFamily="34" charset="-120"/>
                </a:rPr>
                <a:t>Carolin Spirinckx</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Deputy FWC contract manager   </a:t>
              </a:r>
              <a:r>
                <a:rPr lang="en-US" sz="1050">
                  <a:solidFill>
                    <a:srgbClr val="16233B"/>
                  </a:solidFill>
                  <a:latin typeface="Calibri" pitchFamily="34" charset="0"/>
                  <a:ea typeface="Calibri" pitchFamily="34" charset="-122"/>
                  <a:cs typeface="Calibri" pitchFamily="34" charset="-120"/>
                </a:rPr>
                <a:t>Tatiana Pasquel Garcia</a:t>
              </a:r>
              <a:endParaRPr lang="en-US" sz="750"/>
            </a:p>
          </p:txBody>
        </p:sp>
        <p:sp>
          <p:nvSpPr>
            <p:cNvPr id="107" name="Text 15">
              <a:extLst>
                <a:ext uri="{FF2B5EF4-FFF2-40B4-BE49-F238E27FC236}">
                  <a16:creationId xmlns:a16="http://schemas.microsoft.com/office/drawing/2014/main" id="{64A717E9-9101-31D3-1497-0B3DED074B45}"/>
                </a:ext>
              </a:extLst>
            </p:cNvPr>
            <p:cNvSpPr/>
            <p:nvPr/>
          </p:nvSpPr>
          <p:spPr>
            <a:xfrm>
              <a:off x="365760" y="2308860"/>
              <a:ext cx="1645920" cy="1097280"/>
            </a:xfrm>
            <a:prstGeom prst="roundRect">
              <a:avLst>
                <a:gd name="adj" fmla="val 8333"/>
              </a:avLst>
            </a:prstGeom>
            <a:solidFill>
              <a:srgbClr val="16233B"/>
            </a:solidFill>
            <a:ln w="9525">
              <a:solidFill>
                <a:srgbClr val="16233B"/>
              </a:solidFill>
            </a:ln>
            <a:effectLst>
              <a:outerShdw blurRad="101600" dist="25400" dir="5400000" algn="bl" rotWithShape="0">
                <a:srgbClr val="16233B">
                  <a:alpha val="10000"/>
                </a:srgbClr>
              </a:outerShdw>
            </a:effectLst>
          </p:spPr>
          <p:txBody>
            <a:bodyPr wrap="square" lIns="165100" tIns="114300" rIns="152400" bIns="76200" rtlCol="0" anchor="ctr"/>
            <a:lstStyle/>
            <a:p>
              <a:pPr marL="0" indent="0" algn="ctr">
                <a:buNone/>
              </a:pPr>
              <a:r>
                <a:rPr lang="en-US" sz="750" b="1" kern="0" spc="150">
                  <a:solidFill>
                    <a:srgbClr val="9FD8CE"/>
                  </a:solidFill>
                  <a:latin typeface="Calibri" pitchFamily="34" charset="0"/>
                  <a:ea typeface="Calibri" pitchFamily="34" charset="-122"/>
                  <a:cs typeface="Calibri" pitchFamily="34" charset="-120"/>
                </a:rPr>
                <a:t>CLIENT</a:t>
              </a:r>
              <a:endParaRPr lang="en-US" sz="750"/>
            </a:p>
            <a:p>
              <a:pPr marL="0" indent="0" algn="ctr">
                <a:spcAft>
                  <a:spcPts val="200"/>
                </a:spcAft>
                <a:buNone/>
              </a:pPr>
              <a:r>
                <a:rPr lang="en-US" sz="1800" b="1">
                  <a:solidFill>
                    <a:srgbClr val="FFFFFF"/>
                  </a:solidFill>
                  <a:latin typeface="Cambria" pitchFamily="34" charset="0"/>
                  <a:ea typeface="Cambria" pitchFamily="34" charset="-122"/>
                  <a:cs typeface="Cambria" pitchFamily="34" charset="-120"/>
                </a:rPr>
                <a:t>EC DG ENV</a:t>
              </a:r>
              <a:endParaRPr lang="en-US" sz="750"/>
            </a:p>
            <a:p>
              <a:pPr marL="0" indent="0" algn="ctr">
                <a:buNone/>
              </a:pPr>
              <a:r>
                <a:rPr lang="en-US" sz="1000">
                  <a:solidFill>
                    <a:srgbClr val="C9D3E0"/>
                  </a:solidFill>
                  <a:latin typeface="Calibri" pitchFamily="34" charset="0"/>
                  <a:ea typeface="Calibri" pitchFamily="34" charset="-122"/>
                  <a:cs typeface="Calibri" pitchFamily="34" charset="-120"/>
                </a:rPr>
                <a:t>European Commission</a:t>
              </a:r>
              <a:endParaRPr lang="en-US" sz="750"/>
            </a:p>
            <a:p>
              <a:pPr marL="0" indent="0" algn="ctr">
                <a:buNone/>
              </a:pPr>
              <a:r>
                <a:rPr lang="en-US" sz="1000">
                  <a:solidFill>
                    <a:srgbClr val="C9D3E0"/>
                  </a:solidFill>
                  <a:latin typeface="Calibri" pitchFamily="34" charset="0"/>
                  <a:ea typeface="Calibri" pitchFamily="34" charset="-122"/>
                  <a:cs typeface="Calibri" pitchFamily="34" charset="-120"/>
                </a:rPr>
                <a:t>DG Environment</a:t>
              </a:r>
              <a:endParaRPr lang="en-US" sz="750"/>
            </a:p>
          </p:txBody>
        </p:sp>
        <p:sp>
          <p:nvSpPr>
            <p:cNvPr id="109" name="Text 16">
              <a:extLst>
                <a:ext uri="{FF2B5EF4-FFF2-40B4-BE49-F238E27FC236}">
                  <a16:creationId xmlns:a16="http://schemas.microsoft.com/office/drawing/2014/main" id="{D12E638E-E505-18EE-9BB7-0A484551251C}"/>
                </a:ext>
              </a:extLst>
            </p:cNvPr>
            <p:cNvSpPr/>
            <p:nvPr/>
          </p:nvSpPr>
          <p:spPr>
            <a:xfrm>
              <a:off x="2468880" y="2331720"/>
              <a:ext cx="3657600" cy="1051560"/>
            </a:xfrm>
            <a:prstGeom prst="roundRect">
              <a:avLst>
                <a:gd name="adj" fmla="val 8696"/>
              </a:avLst>
            </a:prstGeom>
            <a:solidFill>
              <a:srgbClr val="FFFFFF"/>
            </a:solidFill>
            <a:ln w="9525">
              <a:solidFill>
                <a:srgbClr val="D9D6CC"/>
              </a:solidFill>
            </a:ln>
            <a:effectLst>
              <a:outerShdw blurRad="101600" dist="25400" dir="5400000" algn="bl" rotWithShape="0">
                <a:srgbClr val="16233B">
                  <a:alpha val="10000"/>
                </a:srgbClr>
              </a:outerShdw>
            </a:effectLst>
          </p:spPr>
          <p:txBody>
            <a:bodyPr wrap="square" lIns="165100" tIns="114300" rIns="152400" bIns="76200" rtlCol="0" anchor="t"/>
            <a:lstStyle/>
            <a:p>
              <a:pPr marL="0" indent="0" algn="l">
                <a:buNone/>
              </a:pPr>
              <a:r>
                <a:rPr lang="en-US" sz="750" b="1" kern="0" spc="150">
                  <a:solidFill>
                    <a:srgbClr val="2E4A73"/>
                  </a:solidFill>
                  <a:latin typeface="Calibri" pitchFamily="34" charset="0"/>
                  <a:ea typeface="Calibri" pitchFamily="34" charset="-122"/>
                  <a:cs typeface="Calibri" pitchFamily="34" charset="-120"/>
                </a:rPr>
                <a:t>CONTRACT LEAD</a:t>
              </a:r>
              <a:endParaRPr lang="en-US" sz="750"/>
            </a:p>
            <a:p>
              <a:pPr marL="0" indent="0" algn="l">
                <a:spcAft>
                  <a:spcPts val="200"/>
                </a:spcAft>
                <a:buNone/>
              </a:pPr>
              <a:r>
                <a:rPr lang="en-US" sz="1400" b="1">
                  <a:solidFill>
                    <a:srgbClr val="16233B"/>
                  </a:solidFill>
                  <a:latin typeface="Cambria" pitchFamily="34" charset="0"/>
                  <a:ea typeface="Cambria" pitchFamily="34" charset="-122"/>
                  <a:cs typeface="Cambria" pitchFamily="34" charset="-120"/>
                </a:rPr>
                <a:t>VITO</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Contract manager   </a:t>
              </a:r>
              <a:r>
                <a:rPr lang="en-US" sz="1050">
                  <a:solidFill>
                    <a:srgbClr val="16233B"/>
                  </a:solidFill>
                  <a:latin typeface="Calibri" pitchFamily="34" charset="0"/>
                  <a:ea typeface="Calibri" pitchFamily="34" charset="-122"/>
                  <a:cs typeface="Calibri" pitchFamily="34" charset="-120"/>
                </a:rPr>
                <a:t>Tatiana Pasquel Garcia</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Deputy   </a:t>
              </a:r>
              <a:r>
                <a:rPr lang="en-US" sz="1050">
                  <a:solidFill>
                    <a:srgbClr val="16233B"/>
                  </a:solidFill>
                  <a:latin typeface="Calibri" pitchFamily="34" charset="0"/>
                  <a:ea typeface="Calibri" pitchFamily="34" charset="-122"/>
                  <a:cs typeface="Calibri" pitchFamily="34" charset="-120"/>
                </a:rPr>
                <a:t>Nele Kelchtermans, Wai Chung Lam</a:t>
              </a:r>
              <a:endParaRPr lang="en-US" sz="750"/>
            </a:p>
          </p:txBody>
        </p:sp>
        <p:sp>
          <p:nvSpPr>
            <p:cNvPr id="111" name="Text 17">
              <a:extLst>
                <a:ext uri="{FF2B5EF4-FFF2-40B4-BE49-F238E27FC236}">
                  <a16:creationId xmlns:a16="http://schemas.microsoft.com/office/drawing/2014/main" id="{F7B510CF-B6C4-8EA1-CB21-843A1356288A}"/>
                </a:ext>
              </a:extLst>
            </p:cNvPr>
            <p:cNvSpPr/>
            <p:nvPr/>
          </p:nvSpPr>
          <p:spPr>
            <a:xfrm>
              <a:off x="2468880" y="3657600"/>
              <a:ext cx="3657600" cy="2139118"/>
            </a:xfrm>
            <a:prstGeom prst="roundRect">
              <a:avLst>
                <a:gd name="adj" fmla="val 4651"/>
              </a:avLst>
            </a:prstGeom>
            <a:solidFill>
              <a:srgbClr val="FFFFFF"/>
            </a:solidFill>
            <a:ln w="19050">
              <a:solidFill>
                <a:srgbClr val="0F6E62"/>
              </a:solidFill>
            </a:ln>
            <a:effectLst>
              <a:outerShdw blurRad="101600" dist="25400" dir="5400000" algn="bl" rotWithShape="0">
                <a:srgbClr val="0F6E62">
                  <a:alpha val="10000"/>
                </a:srgbClr>
              </a:outerShdw>
            </a:effectLst>
          </p:spPr>
          <p:txBody>
            <a:bodyPr wrap="square" lIns="165100" tIns="114300" rIns="152400" bIns="76200" rtlCol="0" anchor="t"/>
            <a:lstStyle/>
            <a:p>
              <a:pPr marL="0" indent="0" algn="l">
                <a:buNone/>
              </a:pPr>
              <a:r>
                <a:rPr lang="en-US" sz="750" b="1" kern="0" spc="150">
                  <a:solidFill>
                    <a:srgbClr val="0F6E62"/>
                  </a:solidFill>
                  <a:latin typeface="Calibri" pitchFamily="34" charset="0"/>
                  <a:ea typeface="Calibri" pitchFamily="34" charset="-122"/>
                  <a:cs typeface="Calibri" pitchFamily="34" charset="-120"/>
                </a:rPr>
                <a:t>TECHNICAL LEAD</a:t>
              </a:r>
              <a:endParaRPr lang="en-US" sz="750"/>
            </a:p>
            <a:p>
              <a:pPr marL="0" indent="0" algn="l">
                <a:spcAft>
                  <a:spcPts val="200"/>
                </a:spcAft>
                <a:buNone/>
              </a:pPr>
              <a:r>
                <a:rPr lang="en-US" sz="1400" b="1">
                  <a:solidFill>
                    <a:srgbClr val="16233B"/>
                  </a:solidFill>
                  <a:latin typeface="Cambria" pitchFamily="34" charset="0"/>
                  <a:ea typeface="Cambria" pitchFamily="34" charset="-122"/>
                  <a:cs typeface="Cambria" pitchFamily="34" charset="-120"/>
                </a:rPr>
                <a:t>Trinomics</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Technical team leader | Deputy</a:t>
              </a:r>
              <a:endParaRPr lang="en-US" sz="750"/>
            </a:p>
            <a:p>
              <a:pPr marL="0" indent="0" algn="l">
                <a:buNone/>
              </a:pPr>
              <a:r>
                <a:rPr lang="en-US" sz="1050">
                  <a:solidFill>
                    <a:srgbClr val="16233B"/>
                  </a:solidFill>
                  <a:latin typeface="Calibri" pitchFamily="34" charset="0"/>
                  <a:ea typeface="Calibri" pitchFamily="34" charset="-122"/>
                  <a:cs typeface="Calibri" pitchFamily="34" charset="-120"/>
                </a:rPr>
                <a:t>K. Afrodit Adsal | Corina Haita-Falah</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Senior experts</a:t>
              </a:r>
              <a:endParaRPr lang="en-US" sz="750"/>
            </a:p>
            <a:p>
              <a:pPr marL="0" indent="0" algn="l">
                <a:buNone/>
              </a:pPr>
              <a:r>
                <a:rPr lang="en-US" sz="1050">
                  <a:solidFill>
                    <a:srgbClr val="16233B"/>
                  </a:solidFill>
                  <a:latin typeface="Calibri" pitchFamily="34" charset="0"/>
                  <a:ea typeface="Calibri" pitchFamily="34" charset="-122"/>
                  <a:cs typeface="Calibri" pitchFamily="34" charset="-120"/>
                </a:rPr>
                <a:t>Rob Williams, Timea Pal, Matthew Smith, Irati Artola</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Experts</a:t>
              </a:r>
              <a:endParaRPr lang="en-US" sz="750"/>
            </a:p>
            <a:p>
              <a:pPr marL="0" indent="0" algn="l">
                <a:buNone/>
              </a:pPr>
              <a:r>
                <a:rPr lang="en-US" sz="1050">
                  <a:solidFill>
                    <a:srgbClr val="16233B"/>
                  </a:solidFill>
                  <a:latin typeface="Calibri" pitchFamily="34" charset="0"/>
                  <a:ea typeface="Calibri" pitchFamily="34" charset="-122"/>
                  <a:cs typeface="Calibri" pitchFamily="34" charset="-120"/>
                </a:rPr>
                <a:t>Corina Haita-Falah</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Junior staff</a:t>
              </a:r>
              <a:endParaRPr lang="en-US" sz="750"/>
            </a:p>
            <a:p>
              <a:pPr marL="0" indent="0" algn="l">
                <a:buNone/>
              </a:pPr>
              <a:r>
                <a:rPr lang="en-US" sz="1050">
                  <a:solidFill>
                    <a:srgbClr val="16233B"/>
                  </a:solidFill>
                  <a:latin typeface="Calibri" pitchFamily="34" charset="0"/>
                  <a:ea typeface="Calibri" pitchFamily="34" charset="-122"/>
                  <a:cs typeface="Calibri" pitchFamily="34" charset="-120"/>
                </a:rPr>
                <a:t>Maja Lardot, Sara Svensson, Lucia van den Boogaart</a:t>
              </a:r>
              <a:r>
                <a:rPr lang="tr-TR" sz="1050">
                  <a:solidFill>
                    <a:srgbClr val="16233B"/>
                  </a:solidFill>
                  <a:latin typeface="Calibri" pitchFamily="34" charset="0"/>
                  <a:ea typeface="Calibri" pitchFamily="34" charset="-122"/>
                  <a:cs typeface="Calibri" pitchFamily="34" charset="-120"/>
                </a:rPr>
                <a:t>, Finn Goodall</a:t>
              </a:r>
              <a:endParaRPr lang="en-US" sz="750"/>
            </a:p>
          </p:txBody>
        </p:sp>
        <p:sp>
          <p:nvSpPr>
            <p:cNvPr id="113" name="Text 18">
              <a:extLst>
                <a:ext uri="{FF2B5EF4-FFF2-40B4-BE49-F238E27FC236}">
                  <a16:creationId xmlns:a16="http://schemas.microsoft.com/office/drawing/2014/main" id="{28858534-0E74-5023-DBDB-F1FF6794A1DC}"/>
                </a:ext>
              </a:extLst>
            </p:cNvPr>
            <p:cNvSpPr/>
            <p:nvPr/>
          </p:nvSpPr>
          <p:spPr>
            <a:xfrm>
              <a:off x="6949440" y="2331720"/>
              <a:ext cx="4663440" cy="1188720"/>
            </a:xfrm>
            <a:prstGeom prst="roundRect">
              <a:avLst>
                <a:gd name="adj" fmla="val 7692"/>
              </a:avLst>
            </a:prstGeom>
            <a:solidFill>
              <a:srgbClr val="FFFFFF"/>
            </a:solidFill>
            <a:ln w="9525">
              <a:solidFill>
                <a:srgbClr val="D9D6CC"/>
              </a:solidFill>
            </a:ln>
            <a:effectLst>
              <a:outerShdw blurRad="101600" dist="25400" dir="5400000" algn="bl" rotWithShape="0">
                <a:srgbClr val="16233B">
                  <a:alpha val="10000"/>
                </a:srgbClr>
              </a:outerShdw>
            </a:effectLst>
          </p:spPr>
          <p:txBody>
            <a:bodyPr wrap="square" lIns="165100" tIns="114300" rIns="152400" bIns="76200" rtlCol="0" anchor="t"/>
            <a:lstStyle/>
            <a:p>
              <a:pPr marL="0" indent="0" algn="l">
                <a:buNone/>
              </a:pPr>
              <a:r>
                <a:rPr lang="en-US" sz="750" b="1" kern="0" spc="150">
                  <a:solidFill>
                    <a:srgbClr val="0F6E62"/>
                  </a:solidFill>
                  <a:latin typeface="Calibri" pitchFamily="34" charset="0"/>
                  <a:ea typeface="Calibri" pitchFamily="34" charset="-122"/>
                  <a:cs typeface="Calibri" pitchFamily="34" charset="-120"/>
                </a:rPr>
                <a:t>PARTNER</a:t>
              </a:r>
              <a:endParaRPr lang="en-US" sz="750"/>
            </a:p>
            <a:p>
              <a:pPr marL="0" indent="0" algn="l">
                <a:spcAft>
                  <a:spcPts val="200"/>
                </a:spcAft>
                <a:buNone/>
              </a:pPr>
              <a:r>
                <a:rPr lang="en-US" sz="1400" b="1">
                  <a:solidFill>
                    <a:srgbClr val="16233B"/>
                  </a:solidFill>
                  <a:latin typeface="Cambria" pitchFamily="34" charset="0"/>
                  <a:ea typeface="Cambria" pitchFamily="34" charset="-122"/>
                  <a:cs typeface="Cambria" pitchFamily="34" charset="-120"/>
                </a:rPr>
                <a:t>Ecoinnovazione</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Team leader   </a:t>
              </a:r>
              <a:r>
                <a:rPr lang="en-US" sz="1050">
                  <a:solidFill>
                    <a:srgbClr val="16233B"/>
                  </a:solidFill>
                  <a:latin typeface="Calibri" pitchFamily="34" charset="0"/>
                  <a:ea typeface="Calibri" pitchFamily="34" charset="-122"/>
                  <a:cs typeface="Calibri" pitchFamily="34" charset="-120"/>
                </a:rPr>
                <a:t>Alessandra Zamagni</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Senior experts   </a:t>
              </a:r>
              <a:r>
                <a:rPr lang="en-US" sz="1050">
                  <a:solidFill>
                    <a:srgbClr val="16233B"/>
                  </a:solidFill>
                  <a:latin typeface="Calibri" pitchFamily="34" charset="0"/>
                  <a:ea typeface="Calibri" pitchFamily="34" charset="-122"/>
                  <a:cs typeface="Calibri" pitchFamily="34" charset="-120"/>
                </a:rPr>
                <a:t>Alessandra Zamagni, Lorenzo Tosti</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Junior staff   </a:t>
              </a:r>
              <a:r>
                <a:rPr lang="en-US" sz="1050">
                  <a:solidFill>
                    <a:srgbClr val="16233B"/>
                  </a:solidFill>
                  <a:latin typeface="Calibri" pitchFamily="34" charset="0"/>
                  <a:ea typeface="Calibri" pitchFamily="34" charset="-122"/>
                  <a:cs typeface="Calibri" pitchFamily="34" charset="-120"/>
                </a:rPr>
                <a:t>Christian Fontana, Dario Masoni</a:t>
              </a:r>
              <a:endParaRPr lang="en-US" sz="750"/>
            </a:p>
          </p:txBody>
        </p:sp>
        <p:sp>
          <p:nvSpPr>
            <p:cNvPr id="115" name="Text 19">
              <a:extLst>
                <a:ext uri="{FF2B5EF4-FFF2-40B4-BE49-F238E27FC236}">
                  <a16:creationId xmlns:a16="http://schemas.microsoft.com/office/drawing/2014/main" id="{7BF71C33-1D42-84F5-CF68-9D82D2C24456}"/>
                </a:ext>
              </a:extLst>
            </p:cNvPr>
            <p:cNvSpPr/>
            <p:nvPr/>
          </p:nvSpPr>
          <p:spPr>
            <a:xfrm>
              <a:off x="6949440" y="3703320"/>
              <a:ext cx="4663440" cy="1600200"/>
            </a:xfrm>
            <a:prstGeom prst="roundRect">
              <a:avLst>
                <a:gd name="adj" fmla="val 5714"/>
              </a:avLst>
            </a:prstGeom>
            <a:solidFill>
              <a:srgbClr val="FFFFFF"/>
            </a:solidFill>
            <a:ln w="9525">
              <a:solidFill>
                <a:srgbClr val="D9D6CC"/>
              </a:solidFill>
            </a:ln>
            <a:effectLst>
              <a:outerShdw blurRad="101600" dist="25400" dir="5400000" algn="bl" rotWithShape="0">
                <a:srgbClr val="16233B">
                  <a:alpha val="10000"/>
                </a:srgbClr>
              </a:outerShdw>
            </a:effectLst>
          </p:spPr>
          <p:txBody>
            <a:bodyPr wrap="square" lIns="165100" tIns="114300" rIns="152400" bIns="76200" rtlCol="0" anchor="t"/>
            <a:lstStyle/>
            <a:p>
              <a:pPr marL="0" indent="0" algn="l">
                <a:buNone/>
              </a:pPr>
              <a:r>
                <a:rPr lang="en-US" sz="750" b="1" kern="0" spc="150">
                  <a:solidFill>
                    <a:srgbClr val="0F6E62"/>
                  </a:solidFill>
                  <a:latin typeface="Calibri" pitchFamily="34" charset="0"/>
                  <a:ea typeface="Calibri" pitchFamily="34" charset="-122"/>
                  <a:cs typeface="Calibri" pitchFamily="34" charset="-120"/>
                </a:rPr>
                <a:t>PARTNER</a:t>
              </a:r>
              <a:endParaRPr lang="en-US" sz="750"/>
            </a:p>
            <a:p>
              <a:pPr marL="0" indent="0" algn="l">
                <a:spcAft>
                  <a:spcPts val="200"/>
                </a:spcAft>
                <a:buNone/>
              </a:pPr>
              <a:r>
                <a:rPr lang="en-US" sz="1400" b="1">
                  <a:solidFill>
                    <a:srgbClr val="16233B"/>
                  </a:solidFill>
                  <a:latin typeface="Cambria" pitchFamily="34" charset="0"/>
                  <a:ea typeface="Cambria" pitchFamily="34" charset="-122"/>
                  <a:cs typeface="Cambria" pitchFamily="34" charset="-120"/>
                </a:rPr>
                <a:t>Oeko-</a:t>
              </a:r>
              <a:r>
                <a:rPr lang="en-US" sz="1400" b="1" err="1">
                  <a:solidFill>
                    <a:srgbClr val="16233B"/>
                  </a:solidFill>
                  <a:latin typeface="Cambria" pitchFamily="34" charset="0"/>
                  <a:ea typeface="Cambria" pitchFamily="34" charset="-122"/>
                  <a:cs typeface="Cambria" pitchFamily="34" charset="-120"/>
                </a:rPr>
                <a:t>Institut</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PS team leader   </a:t>
              </a:r>
              <a:r>
                <a:rPr lang="en-US" sz="1050">
                  <a:solidFill>
                    <a:srgbClr val="16233B"/>
                  </a:solidFill>
                  <a:latin typeface="Calibri" pitchFamily="34" charset="0"/>
                  <a:ea typeface="Calibri" pitchFamily="34" charset="-122"/>
                  <a:cs typeface="Calibri" pitchFamily="34" charset="-120"/>
                </a:rPr>
                <a:t>Daniel Hinchliffe</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Ecolabel   </a:t>
              </a:r>
              <a:r>
                <a:rPr lang="en-US" sz="1050">
                  <a:solidFill>
                    <a:srgbClr val="16233B"/>
                  </a:solidFill>
                  <a:latin typeface="Calibri" pitchFamily="34" charset="0"/>
                  <a:ea typeface="Calibri" pitchFamily="34" charset="-122"/>
                  <a:cs typeface="Calibri" pitchFamily="34" charset="-120"/>
                </a:rPr>
                <a:t>Kathrin Graulich / Clara Löw</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Senior experts   </a:t>
              </a:r>
              <a:r>
                <a:rPr lang="en-US" sz="1050">
                  <a:solidFill>
                    <a:srgbClr val="16233B"/>
                  </a:solidFill>
                  <a:latin typeface="Calibri" pitchFamily="34" charset="0"/>
                  <a:ea typeface="Calibri" pitchFamily="34" charset="-122"/>
                  <a:cs typeface="Calibri" pitchFamily="34" charset="-120"/>
                </a:rPr>
                <a:t>Katja Moch, Clara Löw, Kathrin Graulich</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Expert   </a:t>
              </a:r>
              <a:r>
                <a:rPr lang="en-US" sz="1050">
                  <a:solidFill>
                    <a:srgbClr val="16233B"/>
                  </a:solidFill>
                  <a:latin typeface="Calibri" pitchFamily="34" charset="0"/>
                  <a:ea typeface="Calibri" pitchFamily="34" charset="-122"/>
                  <a:cs typeface="Calibri" pitchFamily="34" charset="-120"/>
                </a:rPr>
                <a:t>Ashleigh McLennan, Angela De Rose</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Junior staff   </a:t>
              </a:r>
              <a:r>
                <a:rPr lang="en-US" sz="1050">
                  <a:solidFill>
                    <a:srgbClr val="16233B"/>
                  </a:solidFill>
                  <a:latin typeface="Calibri" pitchFamily="34" charset="0"/>
                  <a:ea typeface="Calibri" pitchFamily="34" charset="-122"/>
                  <a:cs typeface="Calibri" pitchFamily="34" charset="-120"/>
                </a:rPr>
                <a:t>Sarah Lauterwald</a:t>
              </a:r>
              <a:endParaRPr lang="en-US" sz="750"/>
            </a:p>
          </p:txBody>
        </p:sp>
        <p:sp>
          <p:nvSpPr>
            <p:cNvPr id="117" name="Text 20">
              <a:extLst>
                <a:ext uri="{FF2B5EF4-FFF2-40B4-BE49-F238E27FC236}">
                  <a16:creationId xmlns:a16="http://schemas.microsoft.com/office/drawing/2014/main" id="{129E5822-61CE-C06F-6BFF-915871C6C029}"/>
                </a:ext>
              </a:extLst>
            </p:cNvPr>
            <p:cNvSpPr/>
            <p:nvPr/>
          </p:nvSpPr>
          <p:spPr>
            <a:xfrm>
              <a:off x="6949440" y="5486400"/>
              <a:ext cx="4663440" cy="1005840"/>
            </a:xfrm>
            <a:prstGeom prst="roundRect">
              <a:avLst>
                <a:gd name="adj" fmla="val 9091"/>
              </a:avLst>
            </a:prstGeom>
            <a:solidFill>
              <a:srgbClr val="FFFFFF"/>
            </a:solidFill>
            <a:ln w="9525">
              <a:solidFill>
                <a:srgbClr val="D9D6CC"/>
              </a:solidFill>
            </a:ln>
            <a:effectLst>
              <a:outerShdw blurRad="101600" dist="25400" dir="5400000" algn="bl" rotWithShape="0">
                <a:srgbClr val="16233B">
                  <a:alpha val="10000"/>
                </a:srgbClr>
              </a:outerShdw>
            </a:effectLst>
          </p:spPr>
          <p:txBody>
            <a:bodyPr wrap="square" lIns="165100" tIns="114300" rIns="152400" bIns="76200" rtlCol="0" anchor="t"/>
            <a:lstStyle/>
            <a:p>
              <a:pPr marL="0" indent="0" algn="l">
                <a:buNone/>
              </a:pPr>
              <a:r>
                <a:rPr lang="en-US" sz="750" b="1" kern="0" spc="150">
                  <a:solidFill>
                    <a:srgbClr val="0F6E62"/>
                  </a:solidFill>
                  <a:latin typeface="Calibri" pitchFamily="34" charset="0"/>
                  <a:ea typeface="Calibri" pitchFamily="34" charset="-122"/>
                  <a:cs typeface="Calibri" pitchFamily="34" charset="-120"/>
                </a:rPr>
                <a:t>PARTNER</a:t>
              </a:r>
              <a:endParaRPr lang="en-US" sz="750"/>
            </a:p>
            <a:p>
              <a:pPr marL="0" indent="0" algn="l">
                <a:spcAft>
                  <a:spcPts val="200"/>
                </a:spcAft>
                <a:buNone/>
              </a:pPr>
              <a:r>
                <a:rPr lang="en-US" sz="1400" b="1">
                  <a:solidFill>
                    <a:srgbClr val="16233B"/>
                  </a:solidFill>
                  <a:latin typeface="Cambria" pitchFamily="34" charset="0"/>
                  <a:ea typeface="Cambria" pitchFamily="34" charset="-122"/>
                  <a:cs typeface="Cambria" pitchFamily="34" charset="-120"/>
                </a:rPr>
                <a:t>Fraunhofer IZM</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Team leader / Senior expert   </a:t>
              </a:r>
              <a:r>
                <a:rPr lang="en-US" sz="1050">
                  <a:solidFill>
                    <a:srgbClr val="16233B"/>
                  </a:solidFill>
                  <a:latin typeface="Calibri" pitchFamily="34" charset="0"/>
                  <a:ea typeface="Calibri" pitchFamily="34" charset="-122"/>
                  <a:cs typeface="Calibri" pitchFamily="34" charset="-120"/>
                </a:rPr>
                <a:t>Eduard Wagner</a:t>
              </a:r>
              <a:endParaRPr lang="en-US" sz="750"/>
            </a:p>
            <a:p>
              <a:pPr marL="0" indent="0" algn="l">
                <a:spcBef>
                  <a:spcPts val="200"/>
                </a:spcBef>
                <a:buNone/>
              </a:pPr>
              <a:r>
                <a:rPr lang="en-US" sz="850" b="1">
                  <a:solidFill>
                    <a:srgbClr val="5B6475"/>
                  </a:solidFill>
                  <a:latin typeface="Calibri" pitchFamily="34" charset="0"/>
                  <a:ea typeface="Calibri" pitchFamily="34" charset="-122"/>
                  <a:cs typeface="Calibri" pitchFamily="34" charset="-120"/>
                </a:rPr>
                <a:t>Expert   </a:t>
              </a:r>
              <a:r>
                <a:rPr lang="en-US" sz="1050">
                  <a:solidFill>
                    <a:srgbClr val="16233B"/>
                  </a:solidFill>
                  <a:latin typeface="Calibri" pitchFamily="34" charset="0"/>
                  <a:ea typeface="Calibri" pitchFamily="34" charset="-122"/>
                  <a:cs typeface="Calibri" pitchFamily="34" charset="-120"/>
                </a:rPr>
                <a:t>Theresa Aigner</a:t>
              </a:r>
              <a:endParaRPr lang="en-US" sz="750"/>
            </a:p>
          </p:txBody>
        </p:sp>
        <p:pic>
          <p:nvPicPr>
            <p:cNvPr id="125" name="Picture 124" descr="A black and grey logo&#10;&#10;Description automatically generated">
              <a:extLst>
                <a:ext uri="{FF2B5EF4-FFF2-40B4-BE49-F238E27FC236}">
                  <a16:creationId xmlns:a16="http://schemas.microsoft.com/office/drawing/2014/main" id="{C945CB80-415A-DBDE-02B2-DD8C3B33145D}"/>
                </a:ext>
              </a:extLst>
            </p:cNvPr>
            <p:cNvPicPr>
              <a:picLocks noChangeAspect="1"/>
            </p:cNvPicPr>
            <p:nvPr/>
          </p:nvPicPr>
          <p:blipFill>
            <a:blip r:embed="rId2"/>
            <a:stretch>
              <a:fillRect/>
            </a:stretch>
          </p:blipFill>
          <p:spPr>
            <a:xfrm>
              <a:off x="4855200" y="3777414"/>
              <a:ext cx="1125242" cy="211656"/>
            </a:xfrm>
            <a:prstGeom prst="rect">
              <a:avLst/>
            </a:prstGeom>
          </p:spPr>
        </p:pic>
        <p:pic>
          <p:nvPicPr>
            <p:cNvPr id="127" name="Picture 126">
              <a:extLst>
                <a:ext uri="{FF2B5EF4-FFF2-40B4-BE49-F238E27FC236}">
                  <a16:creationId xmlns:a16="http://schemas.microsoft.com/office/drawing/2014/main" id="{04475454-6268-CAEB-E36C-0AD1C46AA1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6380" y="1118784"/>
              <a:ext cx="800100" cy="290464"/>
            </a:xfrm>
            <a:prstGeom prst="rect">
              <a:avLst/>
            </a:prstGeom>
            <a:noFill/>
          </p:spPr>
        </p:pic>
        <p:pic>
          <p:nvPicPr>
            <p:cNvPr id="129" name="Picture 128">
              <a:extLst>
                <a:ext uri="{FF2B5EF4-FFF2-40B4-BE49-F238E27FC236}">
                  <a16:creationId xmlns:a16="http://schemas.microsoft.com/office/drawing/2014/main" id="{8E483436-BE72-0E01-C272-D5BD96129D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8452" y="2423960"/>
              <a:ext cx="800100" cy="290464"/>
            </a:xfrm>
            <a:prstGeom prst="rect">
              <a:avLst/>
            </a:prstGeom>
            <a:noFill/>
          </p:spPr>
        </p:pic>
        <p:pic>
          <p:nvPicPr>
            <p:cNvPr id="131" name="Grafik 18">
              <a:extLst>
                <a:ext uri="{FF2B5EF4-FFF2-40B4-BE49-F238E27FC236}">
                  <a16:creationId xmlns:a16="http://schemas.microsoft.com/office/drawing/2014/main" id="{492C4326-3385-1D10-6B35-8B1C3865ABA2}"/>
                </a:ext>
              </a:extLst>
            </p:cNvPr>
            <p:cNvPicPr>
              <a:picLocks noChangeAspect="1"/>
            </p:cNvPicPr>
            <p:nvPr/>
          </p:nvPicPr>
          <p:blipFill>
            <a:blip r:embed="rId4"/>
            <a:stretch>
              <a:fillRect/>
            </a:stretch>
          </p:blipFill>
          <p:spPr>
            <a:xfrm>
              <a:off x="10652800" y="3776912"/>
              <a:ext cx="841133" cy="248987"/>
            </a:xfrm>
            <a:prstGeom prst="rect">
              <a:avLst/>
            </a:prstGeom>
          </p:spPr>
        </p:pic>
        <p:pic>
          <p:nvPicPr>
            <p:cNvPr id="133" name="Immagine 5">
              <a:extLst>
                <a:ext uri="{FF2B5EF4-FFF2-40B4-BE49-F238E27FC236}">
                  <a16:creationId xmlns:a16="http://schemas.microsoft.com/office/drawing/2014/main" id="{0F1B3DD9-D1C0-0C5C-86AE-E5F353D7D7E8}"/>
                </a:ext>
              </a:extLst>
            </p:cNvPr>
            <p:cNvPicPr>
              <a:picLocks noChangeAspect="1"/>
            </p:cNvPicPr>
            <p:nvPr/>
          </p:nvPicPr>
          <p:blipFill>
            <a:blip r:embed="rId5"/>
            <a:stretch>
              <a:fillRect/>
            </a:stretch>
          </p:blipFill>
          <p:spPr>
            <a:xfrm>
              <a:off x="10416539" y="2379040"/>
              <a:ext cx="1087121" cy="243800"/>
            </a:xfrm>
            <a:prstGeom prst="rect">
              <a:avLst/>
            </a:prstGeom>
          </p:spPr>
        </p:pic>
        <p:pic>
          <p:nvPicPr>
            <p:cNvPr id="135" name="Grafik 16" descr="Ein Bild, das Text, Schrift, Screenshot, weiß enthält.&#10;&#10;Beschreibung automatisch generiert.">
              <a:extLst>
                <a:ext uri="{FF2B5EF4-FFF2-40B4-BE49-F238E27FC236}">
                  <a16:creationId xmlns:a16="http://schemas.microsoft.com/office/drawing/2014/main" id="{AAEB3383-D412-E896-2253-6485A988D42B}"/>
                </a:ext>
              </a:extLst>
            </p:cNvPr>
            <p:cNvPicPr>
              <a:picLocks noChangeAspect="1"/>
            </p:cNvPicPr>
            <p:nvPr/>
          </p:nvPicPr>
          <p:blipFill rotWithShape="1">
            <a:blip r:embed="rId6">
              <a:clrChange>
                <a:clrFrom>
                  <a:srgbClr val="FFFFFF"/>
                </a:clrFrom>
                <a:clrTo>
                  <a:srgbClr val="FFFFFF">
                    <a:alpha val="0"/>
                  </a:srgbClr>
                </a:clrTo>
              </a:clrChange>
            </a:blip>
            <a:srcRect l="-115" r="3586" b="617"/>
            <a:stretch/>
          </p:blipFill>
          <p:spPr>
            <a:xfrm>
              <a:off x="10652801" y="5489316"/>
              <a:ext cx="910002" cy="597314"/>
            </a:xfrm>
            <a:prstGeom prst="rect">
              <a:avLst/>
            </a:prstGeom>
          </p:spPr>
        </p:pic>
      </p:grpSp>
    </p:spTree>
    <p:extLst>
      <p:ext uri="{BB962C8B-B14F-4D97-AF65-F5344CB8AC3E}">
        <p14:creationId xmlns:p14="http://schemas.microsoft.com/office/powerpoint/2010/main" val="3936488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060A-7B3F-4CA6-83DB-5EABBA771B0C}"/>
              </a:ext>
            </a:extLst>
          </p:cNvPr>
          <p:cNvSpPr>
            <a:spLocks noGrp="1"/>
          </p:cNvSpPr>
          <p:nvPr>
            <p:ph type="title"/>
          </p:nvPr>
        </p:nvSpPr>
        <p:spPr>
          <a:xfrm>
            <a:off x="749694" y="19058"/>
            <a:ext cx="8538354" cy="738652"/>
          </a:xfrm>
        </p:spPr>
        <p:txBody>
          <a:bodyPr/>
          <a:lstStyle/>
          <a:p>
            <a:r>
              <a:rPr lang="en-GB" noProof="0"/>
              <a:t>Tour de Table</a:t>
            </a:r>
          </a:p>
        </p:txBody>
      </p:sp>
      <p:sp>
        <p:nvSpPr>
          <p:cNvPr id="6" name="TextBox 5">
            <a:extLst>
              <a:ext uri="{FF2B5EF4-FFF2-40B4-BE49-F238E27FC236}">
                <a16:creationId xmlns:a16="http://schemas.microsoft.com/office/drawing/2014/main" id="{98D1AAED-2C7C-47E7-A343-25118A1388AD}"/>
              </a:ext>
            </a:extLst>
          </p:cNvPr>
          <p:cNvSpPr txBox="1"/>
          <p:nvPr/>
        </p:nvSpPr>
        <p:spPr>
          <a:xfrm>
            <a:off x="3463502" y="350393"/>
            <a:ext cx="7978804" cy="2308324"/>
          </a:xfrm>
          <a:prstGeom prst="rect">
            <a:avLst/>
          </a:prstGeom>
          <a:noFill/>
        </p:spPr>
        <p:txBody>
          <a:bodyPr wrap="square">
            <a:spAutoFit/>
          </a:bodyPr>
          <a:lstStyle/>
          <a:p>
            <a:pPr marL="342900" indent="-342900">
              <a:buClr>
                <a:schemeClr val="accent5"/>
              </a:buClr>
              <a:buFont typeface="Wingdings" panose="05000000000000000000" pitchFamily="2" charset="2"/>
              <a:buChar char="§"/>
            </a:pPr>
            <a:r>
              <a:rPr lang="en-GB" noProof="0">
                <a:solidFill>
                  <a:schemeClr val="accent1"/>
                </a:solidFill>
              </a:rPr>
              <a:t>Trinomics BV</a:t>
            </a:r>
          </a:p>
          <a:p>
            <a:pPr marL="342900" indent="-342900">
              <a:buClr>
                <a:schemeClr val="accent5"/>
              </a:buClr>
              <a:buFont typeface="Wingdings" panose="05000000000000000000" pitchFamily="2" charset="2"/>
              <a:buChar char="§"/>
            </a:pPr>
            <a:r>
              <a:rPr lang="en-GB" noProof="0">
                <a:solidFill>
                  <a:schemeClr val="accent1"/>
                </a:solidFill>
              </a:rPr>
              <a:t>Founded 2012, ca. 60 employees</a:t>
            </a:r>
          </a:p>
          <a:p>
            <a:pPr marL="342900" indent="-342900">
              <a:buClr>
                <a:schemeClr val="accent5"/>
              </a:buClr>
              <a:buFont typeface="Wingdings" panose="05000000000000000000" pitchFamily="2" charset="2"/>
              <a:buChar char="§"/>
            </a:pPr>
            <a:r>
              <a:rPr lang="en-GB" noProof="0">
                <a:solidFill>
                  <a:schemeClr val="accent1"/>
                </a:solidFill>
              </a:rPr>
              <a:t>HQ in the Netherlands (Rotterdam), offices in Brussels + Paris</a:t>
            </a:r>
          </a:p>
          <a:p>
            <a:pPr marL="342900" indent="-342900">
              <a:buClr>
                <a:schemeClr val="accent5"/>
              </a:buClr>
              <a:buFont typeface="Wingdings" panose="05000000000000000000" pitchFamily="2" charset="2"/>
              <a:buChar char="§"/>
            </a:pPr>
            <a:r>
              <a:rPr lang="en-GB" noProof="0">
                <a:solidFill>
                  <a:schemeClr val="accent1"/>
                </a:solidFill>
              </a:rPr>
              <a:t>Circular Economy, environment, climate and energy consultancy </a:t>
            </a:r>
          </a:p>
          <a:p>
            <a:pPr marL="342900" indent="-342900">
              <a:buClr>
                <a:schemeClr val="accent5"/>
              </a:buClr>
              <a:buFont typeface="Wingdings" panose="05000000000000000000" pitchFamily="2" charset="2"/>
              <a:buChar char="§"/>
            </a:pPr>
            <a:r>
              <a:rPr lang="en-GB" noProof="0">
                <a:solidFill>
                  <a:schemeClr val="accent1"/>
                </a:solidFill>
              </a:rPr>
              <a:t>&gt;95% of turnover with public entities or non-profit foundations</a:t>
            </a:r>
          </a:p>
          <a:p>
            <a:pPr marL="342900" indent="-342900">
              <a:buClr>
                <a:schemeClr val="accent5"/>
              </a:buClr>
              <a:buFont typeface="Wingdings" panose="05000000000000000000" pitchFamily="2" charset="2"/>
              <a:buChar char="§"/>
            </a:pPr>
            <a:r>
              <a:rPr lang="en-GB" noProof="0">
                <a:solidFill>
                  <a:schemeClr val="accent1"/>
                </a:solidFill>
              </a:rPr>
              <a:t>Extensive track record of policy support to European Commission (ENV, CLIMA, ENER, GROW, REFORM) and EEA: Evaluations, IAs, studies</a:t>
            </a:r>
          </a:p>
          <a:p>
            <a:pPr marL="342900" indent="-342900">
              <a:buClr>
                <a:schemeClr val="accent5"/>
              </a:buClr>
              <a:buFont typeface="Wingdings" panose="05000000000000000000" pitchFamily="2" charset="2"/>
              <a:buChar char="§"/>
            </a:pPr>
            <a:r>
              <a:rPr lang="en-GB" noProof="0">
                <a:solidFill>
                  <a:schemeClr val="accent1"/>
                </a:solidFill>
              </a:rPr>
              <a:t>Led IA study for Sustainable Products Initiative (SPI)</a:t>
            </a:r>
          </a:p>
        </p:txBody>
      </p:sp>
      <p:pic>
        <p:nvPicPr>
          <p:cNvPr id="4" name="Picture 3" descr="A black and grey logo&#10;&#10;Description automatically generated">
            <a:extLst>
              <a:ext uri="{FF2B5EF4-FFF2-40B4-BE49-F238E27FC236}">
                <a16:creationId xmlns:a16="http://schemas.microsoft.com/office/drawing/2014/main" id="{C5F0A257-0845-A397-A035-7D716AE9201B}"/>
              </a:ext>
            </a:extLst>
          </p:cNvPr>
          <p:cNvPicPr>
            <a:picLocks noChangeAspect="1"/>
          </p:cNvPicPr>
          <p:nvPr/>
        </p:nvPicPr>
        <p:blipFill>
          <a:blip r:embed="rId2"/>
          <a:stretch>
            <a:fillRect/>
          </a:stretch>
        </p:blipFill>
        <p:spPr>
          <a:xfrm>
            <a:off x="869845" y="872084"/>
            <a:ext cx="1836339" cy="345412"/>
          </a:xfrm>
          <a:prstGeom prst="rect">
            <a:avLst/>
          </a:prstGeom>
        </p:spPr>
      </p:pic>
      <p:grpSp>
        <p:nvGrpSpPr>
          <p:cNvPr id="15" name="Group 14">
            <a:extLst>
              <a:ext uri="{FF2B5EF4-FFF2-40B4-BE49-F238E27FC236}">
                <a16:creationId xmlns:a16="http://schemas.microsoft.com/office/drawing/2014/main" id="{F0AC21DD-BA40-ABCF-F0AB-910FFC03F4F0}"/>
              </a:ext>
            </a:extLst>
          </p:cNvPr>
          <p:cNvGrpSpPr/>
          <p:nvPr/>
        </p:nvGrpSpPr>
        <p:grpSpPr>
          <a:xfrm>
            <a:off x="2177945" y="3159055"/>
            <a:ext cx="1720440" cy="1672847"/>
            <a:chOff x="3361072" y="4103370"/>
            <a:chExt cx="1720440" cy="1672847"/>
          </a:xfrm>
        </p:grpSpPr>
        <p:pic>
          <p:nvPicPr>
            <p:cNvPr id="9" name="Picture 8">
              <a:extLst>
                <a:ext uri="{FF2B5EF4-FFF2-40B4-BE49-F238E27FC236}">
                  <a16:creationId xmlns:a16="http://schemas.microsoft.com/office/drawing/2014/main" id="{9E66AB90-2E58-AFEC-4730-CA679BE3083A}"/>
                </a:ext>
              </a:extLst>
            </p:cNvPr>
            <p:cNvPicPr>
              <a:picLocks noChangeAspect="1"/>
            </p:cNvPicPr>
            <p:nvPr/>
          </p:nvPicPr>
          <p:blipFill>
            <a:blip r:embed="rId3"/>
            <a:srcRect l="44517" t="1584" r="22783" b="50019"/>
            <a:stretch>
              <a:fillRect/>
            </a:stretch>
          </p:blipFill>
          <p:spPr>
            <a:xfrm>
              <a:off x="3520658" y="4103370"/>
              <a:ext cx="1118337" cy="1103460"/>
            </a:xfrm>
            <a:prstGeom prst="flowChartConnector">
              <a:avLst/>
            </a:prstGeom>
            <a:ln w="38100">
              <a:solidFill>
                <a:schemeClr val="accent1"/>
              </a:solidFill>
            </a:ln>
          </p:spPr>
        </p:pic>
        <p:sp>
          <p:nvSpPr>
            <p:cNvPr id="10" name="TextBox 9">
              <a:extLst>
                <a:ext uri="{FF2B5EF4-FFF2-40B4-BE49-F238E27FC236}">
                  <a16:creationId xmlns:a16="http://schemas.microsoft.com/office/drawing/2014/main" id="{E34AA54B-F10B-C439-8B3F-A3CDEDAAC8F2}"/>
                </a:ext>
              </a:extLst>
            </p:cNvPr>
            <p:cNvSpPr txBox="1"/>
            <p:nvPr/>
          </p:nvSpPr>
          <p:spPr>
            <a:xfrm>
              <a:off x="3361072" y="5206830"/>
              <a:ext cx="1720440" cy="569387"/>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K. Afrodit Adsal</a:t>
              </a:r>
            </a:p>
            <a:p>
              <a:pPr defTabSz="457200">
                <a:spcBef>
                  <a:spcPct val="0"/>
                </a:spcBef>
                <a:spcAft>
                  <a:spcPct val="0"/>
                </a:spcAft>
                <a:defRPr/>
              </a:pPr>
              <a:r>
                <a:rPr lang="en-GB" sz="1000" i="1" noProof="0">
                  <a:solidFill>
                    <a:srgbClr val="002060"/>
                  </a:solidFill>
                  <a:ea typeface="ＭＳ Ｐゴシック"/>
                </a:rPr>
                <a:t>SR12 Project Manager / Senior Consultant</a:t>
              </a:r>
            </a:p>
          </p:txBody>
        </p:sp>
      </p:grpSp>
      <p:sp>
        <p:nvSpPr>
          <p:cNvPr id="12" name="TextBox 11">
            <a:extLst>
              <a:ext uri="{FF2B5EF4-FFF2-40B4-BE49-F238E27FC236}">
                <a16:creationId xmlns:a16="http://schemas.microsoft.com/office/drawing/2014/main" id="{BFF06A97-CE05-76AE-CE70-44BB1A6EEF88}"/>
              </a:ext>
            </a:extLst>
          </p:cNvPr>
          <p:cNvSpPr txBox="1"/>
          <p:nvPr/>
        </p:nvSpPr>
        <p:spPr>
          <a:xfrm>
            <a:off x="3758104" y="4274936"/>
            <a:ext cx="1720440" cy="569387"/>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Dr. Corina </a:t>
            </a:r>
            <a:r>
              <a:rPr lang="en-GB" sz="1100" b="1" noProof="0" err="1">
                <a:solidFill>
                  <a:srgbClr val="002060"/>
                </a:solidFill>
                <a:ea typeface="ＭＳ Ｐゴシック"/>
                <a:cs typeface="Calibri"/>
              </a:rPr>
              <a:t>Haita-Falah</a:t>
            </a:r>
            <a:endParaRPr lang="en-GB" sz="1100" b="1" noProof="0">
              <a:solidFill>
                <a:srgbClr val="002060"/>
              </a:solidFill>
              <a:ea typeface="ＭＳ Ｐゴシック"/>
              <a:cs typeface="Calibri"/>
            </a:endParaRPr>
          </a:p>
          <a:p>
            <a:pPr defTabSz="457200">
              <a:spcBef>
                <a:spcPct val="0"/>
              </a:spcBef>
              <a:spcAft>
                <a:spcPct val="0"/>
              </a:spcAft>
              <a:defRPr/>
            </a:pPr>
            <a:r>
              <a:rPr lang="en-GB" sz="1000" i="1" noProof="0">
                <a:solidFill>
                  <a:srgbClr val="002060"/>
                </a:solidFill>
                <a:ea typeface="ＭＳ Ｐゴシック"/>
              </a:rPr>
              <a:t>Expert /Deputy Project Manager</a:t>
            </a:r>
          </a:p>
        </p:txBody>
      </p:sp>
      <p:grpSp>
        <p:nvGrpSpPr>
          <p:cNvPr id="24" name="Group 23">
            <a:extLst>
              <a:ext uri="{FF2B5EF4-FFF2-40B4-BE49-F238E27FC236}">
                <a16:creationId xmlns:a16="http://schemas.microsoft.com/office/drawing/2014/main" id="{A2D74961-5867-6B52-C528-2E0DE7CA934B}"/>
              </a:ext>
            </a:extLst>
          </p:cNvPr>
          <p:cNvGrpSpPr/>
          <p:nvPr/>
        </p:nvGrpSpPr>
        <p:grpSpPr>
          <a:xfrm>
            <a:off x="9723866" y="3136686"/>
            <a:ext cx="1249708" cy="1552819"/>
            <a:chOff x="5189417" y="3890365"/>
            <a:chExt cx="1249708" cy="1552819"/>
          </a:xfrm>
        </p:grpSpPr>
        <p:pic>
          <p:nvPicPr>
            <p:cNvPr id="22" name="Picture 21">
              <a:extLst>
                <a:ext uri="{FF2B5EF4-FFF2-40B4-BE49-F238E27FC236}">
                  <a16:creationId xmlns:a16="http://schemas.microsoft.com/office/drawing/2014/main" id="{F545A2A7-1777-81C4-842D-5A537A277944}"/>
                </a:ext>
              </a:extLst>
            </p:cNvPr>
            <p:cNvPicPr>
              <a:picLocks noChangeAspect="1"/>
            </p:cNvPicPr>
            <p:nvPr/>
          </p:nvPicPr>
          <p:blipFill>
            <a:blip r:embed="rId4"/>
            <a:srcRect l="3709" r="8046" b="8322"/>
            <a:stretch>
              <a:fillRect/>
            </a:stretch>
          </p:blipFill>
          <p:spPr>
            <a:xfrm>
              <a:off x="5189417" y="3890365"/>
              <a:ext cx="1175838" cy="1133768"/>
            </a:xfrm>
            <a:prstGeom prst="flowChartConnector">
              <a:avLst/>
            </a:prstGeom>
            <a:ln w="28575">
              <a:solidFill>
                <a:schemeClr val="accent1"/>
              </a:solidFill>
            </a:ln>
          </p:spPr>
        </p:pic>
        <p:sp>
          <p:nvSpPr>
            <p:cNvPr id="23" name="TextBox 22">
              <a:extLst>
                <a:ext uri="{FF2B5EF4-FFF2-40B4-BE49-F238E27FC236}">
                  <a16:creationId xmlns:a16="http://schemas.microsoft.com/office/drawing/2014/main" id="{E693DB68-D40A-55E8-BBE3-716E908A805F}"/>
                </a:ext>
              </a:extLst>
            </p:cNvPr>
            <p:cNvSpPr txBox="1"/>
            <p:nvPr/>
          </p:nvSpPr>
          <p:spPr>
            <a:xfrm>
              <a:off x="5263287" y="5031563"/>
              <a:ext cx="1175838" cy="411621"/>
            </a:xfrm>
            <a:prstGeom prst="rect">
              <a:avLst/>
            </a:prstGeom>
            <a:noFill/>
            <a:ln w="28575">
              <a:noFill/>
            </a:ln>
          </p:spPr>
          <p:txBody>
            <a:bodyPr wrap="square" lIns="91440" tIns="45720" rIns="91440" bIns="45720" anchor="t">
              <a:spAutoFit/>
            </a:bodyPr>
            <a:lstStyle/>
            <a:p>
              <a:pPr defTabSz="457200" fontAlgn="base">
                <a:spcBef>
                  <a:spcPct val="0"/>
                </a:spcBef>
                <a:spcAft>
                  <a:spcPct val="0"/>
                </a:spcAft>
                <a:defRPr/>
              </a:pPr>
              <a:r>
                <a:rPr lang="en-GB" sz="1100" b="1">
                  <a:solidFill>
                    <a:srgbClr val="002060"/>
                  </a:solidFill>
                  <a:ea typeface="ＭＳ Ｐゴシック"/>
                  <a:cs typeface="Calibri"/>
                </a:rPr>
                <a:t>Dr. Timea</a:t>
              </a:r>
              <a:r>
                <a:rPr lang="en-GB" sz="1100" b="1" noProof="0">
                  <a:solidFill>
                    <a:srgbClr val="002060"/>
                  </a:solidFill>
                  <a:ea typeface="ＭＳ Ｐゴシック"/>
                  <a:cs typeface="Calibri"/>
                </a:rPr>
                <a:t> Pal</a:t>
              </a:r>
            </a:p>
            <a:p>
              <a:pPr defTabSz="457200">
                <a:spcBef>
                  <a:spcPct val="0"/>
                </a:spcBef>
                <a:spcAft>
                  <a:spcPct val="0"/>
                </a:spcAft>
                <a:defRPr/>
              </a:pPr>
              <a:r>
                <a:rPr lang="en-GB" sz="1000" i="1" noProof="0">
                  <a:solidFill>
                    <a:srgbClr val="002060"/>
                  </a:solidFill>
                  <a:ea typeface="ＭＳ Ｐゴシック"/>
                </a:rPr>
                <a:t>Senior consultant</a:t>
              </a:r>
            </a:p>
          </p:txBody>
        </p:sp>
      </p:grpSp>
      <p:grpSp>
        <p:nvGrpSpPr>
          <p:cNvPr id="28" name="Group 27">
            <a:extLst>
              <a:ext uri="{FF2B5EF4-FFF2-40B4-BE49-F238E27FC236}">
                <a16:creationId xmlns:a16="http://schemas.microsoft.com/office/drawing/2014/main" id="{467C9832-B6B9-4C33-3180-2CA88E74673C}"/>
              </a:ext>
            </a:extLst>
          </p:cNvPr>
          <p:cNvGrpSpPr/>
          <p:nvPr/>
        </p:nvGrpSpPr>
        <p:grpSpPr>
          <a:xfrm>
            <a:off x="6694459" y="3086903"/>
            <a:ext cx="1549152" cy="1680476"/>
            <a:chOff x="6313592" y="3672293"/>
            <a:chExt cx="1669337" cy="1768375"/>
          </a:xfrm>
        </p:grpSpPr>
        <p:pic>
          <p:nvPicPr>
            <p:cNvPr id="26" name="Picture 25">
              <a:extLst>
                <a:ext uri="{FF2B5EF4-FFF2-40B4-BE49-F238E27FC236}">
                  <a16:creationId xmlns:a16="http://schemas.microsoft.com/office/drawing/2014/main" id="{438DEF22-4BCF-FF84-9456-504253406822}"/>
                </a:ext>
              </a:extLst>
            </p:cNvPr>
            <p:cNvPicPr>
              <a:picLocks noChangeAspect="1"/>
            </p:cNvPicPr>
            <p:nvPr/>
          </p:nvPicPr>
          <p:blipFill>
            <a:blip r:embed="rId5"/>
            <a:srcRect r="6017" b="6131"/>
            <a:stretch>
              <a:fillRect/>
            </a:stretch>
          </p:blipFill>
          <p:spPr>
            <a:xfrm>
              <a:off x="6529990" y="3672293"/>
              <a:ext cx="1327555" cy="1315500"/>
            </a:xfrm>
            <a:prstGeom prst="flowChartConnector">
              <a:avLst/>
            </a:prstGeom>
            <a:ln w="38100">
              <a:solidFill>
                <a:schemeClr val="accent1"/>
              </a:solidFill>
            </a:ln>
          </p:spPr>
        </p:pic>
        <p:sp>
          <p:nvSpPr>
            <p:cNvPr id="27" name="TextBox 26">
              <a:extLst>
                <a:ext uri="{FF2B5EF4-FFF2-40B4-BE49-F238E27FC236}">
                  <a16:creationId xmlns:a16="http://schemas.microsoft.com/office/drawing/2014/main" id="{086B10FF-3ADB-2FC1-4FCE-72C48EDACFA4}"/>
                </a:ext>
              </a:extLst>
            </p:cNvPr>
            <p:cNvSpPr txBox="1"/>
            <p:nvPr/>
          </p:nvSpPr>
          <p:spPr>
            <a:xfrm>
              <a:off x="6313592" y="5003437"/>
              <a:ext cx="1669337" cy="437231"/>
            </a:xfrm>
            <a:prstGeom prst="rect">
              <a:avLst/>
            </a:prstGeom>
            <a:noFill/>
            <a:ln>
              <a:noFill/>
            </a:ln>
          </p:spPr>
          <p:txBody>
            <a:bodyPr wrap="square">
              <a:spAutoFit/>
            </a:bodyPr>
            <a:lstStyle/>
            <a:p>
              <a:pPr algn="ctr" defTabSz="457200" fontAlgn="base">
                <a:spcBef>
                  <a:spcPct val="0"/>
                </a:spcBef>
                <a:spcAft>
                  <a:spcPct val="0"/>
                </a:spcAft>
                <a:defRPr/>
              </a:pPr>
              <a:r>
                <a:rPr lang="en-GB" sz="1100" b="1" noProof="0">
                  <a:solidFill>
                    <a:srgbClr val="002060"/>
                  </a:solidFill>
                  <a:ea typeface="ＭＳ Ｐゴシック"/>
                  <a:cs typeface="Calibri"/>
                </a:rPr>
                <a:t>Irati Artola </a:t>
              </a:r>
            </a:p>
            <a:p>
              <a:pPr algn="ctr" defTabSz="457200">
                <a:spcBef>
                  <a:spcPct val="0"/>
                </a:spcBef>
                <a:spcAft>
                  <a:spcPct val="0"/>
                </a:spcAft>
                <a:defRPr/>
              </a:pPr>
              <a:r>
                <a:rPr lang="en-GB" sz="1000" i="1" noProof="0">
                  <a:solidFill>
                    <a:srgbClr val="002060"/>
                  </a:solidFill>
                  <a:ea typeface="ＭＳ Ｐゴシック"/>
                </a:rPr>
                <a:t>Senior consultant </a:t>
              </a:r>
            </a:p>
          </p:txBody>
        </p:sp>
      </p:grpSp>
      <p:grpSp>
        <p:nvGrpSpPr>
          <p:cNvPr id="33" name="Group 32">
            <a:extLst>
              <a:ext uri="{FF2B5EF4-FFF2-40B4-BE49-F238E27FC236}">
                <a16:creationId xmlns:a16="http://schemas.microsoft.com/office/drawing/2014/main" id="{EC490651-4BCE-9A0B-1AB2-41A11714AD46}"/>
              </a:ext>
            </a:extLst>
          </p:cNvPr>
          <p:cNvGrpSpPr/>
          <p:nvPr/>
        </p:nvGrpSpPr>
        <p:grpSpPr>
          <a:xfrm>
            <a:off x="5031210" y="5159375"/>
            <a:ext cx="1323432" cy="1698625"/>
            <a:chOff x="10514783" y="3763825"/>
            <a:chExt cx="1323432" cy="1698625"/>
          </a:xfrm>
        </p:grpSpPr>
        <p:pic>
          <p:nvPicPr>
            <p:cNvPr id="31" name="Picture 30">
              <a:extLst>
                <a:ext uri="{FF2B5EF4-FFF2-40B4-BE49-F238E27FC236}">
                  <a16:creationId xmlns:a16="http://schemas.microsoft.com/office/drawing/2014/main" id="{6B0E41ED-686E-5F61-CB05-06ADB96112B6}"/>
                </a:ext>
              </a:extLst>
            </p:cNvPr>
            <p:cNvPicPr>
              <a:picLocks noChangeAspect="1"/>
            </p:cNvPicPr>
            <p:nvPr/>
          </p:nvPicPr>
          <p:blipFill>
            <a:blip r:embed="rId6"/>
            <a:srcRect l="4640" t="-3412" r="1219" b="8376"/>
            <a:stretch>
              <a:fillRect/>
            </a:stretch>
          </p:blipFill>
          <p:spPr>
            <a:xfrm>
              <a:off x="10514783" y="3763825"/>
              <a:ext cx="1207716" cy="1161472"/>
            </a:xfrm>
            <a:prstGeom prst="flowChartConnector">
              <a:avLst/>
            </a:prstGeom>
            <a:ln w="38100">
              <a:solidFill>
                <a:schemeClr val="accent1"/>
              </a:solidFill>
            </a:ln>
          </p:spPr>
        </p:pic>
        <p:sp>
          <p:nvSpPr>
            <p:cNvPr id="32" name="TextBox 31">
              <a:extLst>
                <a:ext uri="{FF2B5EF4-FFF2-40B4-BE49-F238E27FC236}">
                  <a16:creationId xmlns:a16="http://schemas.microsoft.com/office/drawing/2014/main" id="{BFADCD84-9FFF-CD27-ECF6-C7ED7E0F3FBA}"/>
                </a:ext>
              </a:extLst>
            </p:cNvPr>
            <p:cNvSpPr txBox="1"/>
            <p:nvPr/>
          </p:nvSpPr>
          <p:spPr>
            <a:xfrm>
              <a:off x="10673203" y="5031563"/>
              <a:ext cx="1165012" cy="430887"/>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Maja </a:t>
              </a:r>
              <a:r>
                <a:rPr lang="en-GB" sz="1100" b="1" noProof="0" err="1">
                  <a:solidFill>
                    <a:srgbClr val="002060"/>
                  </a:solidFill>
                  <a:ea typeface="ＭＳ Ｐゴシック"/>
                  <a:cs typeface="Calibri"/>
                </a:rPr>
                <a:t>Lardot</a:t>
              </a:r>
              <a:r>
                <a:rPr lang="en-GB" sz="1100" i="1" noProof="0">
                  <a:solidFill>
                    <a:srgbClr val="002060"/>
                  </a:solidFill>
                  <a:ea typeface="ＭＳ Ｐゴシック"/>
                  <a:cs typeface="Calibri"/>
                </a:rPr>
                <a:t>​</a:t>
              </a:r>
            </a:p>
            <a:p>
              <a:pPr defTabSz="457200" fontAlgn="base">
                <a:spcBef>
                  <a:spcPct val="0"/>
                </a:spcBef>
                <a:spcAft>
                  <a:spcPct val="0"/>
                </a:spcAft>
                <a:defRPr/>
              </a:pPr>
              <a:r>
                <a:rPr lang="en-GB" sz="1100" i="1" noProof="0">
                  <a:solidFill>
                    <a:srgbClr val="002060"/>
                  </a:solidFill>
                  <a:ea typeface="ＭＳ Ｐゴシック"/>
                  <a:cs typeface="Calibri"/>
                </a:rPr>
                <a:t>Junior expert</a:t>
              </a:r>
              <a:endParaRPr lang="en-GB" sz="1000" i="1" noProof="0">
                <a:solidFill>
                  <a:srgbClr val="002060"/>
                </a:solidFill>
                <a:ea typeface="ＭＳ Ｐゴシック"/>
              </a:endParaRPr>
            </a:p>
          </p:txBody>
        </p:sp>
      </p:grpSp>
      <p:grpSp>
        <p:nvGrpSpPr>
          <p:cNvPr id="17" name="Group 16">
            <a:extLst>
              <a:ext uri="{FF2B5EF4-FFF2-40B4-BE49-F238E27FC236}">
                <a16:creationId xmlns:a16="http://schemas.microsoft.com/office/drawing/2014/main" id="{66569F64-8ED6-7A1B-DA0C-5C54F9897F06}"/>
              </a:ext>
            </a:extLst>
          </p:cNvPr>
          <p:cNvGrpSpPr/>
          <p:nvPr/>
        </p:nvGrpSpPr>
        <p:grpSpPr>
          <a:xfrm>
            <a:off x="6843350" y="5090471"/>
            <a:ext cx="1335829" cy="1727049"/>
            <a:chOff x="7038292" y="5088646"/>
            <a:chExt cx="1335829" cy="1727049"/>
          </a:xfrm>
        </p:grpSpPr>
        <p:sp>
          <p:nvSpPr>
            <p:cNvPr id="36" name="TextBox 35">
              <a:extLst>
                <a:ext uri="{FF2B5EF4-FFF2-40B4-BE49-F238E27FC236}">
                  <a16:creationId xmlns:a16="http://schemas.microsoft.com/office/drawing/2014/main" id="{8F5610D1-4DBB-AF3C-C34C-4E24D8FBD8B3}"/>
                </a:ext>
              </a:extLst>
            </p:cNvPr>
            <p:cNvSpPr txBox="1"/>
            <p:nvPr/>
          </p:nvSpPr>
          <p:spPr>
            <a:xfrm>
              <a:off x="7038292" y="6384808"/>
              <a:ext cx="1335829" cy="430887"/>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Sara Svensson</a:t>
              </a:r>
              <a:r>
                <a:rPr lang="en-GB" sz="1100" i="1" noProof="0">
                  <a:solidFill>
                    <a:srgbClr val="002060"/>
                  </a:solidFill>
                  <a:ea typeface="ＭＳ Ｐゴシック"/>
                  <a:cs typeface="Calibri"/>
                </a:rPr>
                <a:t>​</a:t>
              </a:r>
            </a:p>
            <a:p>
              <a:pPr defTabSz="457200" fontAlgn="base">
                <a:spcBef>
                  <a:spcPct val="0"/>
                </a:spcBef>
                <a:spcAft>
                  <a:spcPct val="0"/>
                </a:spcAft>
                <a:defRPr/>
              </a:pPr>
              <a:r>
                <a:rPr lang="en-GB" sz="1100" i="1" noProof="0">
                  <a:solidFill>
                    <a:srgbClr val="002060"/>
                  </a:solidFill>
                  <a:ea typeface="ＭＳ Ｐゴシック"/>
                  <a:cs typeface="Calibri"/>
                </a:rPr>
                <a:t>Junior expert</a:t>
              </a:r>
              <a:endParaRPr lang="en-GB" sz="1000" i="1" noProof="0">
                <a:solidFill>
                  <a:srgbClr val="002060"/>
                </a:solidFill>
                <a:ea typeface="ＭＳ Ｐゴシック"/>
              </a:endParaRPr>
            </a:p>
          </p:txBody>
        </p:sp>
        <p:pic>
          <p:nvPicPr>
            <p:cNvPr id="8" name="Picture 7">
              <a:extLst>
                <a:ext uri="{FF2B5EF4-FFF2-40B4-BE49-F238E27FC236}">
                  <a16:creationId xmlns:a16="http://schemas.microsoft.com/office/drawing/2014/main" id="{A6F9D606-A516-D703-6BDF-BAFC14B4A9CD}"/>
                </a:ext>
              </a:extLst>
            </p:cNvPr>
            <p:cNvPicPr>
              <a:picLocks noChangeAspect="1"/>
            </p:cNvPicPr>
            <p:nvPr/>
          </p:nvPicPr>
          <p:blipFill>
            <a:blip r:embed="rId7"/>
            <a:srcRect l="21269" t="15102" r="24198" b="25231"/>
            <a:stretch>
              <a:fillRect/>
            </a:stretch>
          </p:blipFill>
          <p:spPr>
            <a:xfrm>
              <a:off x="7038292" y="5088646"/>
              <a:ext cx="1165013" cy="1232201"/>
            </a:xfrm>
            <a:prstGeom prst="flowChartConnector">
              <a:avLst/>
            </a:prstGeom>
            <a:ln w="38100">
              <a:solidFill>
                <a:schemeClr val="accent1"/>
              </a:solidFill>
            </a:ln>
          </p:spPr>
        </p:pic>
      </p:grpSp>
      <p:grpSp>
        <p:nvGrpSpPr>
          <p:cNvPr id="5" name="Group 4">
            <a:extLst>
              <a:ext uri="{FF2B5EF4-FFF2-40B4-BE49-F238E27FC236}">
                <a16:creationId xmlns:a16="http://schemas.microsoft.com/office/drawing/2014/main" id="{220BFFD8-7DAD-5802-6A0D-697360BB6502}"/>
              </a:ext>
            </a:extLst>
          </p:cNvPr>
          <p:cNvGrpSpPr/>
          <p:nvPr/>
        </p:nvGrpSpPr>
        <p:grpSpPr>
          <a:xfrm>
            <a:off x="5478907" y="3159055"/>
            <a:ext cx="1479892" cy="1555724"/>
            <a:chOff x="6901420" y="3206900"/>
            <a:chExt cx="1479892" cy="1632254"/>
          </a:xfrm>
        </p:grpSpPr>
        <p:sp>
          <p:nvSpPr>
            <p:cNvPr id="11" name="TextBox 10">
              <a:extLst>
                <a:ext uri="{FF2B5EF4-FFF2-40B4-BE49-F238E27FC236}">
                  <a16:creationId xmlns:a16="http://schemas.microsoft.com/office/drawing/2014/main" id="{B3380930-0BE3-4CC3-BE4E-D34596023560}"/>
                </a:ext>
              </a:extLst>
            </p:cNvPr>
            <p:cNvSpPr txBox="1"/>
            <p:nvPr/>
          </p:nvSpPr>
          <p:spPr>
            <a:xfrm>
              <a:off x="6960736" y="4423656"/>
              <a:ext cx="1420576" cy="415498"/>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Rob Williams</a:t>
              </a:r>
            </a:p>
            <a:p>
              <a:pPr defTabSz="457200">
                <a:spcBef>
                  <a:spcPct val="0"/>
                </a:spcBef>
                <a:spcAft>
                  <a:spcPct val="0"/>
                </a:spcAft>
                <a:defRPr/>
              </a:pPr>
              <a:r>
                <a:rPr lang="en-GB" sz="1000" i="1" noProof="0">
                  <a:solidFill>
                    <a:srgbClr val="002060"/>
                  </a:solidFill>
                  <a:ea typeface="ＭＳ Ｐゴシック"/>
                </a:rPr>
                <a:t>Senior consultant</a:t>
              </a:r>
            </a:p>
          </p:txBody>
        </p:sp>
        <p:pic>
          <p:nvPicPr>
            <p:cNvPr id="16" name="Picture 15">
              <a:extLst>
                <a:ext uri="{FF2B5EF4-FFF2-40B4-BE49-F238E27FC236}">
                  <a16:creationId xmlns:a16="http://schemas.microsoft.com/office/drawing/2014/main" id="{41CB256D-E84E-D314-22E3-E41C833F0F11}"/>
                </a:ext>
              </a:extLst>
            </p:cNvPr>
            <p:cNvPicPr>
              <a:picLocks noChangeAspect="1"/>
            </p:cNvPicPr>
            <p:nvPr/>
          </p:nvPicPr>
          <p:blipFill>
            <a:blip r:embed="rId8"/>
            <a:stretch>
              <a:fillRect/>
            </a:stretch>
          </p:blipFill>
          <p:spPr>
            <a:xfrm>
              <a:off x="6901420" y="3206900"/>
              <a:ext cx="1177631" cy="1202749"/>
            </a:xfrm>
            <a:prstGeom prst="flowChartConnector">
              <a:avLst/>
            </a:prstGeom>
            <a:ln w="38100">
              <a:solidFill>
                <a:schemeClr val="accent1"/>
              </a:solidFill>
            </a:ln>
          </p:spPr>
        </p:pic>
      </p:grpSp>
      <p:grpSp>
        <p:nvGrpSpPr>
          <p:cNvPr id="35" name="Group 34">
            <a:extLst>
              <a:ext uri="{FF2B5EF4-FFF2-40B4-BE49-F238E27FC236}">
                <a16:creationId xmlns:a16="http://schemas.microsoft.com/office/drawing/2014/main" id="{BA500FE4-DB37-2888-D2E1-B4824C320440}"/>
              </a:ext>
            </a:extLst>
          </p:cNvPr>
          <p:cNvGrpSpPr/>
          <p:nvPr/>
        </p:nvGrpSpPr>
        <p:grpSpPr>
          <a:xfrm>
            <a:off x="8303290" y="3092109"/>
            <a:ext cx="1420576" cy="1622670"/>
            <a:chOff x="6425622" y="3504256"/>
            <a:chExt cx="1420576" cy="1622670"/>
          </a:xfrm>
        </p:grpSpPr>
        <p:sp>
          <p:nvSpPr>
            <p:cNvPr id="18" name="TextBox 17">
              <a:extLst>
                <a:ext uri="{FF2B5EF4-FFF2-40B4-BE49-F238E27FC236}">
                  <a16:creationId xmlns:a16="http://schemas.microsoft.com/office/drawing/2014/main" id="{24BDB647-2589-3FFE-8D35-41425EB51CD6}"/>
                </a:ext>
              </a:extLst>
            </p:cNvPr>
            <p:cNvSpPr txBox="1"/>
            <p:nvPr/>
          </p:nvSpPr>
          <p:spPr>
            <a:xfrm>
              <a:off x="6425622" y="4711428"/>
              <a:ext cx="1420576" cy="415498"/>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Matthew Smith</a:t>
              </a:r>
            </a:p>
            <a:p>
              <a:pPr defTabSz="457200">
                <a:spcBef>
                  <a:spcPct val="0"/>
                </a:spcBef>
                <a:spcAft>
                  <a:spcPct val="0"/>
                </a:spcAft>
                <a:defRPr/>
              </a:pPr>
              <a:r>
                <a:rPr lang="en-GB" sz="1000" i="1" noProof="0">
                  <a:solidFill>
                    <a:srgbClr val="002060"/>
                  </a:solidFill>
                  <a:ea typeface="ＭＳ Ｐゴシック"/>
                </a:rPr>
                <a:t>Senior consultant</a:t>
              </a:r>
            </a:p>
          </p:txBody>
        </p:sp>
        <p:pic>
          <p:nvPicPr>
            <p:cNvPr id="25" name="Picture 24">
              <a:extLst>
                <a:ext uri="{FF2B5EF4-FFF2-40B4-BE49-F238E27FC236}">
                  <a16:creationId xmlns:a16="http://schemas.microsoft.com/office/drawing/2014/main" id="{16862859-750D-9905-599F-9446888FDD2C}"/>
                </a:ext>
              </a:extLst>
            </p:cNvPr>
            <p:cNvPicPr>
              <a:picLocks noChangeAspect="1"/>
            </p:cNvPicPr>
            <p:nvPr/>
          </p:nvPicPr>
          <p:blipFill>
            <a:blip r:embed="rId9"/>
            <a:srcRect l="16546" t="1693" r="19259" b="18875"/>
            <a:stretch>
              <a:fillRect/>
            </a:stretch>
          </p:blipFill>
          <p:spPr>
            <a:xfrm>
              <a:off x="6447586" y="3504256"/>
              <a:ext cx="1138863" cy="1195833"/>
            </a:xfrm>
            <a:prstGeom prst="flowChartConnector">
              <a:avLst/>
            </a:prstGeom>
            <a:ln w="28575">
              <a:solidFill>
                <a:schemeClr val="accent1"/>
              </a:solidFill>
            </a:ln>
          </p:spPr>
        </p:pic>
      </p:grpSp>
      <p:pic>
        <p:nvPicPr>
          <p:cNvPr id="34" name="Picture 33">
            <a:extLst>
              <a:ext uri="{FF2B5EF4-FFF2-40B4-BE49-F238E27FC236}">
                <a16:creationId xmlns:a16="http://schemas.microsoft.com/office/drawing/2014/main" id="{047E945C-C4AC-EA0B-1DA8-43C6DC75EB79}"/>
              </a:ext>
            </a:extLst>
          </p:cNvPr>
          <p:cNvPicPr>
            <a:picLocks noChangeAspect="1"/>
          </p:cNvPicPr>
          <p:nvPr/>
        </p:nvPicPr>
        <p:blipFill>
          <a:blip r:embed="rId10"/>
          <a:stretch>
            <a:fillRect/>
          </a:stretch>
        </p:blipFill>
        <p:spPr>
          <a:xfrm>
            <a:off x="3907331" y="3078399"/>
            <a:ext cx="1274759" cy="1173250"/>
          </a:xfrm>
          <a:prstGeom prst="flowChartConnector">
            <a:avLst/>
          </a:prstGeom>
          <a:ln w="28575">
            <a:solidFill>
              <a:schemeClr val="accent1"/>
            </a:solidFill>
          </a:ln>
        </p:spPr>
      </p:pic>
      <p:grpSp>
        <p:nvGrpSpPr>
          <p:cNvPr id="3" name="Group 2">
            <a:extLst>
              <a:ext uri="{FF2B5EF4-FFF2-40B4-BE49-F238E27FC236}">
                <a16:creationId xmlns:a16="http://schemas.microsoft.com/office/drawing/2014/main" id="{B4DFBD39-0F1A-0FA9-DB6A-714A42CE531E}"/>
              </a:ext>
            </a:extLst>
          </p:cNvPr>
          <p:cNvGrpSpPr/>
          <p:nvPr/>
        </p:nvGrpSpPr>
        <p:grpSpPr>
          <a:xfrm>
            <a:off x="2968745" y="5159375"/>
            <a:ext cx="1859280" cy="1664316"/>
            <a:chOff x="2968745" y="5159375"/>
            <a:chExt cx="1859280" cy="1664316"/>
          </a:xfrm>
        </p:grpSpPr>
        <p:sp>
          <p:nvSpPr>
            <p:cNvPr id="14" name="TextBox 13">
              <a:extLst>
                <a:ext uri="{FF2B5EF4-FFF2-40B4-BE49-F238E27FC236}">
                  <a16:creationId xmlns:a16="http://schemas.microsoft.com/office/drawing/2014/main" id="{DE34270F-A9D1-180E-0B8F-410280C47BD5}"/>
                </a:ext>
              </a:extLst>
            </p:cNvPr>
            <p:cNvSpPr txBox="1"/>
            <p:nvPr/>
          </p:nvSpPr>
          <p:spPr>
            <a:xfrm>
              <a:off x="2968745" y="6392804"/>
              <a:ext cx="1859280" cy="430887"/>
            </a:xfrm>
            <a:prstGeom prst="rect">
              <a:avLst/>
            </a:prstGeom>
            <a:noFill/>
            <a:ln>
              <a:noFill/>
            </a:ln>
          </p:spPr>
          <p:txBody>
            <a:bodyPr wrap="square">
              <a:spAutoFit/>
            </a:bodyPr>
            <a:lstStyle/>
            <a:p>
              <a:pPr defTabSz="457200" fontAlgn="base">
                <a:spcBef>
                  <a:spcPct val="0"/>
                </a:spcBef>
                <a:spcAft>
                  <a:spcPct val="0"/>
                </a:spcAft>
                <a:defRPr/>
              </a:pPr>
              <a:r>
                <a:rPr lang="en-GB" sz="1100" b="1" noProof="0">
                  <a:solidFill>
                    <a:srgbClr val="002060"/>
                  </a:solidFill>
                  <a:ea typeface="ＭＳ Ｐゴシック"/>
                  <a:cs typeface="Calibri"/>
                </a:rPr>
                <a:t>Lucia van den Boogaart </a:t>
              </a:r>
              <a:r>
                <a:rPr lang="en-GB" sz="1100" i="1" noProof="0">
                  <a:solidFill>
                    <a:srgbClr val="002060"/>
                  </a:solidFill>
                  <a:ea typeface="ＭＳ Ｐゴシック"/>
                  <a:cs typeface="Calibri"/>
                </a:rPr>
                <a:t>​</a:t>
              </a:r>
            </a:p>
            <a:p>
              <a:pPr defTabSz="457200" fontAlgn="base">
                <a:spcBef>
                  <a:spcPct val="0"/>
                </a:spcBef>
                <a:spcAft>
                  <a:spcPct val="0"/>
                </a:spcAft>
                <a:defRPr/>
              </a:pPr>
              <a:r>
                <a:rPr lang="en-GB" sz="1100" i="1" noProof="0">
                  <a:solidFill>
                    <a:srgbClr val="002060"/>
                  </a:solidFill>
                  <a:ea typeface="ＭＳ Ｐゴシック"/>
                  <a:cs typeface="Calibri"/>
                </a:rPr>
                <a:t>Junior expert</a:t>
              </a:r>
              <a:endParaRPr lang="en-GB" sz="1000" i="1" noProof="0">
                <a:solidFill>
                  <a:srgbClr val="002060"/>
                </a:solidFill>
                <a:ea typeface="ＭＳ Ｐゴシック"/>
              </a:endParaRPr>
            </a:p>
          </p:txBody>
        </p:sp>
        <p:pic>
          <p:nvPicPr>
            <p:cNvPr id="7" name="Picture 6" descr="A person with blonde hair&#10;&#10;AI-generated content may be incorrect.">
              <a:extLst>
                <a:ext uri="{FF2B5EF4-FFF2-40B4-BE49-F238E27FC236}">
                  <a16:creationId xmlns:a16="http://schemas.microsoft.com/office/drawing/2014/main" id="{9766E4DD-4178-D650-3F3D-A587C1443ECA}"/>
                </a:ext>
              </a:extLst>
            </p:cNvPr>
            <p:cNvPicPr>
              <a:picLocks noChangeAspect="1"/>
            </p:cNvPicPr>
            <p:nvPr/>
          </p:nvPicPr>
          <p:blipFill>
            <a:blip r:embed="rId11"/>
            <a:srcRect t="7763" b="7763"/>
            <a:stretch>
              <a:fillRect/>
            </a:stretch>
          </p:blipFill>
          <p:spPr>
            <a:xfrm>
              <a:off x="3154246" y="5159375"/>
              <a:ext cx="1207716" cy="1161472"/>
            </a:xfrm>
            <a:prstGeom prst="flowChartConnector">
              <a:avLst/>
            </a:prstGeom>
            <a:ln w="38100">
              <a:solidFill>
                <a:schemeClr val="accent1"/>
              </a:solidFill>
            </a:ln>
          </p:spPr>
        </p:pic>
      </p:grpSp>
      <p:grpSp>
        <p:nvGrpSpPr>
          <p:cNvPr id="20" name="Group 19">
            <a:extLst>
              <a:ext uri="{FF2B5EF4-FFF2-40B4-BE49-F238E27FC236}">
                <a16:creationId xmlns:a16="http://schemas.microsoft.com/office/drawing/2014/main" id="{1D5C528C-72C8-EE43-15B8-2EF9F39A9156}"/>
              </a:ext>
            </a:extLst>
          </p:cNvPr>
          <p:cNvGrpSpPr/>
          <p:nvPr/>
        </p:nvGrpSpPr>
        <p:grpSpPr>
          <a:xfrm>
            <a:off x="8461907" y="5071413"/>
            <a:ext cx="1335829" cy="1767529"/>
            <a:chOff x="8975956" y="5090471"/>
            <a:chExt cx="1335829" cy="1767529"/>
          </a:xfrm>
        </p:grpSpPr>
        <p:pic>
          <p:nvPicPr>
            <p:cNvPr id="13" name="Picture 12">
              <a:extLst>
                <a:ext uri="{FF2B5EF4-FFF2-40B4-BE49-F238E27FC236}">
                  <a16:creationId xmlns:a16="http://schemas.microsoft.com/office/drawing/2014/main" id="{D418A243-2C16-A8B6-7310-B52284BF625F}"/>
                </a:ext>
              </a:extLst>
            </p:cNvPr>
            <p:cNvPicPr>
              <a:picLocks noChangeAspect="1"/>
            </p:cNvPicPr>
            <p:nvPr/>
          </p:nvPicPr>
          <p:blipFill>
            <a:blip r:embed="rId12"/>
            <a:stretch>
              <a:fillRect/>
            </a:stretch>
          </p:blipFill>
          <p:spPr>
            <a:xfrm>
              <a:off x="9002672" y="5090471"/>
              <a:ext cx="1285270" cy="1264872"/>
            </a:xfrm>
            <a:prstGeom prst="flowChartConnector">
              <a:avLst/>
            </a:prstGeom>
            <a:ln w="38100">
              <a:solidFill>
                <a:schemeClr val="accent1"/>
              </a:solidFill>
            </a:ln>
          </p:spPr>
        </p:pic>
        <p:sp>
          <p:nvSpPr>
            <p:cNvPr id="19" name="TextBox 18">
              <a:extLst>
                <a:ext uri="{FF2B5EF4-FFF2-40B4-BE49-F238E27FC236}">
                  <a16:creationId xmlns:a16="http://schemas.microsoft.com/office/drawing/2014/main" id="{4E0899FC-1B7A-1C02-0DBC-87E2B18966C6}"/>
                </a:ext>
              </a:extLst>
            </p:cNvPr>
            <p:cNvSpPr txBox="1"/>
            <p:nvPr/>
          </p:nvSpPr>
          <p:spPr>
            <a:xfrm>
              <a:off x="8975956" y="6427113"/>
              <a:ext cx="1335829" cy="430887"/>
            </a:xfrm>
            <a:prstGeom prst="rect">
              <a:avLst/>
            </a:prstGeom>
            <a:noFill/>
            <a:ln>
              <a:noFill/>
            </a:ln>
          </p:spPr>
          <p:txBody>
            <a:bodyPr wrap="square">
              <a:spAutoFit/>
            </a:bodyPr>
            <a:lstStyle/>
            <a:p>
              <a:pPr defTabSz="457200" fontAlgn="base">
                <a:spcBef>
                  <a:spcPct val="0"/>
                </a:spcBef>
                <a:spcAft>
                  <a:spcPct val="0"/>
                </a:spcAft>
                <a:defRPr/>
              </a:pPr>
              <a:r>
                <a:rPr lang="tr-TR" sz="1100" b="1" noProof="0">
                  <a:solidFill>
                    <a:srgbClr val="002060"/>
                  </a:solidFill>
                  <a:ea typeface="ＭＳ Ｐゴシック"/>
                  <a:cs typeface="Calibri"/>
                </a:rPr>
                <a:t>Finn Goodall</a:t>
              </a:r>
              <a:r>
                <a:rPr lang="en-GB" sz="1100" i="1" noProof="0">
                  <a:solidFill>
                    <a:srgbClr val="002060"/>
                  </a:solidFill>
                  <a:ea typeface="ＭＳ Ｐゴシック"/>
                  <a:cs typeface="Calibri"/>
                </a:rPr>
                <a:t>​</a:t>
              </a:r>
            </a:p>
            <a:p>
              <a:pPr defTabSz="457200" fontAlgn="base">
                <a:spcBef>
                  <a:spcPct val="0"/>
                </a:spcBef>
                <a:spcAft>
                  <a:spcPct val="0"/>
                </a:spcAft>
                <a:defRPr/>
              </a:pPr>
              <a:r>
                <a:rPr lang="en-GB" sz="1100" i="1" noProof="0">
                  <a:solidFill>
                    <a:srgbClr val="002060"/>
                  </a:solidFill>
                  <a:ea typeface="ＭＳ Ｐゴシック"/>
                  <a:cs typeface="Calibri"/>
                </a:rPr>
                <a:t>Junior expert</a:t>
              </a:r>
              <a:endParaRPr lang="en-GB" sz="1000" i="1" noProof="0">
                <a:solidFill>
                  <a:srgbClr val="002060"/>
                </a:solidFill>
                <a:ea typeface="ＭＳ Ｐゴシック"/>
              </a:endParaRPr>
            </a:p>
          </p:txBody>
        </p:sp>
      </p:grpSp>
      <p:sp>
        <p:nvSpPr>
          <p:cNvPr id="29" name="TextBox 5">
            <a:extLst>
              <a:ext uri="{FF2B5EF4-FFF2-40B4-BE49-F238E27FC236}">
                <a16:creationId xmlns:a16="http://schemas.microsoft.com/office/drawing/2014/main" id="{2494101B-7082-8972-E31D-6F1949E5AE8E}"/>
              </a:ext>
            </a:extLst>
          </p:cNvPr>
          <p:cNvSpPr txBox="1"/>
          <p:nvPr/>
        </p:nvSpPr>
        <p:spPr>
          <a:xfrm>
            <a:off x="183006" y="2783165"/>
            <a:ext cx="1994576" cy="2031325"/>
          </a:xfrm>
          <a:prstGeom prst="rect">
            <a:avLst/>
          </a:prstGeom>
          <a:noFill/>
          <a:ln>
            <a:solidFill>
              <a:schemeClr val="accent5">
                <a:lumMod val="75000"/>
              </a:schemeClr>
            </a:solidFill>
          </a:ln>
        </p:spPr>
        <p:txBody>
          <a:bodyPr wrap="square">
            <a:spAutoFit/>
          </a:bodyPr>
          <a:lstStyle/>
          <a:p>
            <a:pPr>
              <a:buClr>
                <a:schemeClr val="accent5"/>
              </a:buClr>
            </a:pPr>
            <a:r>
              <a:rPr lang="en-US">
                <a:solidFill>
                  <a:schemeClr val="accent5">
                    <a:lumMod val="75000"/>
                  </a:schemeClr>
                </a:solidFill>
              </a:rPr>
              <a:t>Project lead</a:t>
            </a:r>
            <a:br>
              <a:rPr lang="en-US">
                <a:solidFill>
                  <a:schemeClr val="accent5">
                    <a:lumMod val="75000"/>
                  </a:schemeClr>
                </a:solidFill>
              </a:rPr>
            </a:br>
            <a:r>
              <a:rPr lang="tr-TR" err="1">
                <a:solidFill>
                  <a:schemeClr val="accent5">
                    <a:lumMod val="75000"/>
                  </a:schemeClr>
                </a:solidFill>
              </a:rPr>
              <a:t>MEErP</a:t>
            </a:r>
            <a:r>
              <a:rPr lang="tr-TR">
                <a:solidFill>
                  <a:schemeClr val="accent5">
                    <a:lumMod val="75000"/>
                  </a:schemeClr>
                </a:solidFill>
              </a:rPr>
              <a:t> </a:t>
            </a:r>
            <a:r>
              <a:rPr lang="tr-TR" err="1">
                <a:solidFill>
                  <a:schemeClr val="accent5">
                    <a:lumMod val="75000"/>
                  </a:schemeClr>
                </a:solidFill>
              </a:rPr>
              <a:t>Task</a:t>
            </a:r>
            <a:r>
              <a:rPr lang="tr-TR">
                <a:solidFill>
                  <a:schemeClr val="accent5">
                    <a:lumMod val="75000"/>
                  </a:schemeClr>
                </a:solidFill>
              </a:rPr>
              <a:t> 2 </a:t>
            </a:r>
            <a:r>
              <a:rPr lang="tr-TR" err="1">
                <a:solidFill>
                  <a:schemeClr val="accent5">
                    <a:lumMod val="75000"/>
                  </a:schemeClr>
                </a:solidFill>
              </a:rPr>
              <a:t>Markets</a:t>
            </a:r>
            <a:r>
              <a:rPr lang="tr-TR">
                <a:solidFill>
                  <a:schemeClr val="accent5">
                    <a:lumMod val="75000"/>
                  </a:schemeClr>
                </a:solidFill>
              </a:rPr>
              <a:t>, </a:t>
            </a:r>
            <a:r>
              <a:rPr lang="en-US">
                <a:solidFill>
                  <a:schemeClr val="accent5">
                    <a:lumMod val="75000"/>
                  </a:schemeClr>
                </a:solidFill>
              </a:rPr>
              <a:t>6 Design options, 7 Policy Options</a:t>
            </a:r>
            <a:br>
              <a:rPr lang="en-US">
                <a:solidFill>
                  <a:schemeClr val="accent5">
                    <a:lumMod val="75000"/>
                  </a:schemeClr>
                </a:solidFill>
              </a:rPr>
            </a:br>
            <a:r>
              <a:rPr lang="en-US">
                <a:solidFill>
                  <a:schemeClr val="accent5">
                    <a:lumMod val="75000"/>
                  </a:schemeClr>
                </a:solidFill>
              </a:rPr>
              <a:t>Lead of impact assessment</a:t>
            </a:r>
            <a:endParaRPr lang="en-BE">
              <a:solidFill>
                <a:schemeClr val="accent5">
                  <a:lumMod val="75000"/>
                </a:schemeClr>
              </a:solidFill>
            </a:endParaRPr>
          </a:p>
        </p:txBody>
      </p:sp>
    </p:spTree>
    <p:extLst>
      <p:ext uri="{BB962C8B-B14F-4D97-AF65-F5344CB8AC3E}">
        <p14:creationId xmlns:p14="http://schemas.microsoft.com/office/powerpoint/2010/main" val="3733567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1B9CE195-CCD8-D5DB-5E4C-BA945825F28B}"/>
              </a:ext>
            </a:extLst>
          </p:cNvPr>
          <p:cNvPicPr>
            <a:picLocks noChangeAspect="1"/>
          </p:cNvPicPr>
          <p:nvPr/>
        </p:nvPicPr>
        <p:blipFill>
          <a:blip r:embed="rId2"/>
          <a:stretch>
            <a:fillRect/>
          </a:stretch>
        </p:blipFill>
        <p:spPr>
          <a:xfrm>
            <a:off x="1021957" y="1377139"/>
            <a:ext cx="1779162" cy="526657"/>
          </a:xfrm>
          <a:prstGeom prst="rect">
            <a:avLst/>
          </a:prstGeom>
        </p:spPr>
      </p:pic>
      <p:sp>
        <p:nvSpPr>
          <p:cNvPr id="2" name="Title 1">
            <a:extLst>
              <a:ext uri="{FF2B5EF4-FFF2-40B4-BE49-F238E27FC236}">
                <a16:creationId xmlns:a16="http://schemas.microsoft.com/office/drawing/2014/main" id="{E069060A-7B3F-4CA6-83DB-5EABBA771B0C}"/>
              </a:ext>
            </a:extLst>
          </p:cNvPr>
          <p:cNvSpPr>
            <a:spLocks noGrp="1"/>
          </p:cNvSpPr>
          <p:nvPr>
            <p:ph type="title"/>
          </p:nvPr>
        </p:nvSpPr>
        <p:spPr>
          <a:xfrm>
            <a:off x="767687" y="0"/>
            <a:ext cx="8538354" cy="881784"/>
          </a:xfrm>
        </p:spPr>
        <p:txBody>
          <a:bodyPr/>
          <a:lstStyle/>
          <a:p>
            <a:r>
              <a:rPr lang="en-GB" noProof="0"/>
              <a:t>Tour de Table</a:t>
            </a:r>
          </a:p>
        </p:txBody>
      </p:sp>
      <p:sp>
        <p:nvSpPr>
          <p:cNvPr id="11" name="TextBox 10">
            <a:extLst>
              <a:ext uri="{FF2B5EF4-FFF2-40B4-BE49-F238E27FC236}">
                <a16:creationId xmlns:a16="http://schemas.microsoft.com/office/drawing/2014/main" id="{B3380930-0BE3-4CC3-BE4E-D34596023560}"/>
              </a:ext>
            </a:extLst>
          </p:cNvPr>
          <p:cNvSpPr txBox="1"/>
          <p:nvPr/>
        </p:nvSpPr>
        <p:spPr>
          <a:xfrm>
            <a:off x="6234935" y="5572125"/>
            <a:ext cx="1720465" cy="569387"/>
          </a:xfrm>
          <a:prstGeom prst="rect">
            <a:avLst/>
          </a:prstGeom>
          <a:noFill/>
          <a:ln>
            <a:noFill/>
          </a:ln>
        </p:spPr>
        <p:txBody>
          <a:bodyPr wrap="square" lIns="91440" tIns="45720" rIns="91440" bIns="45720" anchor="t">
            <a:spAutoFit/>
          </a:bodyPr>
          <a:lstStyle/>
          <a:p>
            <a:pPr defTabSz="457200" fontAlgn="base">
              <a:spcBef>
                <a:spcPct val="0"/>
              </a:spcBef>
              <a:spcAft>
                <a:spcPct val="0"/>
              </a:spcAft>
              <a:defRPr/>
            </a:pPr>
            <a:r>
              <a:rPr lang="en-GB" sz="1100" b="1" noProof="0">
                <a:solidFill>
                  <a:srgbClr val="002060"/>
                </a:solidFill>
                <a:ea typeface="ＭＳ Ｐゴシック"/>
                <a:cs typeface="Calibri"/>
              </a:rPr>
              <a:t>Kathrin Graulich</a:t>
            </a:r>
            <a:r>
              <a:rPr lang="en-GB" sz="1000" i="1" noProof="0">
                <a:solidFill>
                  <a:srgbClr val="002060"/>
                </a:solidFill>
                <a:ea typeface="ＭＳ Ｐゴシック"/>
              </a:rPr>
              <a:t> Ecolabel Team Lead </a:t>
            </a:r>
            <a:br>
              <a:rPr lang="en-GB" sz="1000" i="1" noProof="0">
                <a:ea typeface="ＭＳ Ｐゴシック"/>
              </a:rPr>
            </a:br>
            <a:r>
              <a:rPr lang="en-GB" sz="1000" i="1" noProof="0">
                <a:solidFill>
                  <a:srgbClr val="002060"/>
                </a:solidFill>
                <a:ea typeface="ＭＳ Ｐゴシック"/>
              </a:rPr>
              <a:t>&amp; Senior Researcher</a:t>
            </a:r>
            <a:endParaRPr lang="en-GB" noProof="0"/>
          </a:p>
        </p:txBody>
      </p:sp>
      <p:sp>
        <p:nvSpPr>
          <p:cNvPr id="10" name="TextBox 23">
            <a:extLst>
              <a:ext uri="{FF2B5EF4-FFF2-40B4-BE49-F238E27FC236}">
                <a16:creationId xmlns:a16="http://schemas.microsoft.com/office/drawing/2014/main" id="{1F89BD25-5395-E97B-EA1E-B556B2C3BD8E}"/>
              </a:ext>
            </a:extLst>
          </p:cNvPr>
          <p:cNvSpPr txBox="1"/>
          <p:nvPr/>
        </p:nvSpPr>
        <p:spPr>
          <a:xfrm>
            <a:off x="9779478" y="5572125"/>
            <a:ext cx="1456931" cy="415498"/>
          </a:xfrm>
          <a:prstGeom prst="rect">
            <a:avLst/>
          </a:prstGeom>
          <a:noFill/>
          <a:ln>
            <a:noFill/>
          </a:ln>
        </p:spPr>
        <p:txBody>
          <a:bodyPr wrap="square" lIns="91440" tIns="45720" rIns="91440" bIns="45720" anchor="t">
            <a:spAutoFit/>
          </a:bodyPr>
          <a:lstStyle/>
          <a:p>
            <a:pPr defTabSz="457200" fontAlgn="base">
              <a:spcBef>
                <a:spcPct val="0"/>
              </a:spcBef>
              <a:spcAft>
                <a:spcPct val="0"/>
              </a:spcAft>
              <a:defRPr/>
            </a:pPr>
            <a:r>
              <a:rPr lang="en-GB" sz="1100" b="1">
                <a:solidFill>
                  <a:srgbClr val="002060"/>
                </a:solidFill>
                <a:ea typeface="ＭＳ Ｐゴシック"/>
                <a:cs typeface="Calibri"/>
              </a:rPr>
              <a:t>Sarah</a:t>
            </a:r>
            <a:r>
              <a:rPr lang="en-GB" sz="1100" b="1" noProof="0">
                <a:solidFill>
                  <a:srgbClr val="002060"/>
                </a:solidFill>
                <a:ea typeface="ＭＳ Ｐゴシック"/>
                <a:cs typeface="Calibri"/>
              </a:rPr>
              <a:t> </a:t>
            </a:r>
            <a:r>
              <a:rPr lang="en-GB" sz="1100" b="1" err="1">
                <a:solidFill>
                  <a:srgbClr val="002060"/>
                </a:solidFill>
                <a:ea typeface="ＭＳ Ｐゴシック"/>
                <a:cs typeface="Calibri"/>
              </a:rPr>
              <a:t>Lauterwald</a:t>
            </a:r>
            <a:r>
              <a:rPr lang="en-GB" sz="1100" b="1">
                <a:solidFill>
                  <a:srgbClr val="002060"/>
                </a:solidFill>
                <a:ea typeface="ＭＳ Ｐゴシック"/>
                <a:cs typeface="Calibri"/>
              </a:rPr>
              <a:t> </a:t>
            </a:r>
            <a:br>
              <a:rPr lang="en-GB" sz="1100" b="1" noProof="0">
                <a:ea typeface="ＭＳ Ｐゴシック"/>
                <a:cs typeface="Calibri"/>
              </a:rPr>
            </a:br>
            <a:r>
              <a:rPr lang="en-GB" sz="1000" i="1">
                <a:solidFill>
                  <a:srgbClr val="002060"/>
                </a:solidFill>
                <a:ea typeface="ＭＳ Ｐゴシック"/>
              </a:rPr>
              <a:t>Junior Expert</a:t>
            </a:r>
            <a:endParaRPr lang="en-GB" sz="1000" i="1" noProof="0">
              <a:solidFill>
                <a:srgbClr val="002060"/>
              </a:solidFill>
              <a:ea typeface="ＭＳ Ｐゴシック"/>
              <a:cs typeface="Arial"/>
            </a:endParaRPr>
          </a:p>
        </p:txBody>
      </p:sp>
      <p:sp>
        <p:nvSpPr>
          <p:cNvPr id="18" name="Textfeld 17">
            <a:extLst>
              <a:ext uri="{FF2B5EF4-FFF2-40B4-BE49-F238E27FC236}">
                <a16:creationId xmlns:a16="http://schemas.microsoft.com/office/drawing/2014/main" id="{FBD23393-78D9-BFF9-8A39-77590CB8298E}"/>
              </a:ext>
            </a:extLst>
          </p:cNvPr>
          <p:cNvSpPr txBox="1"/>
          <p:nvPr/>
        </p:nvSpPr>
        <p:spPr>
          <a:xfrm>
            <a:off x="3540516" y="845616"/>
            <a:ext cx="7629527" cy="3139321"/>
          </a:xfrm>
          <a:prstGeom prst="rect">
            <a:avLst/>
          </a:prstGeom>
          <a:noFill/>
        </p:spPr>
        <p:txBody>
          <a:bodyPr wrap="square" lIns="91440" tIns="45720" rIns="91440" bIns="45720" anchor="t">
            <a:spAutoFit/>
          </a:bodyPr>
          <a:lstStyle/>
          <a:p>
            <a:pPr marL="342900" indent="-342900">
              <a:buClr>
                <a:schemeClr val="accent5"/>
              </a:buClr>
              <a:buFont typeface="Wingdings" panose="05000000000000000000" pitchFamily="2" charset="2"/>
              <a:buChar char="§"/>
            </a:pPr>
            <a:r>
              <a:rPr lang="en-GB" noProof="0" err="1">
                <a:solidFill>
                  <a:schemeClr val="accent1"/>
                </a:solidFill>
              </a:rPr>
              <a:t>Oeko-Institut</a:t>
            </a:r>
            <a:r>
              <a:rPr lang="en-GB">
                <a:solidFill>
                  <a:schemeClr val="accent1"/>
                </a:solidFill>
              </a:rPr>
              <a:t>,</a:t>
            </a:r>
            <a:r>
              <a:rPr lang="en-GB" noProof="0">
                <a:solidFill>
                  <a:schemeClr val="accent1"/>
                </a:solidFill>
              </a:rPr>
              <a:t> Institute for Applied Ecology</a:t>
            </a:r>
            <a:endParaRPr lang="en-GB" noProof="0">
              <a:solidFill>
                <a:schemeClr val="accent1"/>
              </a:solidFill>
              <a:cs typeface="Arial"/>
            </a:endParaRPr>
          </a:p>
          <a:p>
            <a:pPr marL="342900" indent="-342900">
              <a:buClr>
                <a:schemeClr val="accent5"/>
              </a:buClr>
              <a:buFont typeface="Wingdings" panose="05000000000000000000" pitchFamily="2" charset="2"/>
              <a:buChar char="§"/>
            </a:pPr>
            <a:r>
              <a:rPr lang="en-GB" noProof="0">
                <a:solidFill>
                  <a:schemeClr val="accent1"/>
                </a:solidFill>
              </a:rPr>
              <a:t>Founded in 1977, &gt; 200 employees, based in Germany</a:t>
            </a:r>
            <a:endParaRPr lang="en-GB" noProof="0">
              <a:solidFill>
                <a:schemeClr val="accent1"/>
              </a:solidFill>
              <a:cs typeface="Arial"/>
            </a:endParaRPr>
          </a:p>
          <a:p>
            <a:pPr marL="342900" indent="-342900">
              <a:buClr>
                <a:schemeClr val="accent5"/>
              </a:buClr>
              <a:buFont typeface="Wingdings" panose="05000000000000000000" pitchFamily="2" charset="2"/>
              <a:buChar char="§"/>
            </a:pPr>
            <a:r>
              <a:rPr lang="en-GB" noProof="0">
                <a:solidFill>
                  <a:schemeClr val="accent1"/>
                </a:solidFill>
              </a:rPr>
              <a:t>Research on sustainable products &amp; material flows, resources, circular </a:t>
            </a:r>
            <a:r>
              <a:rPr lang="en-GB">
                <a:solidFill>
                  <a:schemeClr val="accent1"/>
                </a:solidFill>
              </a:rPr>
              <a:t>e</a:t>
            </a:r>
            <a:r>
              <a:rPr lang="en-GB" noProof="0" err="1">
                <a:solidFill>
                  <a:schemeClr val="accent1"/>
                </a:solidFill>
              </a:rPr>
              <a:t>conomy</a:t>
            </a:r>
            <a:r>
              <a:rPr lang="en-GB" noProof="0">
                <a:solidFill>
                  <a:schemeClr val="accent1"/>
                </a:solidFill>
              </a:rPr>
              <a:t> &amp; global value chains, energy &amp; climate, chemicals, environmental law &amp; governance, ...</a:t>
            </a:r>
            <a:endParaRPr lang="en-GB" noProof="0">
              <a:solidFill>
                <a:schemeClr val="accent1"/>
              </a:solidFill>
              <a:cs typeface="Arial"/>
            </a:endParaRPr>
          </a:p>
          <a:p>
            <a:pPr marL="342900" indent="-342900">
              <a:buClr>
                <a:schemeClr val="accent5"/>
              </a:buClr>
              <a:buFont typeface="Wingdings" panose="05000000000000000000" pitchFamily="2" charset="2"/>
              <a:buChar char="§"/>
            </a:pPr>
            <a:r>
              <a:rPr lang="en-GB" noProof="0">
                <a:solidFill>
                  <a:schemeClr val="accent1"/>
                </a:solidFill>
              </a:rPr>
              <a:t>Several product policy projects for DG ENV, ENER and GROW </a:t>
            </a:r>
            <a:br>
              <a:rPr lang="en-GB" noProof="0"/>
            </a:br>
            <a:r>
              <a:rPr lang="en-GB" noProof="0">
                <a:solidFill>
                  <a:schemeClr val="accent1"/>
                </a:solidFill>
              </a:rPr>
              <a:t>(SPI, Ecodesign, Energy label, EU Ecolabel, GPP, REACH, RoHS, ELV, Batteries, Green Claims etc.)</a:t>
            </a:r>
            <a:endParaRPr lang="en-GB" noProof="0">
              <a:solidFill>
                <a:schemeClr val="accent1"/>
              </a:solidFill>
              <a:cs typeface="Arial"/>
            </a:endParaRPr>
          </a:p>
          <a:p>
            <a:pPr marL="342900" indent="-342900">
              <a:buClr>
                <a:schemeClr val="accent5"/>
              </a:buClr>
              <a:buFont typeface="Wingdings" panose="05000000000000000000" pitchFamily="2" charset="2"/>
              <a:buChar char="§"/>
            </a:pPr>
            <a:r>
              <a:rPr lang="en-GB">
                <a:solidFill>
                  <a:schemeClr val="accent1"/>
                </a:solidFill>
                <a:cs typeface="Arial"/>
              </a:rPr>
              <a:t>Product category Furniture</a:t>
            </a:r>
            <a:r>
              <a:rPr lang="en-GB" noProof="0">
                <a:solidFill>
                  <a:schemeClr val="accent1"/>
                </a:solidFill>
                <a:cs typeface="Arial"/>
              </a:rPr>
              <a:t> </a:t>
            </a:r>
            <a:r>
              <a:rPr lang="en-GB">
                <a:solidFill>
                  <a:schemeClr val="accent1"/>
                </a:solidFill>
                <a:cs typeface="Arial"/>
              </a:rPr>
              <a:t>under FWC ESPR SR7 study </a:t>
            </a:r>
            <a:endParaRPr lang="en-GB" noProof="0">
              <a:solidFill>
                <a:schemeClr val="accent1"/>
              </a:solidFill>
              <a:cs typeface="Arial"/>
            </a:endParaRPr>
          </a:p>
          <a:p>
            <a:pPr marL="342900" indent="-342900">
              <a:buClr>
                <a:schemeClr val="accent5"/>
              </a:buClr>
              <a:buFont typeface="Wingdings" panose="05000000000000000000" pitchFamily="2" charset="2"/>
              <a:buChar char="§"/>
            </a:pPr>
            <a:r>
              <a:rPr lang="en-GB" noProof="0">
                <a:solidFill>
                  <a:schemeClr val="accent1"/>
                </a:solidFill>
                <a:cs typeface="Arial"/>
              </a:rPr>
              <a:t>Methodological experts (</a:t>
            </a:r>
            <a:r>
              <a:rPr lang="en-GB" noProof="0" err="1">
                <a:solidFill>
                  <a:schemeClr val="accent1"/>
                </a:solidFill>
                <a:cs typeface="Arial"/>
              </a:rPr>
              <a:t>MEErP</a:t>
            </a:r>
            <a:r>
              <a:rPr lang="en-GB" noProof="0">
                <a:solidFill>
                  <a:schemeClr val="accent1"/>
                </a:solidFill>
                <a:cs typeface="Arial"/>
              </a:rPr>
              <a:t>/ERT, PEF/PEFCR, LCA/LCC, evaluations, impact assessments)  </a:t>
            </a:r>
          </a:p>
        </p:txBody>
      </p:sp>
      <p:pic>
        <p:nvPicPr>
          <p:cNvPr id="20" name="Grafik 19" descr="Ein Bild, das Menschliches Gesicht, Person, Kleidung, Lächeln enthält.&#10;&#10;Automatisch generierte Beschreibung">
            <a:extLst>
              <a:ext uri="{FF2B5EF4-FFF2-40B4-BE49-F238E27FC236}">
                <a16:creationId xmlns:a16="http://schemas.microsoft.com/office/drawing/2014/main" id="{DD222A28-5824-C0BA-25CD-E4D5771D7B09}"/>
              </a:ext>
            </a:extLst>
          </p:cNvPr>
          <p:cNvPicPr>
            <a:picLocks noChangeAspect="1"/>
          </p:cNvPicPr>
          <p:nvPr/>
        </p:nvPicPr>
        <p:blipFill>
          <a:blip r:embed="rId3"/>
          <a:stretch>
            <a:fillRect/>
          </a:stretch>
        </p:blipFill>
        <p:spPr>
          <a:xfrm>
            <a:off x="6257621" y="4287748"/>
            <a:ext cx="1134000" cy="1134000"/>
          </a:xfrm>
          <a:prstGeom prst="ellipse">
            <a:avLst/>
          </a:prstGeom>
          <a:ln w="38100" cap="rnd">
            <a:solidFill>
              <a:srgbClr val="002060"/>
            </a:solidFill>
          </a:ln>
          <a:effectLst/>
          <a:scene3d>
            <a:camera prst="orthographicFront"/>
            <a:lightRig rig="contrasting" dir="t">
              <a:rot lat="0" lon="0" rev="3000000"/>
            </a:lightRig>
          </a:scene3d>
          <a:sp3d contourW="7620">
            <a:bevelT w="95250" h="31750"/>
            <a:contourClr>
              <a:srgbClr val="333333"/>
            </a:contourClr>
          </a:sp3d>
        </p:spPr>
      </p:pic>
      <p:pic>
        <p:nvPicPr>
          <p:cNvPr id="17" name="Grafik 16">
            <a:extLst>
              <a:ext uri="{FF2B5EF4-FFF2-40B4-BE49-F238E27FC236}">
                <a16:creationId xmlns:a16="http://schemas.microsoft.com/office/drawing/2014/main" id="{212D8630-9D47-F39A-35C4-A65866E8F596}"/>
              </a:ext>
            </a:extLst>
          </p:cNvPr>
          <p:cNvPicPr>
            <a:picLocks noChangeAspect="1"/>
          </p:cNvPicPr>
          <p:nvPr/>
        </p:nvPicPr>
        <p:blipFill>
          <a:blip r:embed="rId4">
            <a:alphaModFix amt="0"/>
          </a:blip>
          <a:srcRect t="7171" b="7171"/>
          <a:stretch/>
        </p:blipFill>
        <p:spPr>
          <a:xfrm>
            <a:off x="9782119" y="4287748"/>
            <a:ext cx="1134000" cy="1134000"/>
          </a:xfrm>
          <a:prstGeom prst="ellipse">
            <a:avLst/>
          </a:prstGeom>
          <a:ln w="38100" cap="rnd">
            <a:solidFill>
              <a:srgbClr val="002060"/>
            </a:solidFill>
          </a:ln>
          <a:effectLst/>
          <a:scene3d>
            <a:camera prst="orthographicFront"/>
            <a:lightRig rig="contrasting" dir="t">
              <a:rot lat="0" lon="0" rev="3000000"/>
            </a:lightRig>
          </a:scene3d>
          <a:sp3d contourW="7620">
            <a:bevelT w="95250" h="31750"/>
            <a:contourClr>
              <a:srgbClr val="333333"/>
            </a:contourClr>
          </a:sp3d>
        </p:spPr>
      </p:pic>
      <p:pic>
        <p:nvPicPr>
          <p:cNvPr id="3" name="Grafik 2">
            <a:extLst>
              <a:ext uri="{FF2B5EF4-FFF2-40B4-BE49-F238E27FC236}">
                <a16:creationId xmlns:a16="http://schemas.microsoft.com/office/drawing/2014/main" id="{D209B4CF-BBAA-0673-30D6-70C5E4397CDA}"/>
              </a:ext>
            </a:extLst>
          </p:cNvPr>
          <p:cNvPicPr>
            <a:picLocks noChangeAspect="1"/>
          </p:cNvPicPr>
          <p:nvPr/>
        </p:nvPicPr>
        <p:blipFill>
          <a:blip r:embed="rId5"/>
          <a:srcRect t="-512" b="33852"/>
          <a:stretch/>
        </p:blipFill>
        <p:spPr>
          <a:xfrm>
            <a:off x="8019869" y="4287748"/>
            <a:ext cx="1134000" cy="1134000"/>
          </a:xfrm>
          <a:prstGeom prst="ellipse">
            <a:avLst/>
          </a:prstGeom>
          <a:ln w="38100" cap="rnd">
            <a:solidFill>
              <a:srgbClr val="002060"/>
            </a:solidFill>
          </a:ln>
          <a:effectLst/>
          <a:scene3d>
            <a:camera prst="orthographicFront"/>
            <a:lightRig rig="contrasting" dir="t">
              <a:rot lat="0" lon="0" rev="3000000"/>
            </a:lightRig>
          </a:scene3d>
          <a:sp3d contourW="7620">
            <a:bevelT w="95250" h="31750"/>
            <a:contourClr>
              <a:srgbClr val="333333"/>
            </a:contourClr>
          </a:sp3d>
        </p:spPr>
      </p:pic>
      <p:sp>
        <p:nvSpPr>
          <p:cNvPr id="5" name="TextBox 23">
            <a:extLst>
              <a:ext uri="{FF2B5EF4-FFF2-40B4-BE49-F238E27FC236}">
                <a16:creationId xmlns:a16="http://schemas.microsoft.com/office/drawing/2014/main" id="{C19AEB81-41EF-675F-B9D5-3D0E5DA0020A}"/>
              </a:ext>
            </a:extLst>
          </p:cNvPr>
          <p:cNvSpPr txBox="1"/>
          <p:nvPr/>
        </p:nvSpPr>
        <p:spPr>
          <a:xfrm>
            <a:off x="8045530" y="5572125"/>
            <a:ext cx="1570524" cy="569387"/>
          </a:xfrm>
          <a:prstGeom prst="rect">
            <a:avLst/>
          </a:prstGeom>
          <a:noFill/>
          <a:ln>
            <a:noFill/>
          </a:ln>
        </p:spPr>
        <p:txBody>
          <a:bodyPr wrap="square" lIns="91440" tIns="45720" rIns="91440" bIns="45720" anchor="t">
            <a:spAutoFit/>
          </a:bodyPr>
          <a:lstStyle/>
          <a:p>
            <a:pPr defTabSz="457200" fontAlgn="base">
              <a:spcBef>
                <a:spcPct val="0"/>
              </a:spcBef>
              <a:spcAft>
                <a:spcPct val="0"/>
              </a:spcAft>
              <a:defRPr/>
            </a:pPr>
            <a:r>
              <a:rPr lang="en-GB" sz="1100" b="1" noProof="0">
                <a:solidFill>
                  <a:srgbClr val="002060"/>
                </a:solidFill>
                <a:ea typeface="ＭＳ Ｐゴシック"/>
                <a:cs typeface="Calibri"/>
              </a:rPr>
              <a:t>Clara Löw</a:t>
            </a:r>
            <a:br>
              <a:rPr lang="en-GB" sz="1100" b="1" noProof="0">
                <a:ea typeface="ＭＳ Ｐゴシック"/>
                <a:cs typeface="Calibri"/>
              </a:rPr>
            </a:br>
            <a:r>
              <a:rPr lang="en-GB" sz="1000" i="1">
                <a:solidFill>
                  <a:srgbClr val="002060"/>
                </a:solidFill>
                <a:ea typeface="ＭＳ Ｐゴシック"/>
              </a:rPr>
              <a:t>Ecolabel Team-Co Lead &amp; Senior Researcher</a:t>
            </a:r>
            <a:endParaRPr lang="en-GB" sz="1000" i="1" noProof="0">
              <a:solidFill>
                <a:srgbClr val="002060"/>
              </a:solidFill>
              <a:ea typeface="ＭＳ Ｐゴシック"/>
            </a:endParaRPr>
          </a:p>
        </p:txBody>
      </p:sp>
      <p:pic>
        <p:nvPicPr>
          <p:cNvPr id="8" name="Picture 7">
            <a:extLst>
              <a:ext uri="{FF2B5EF4-FFF2-40B4-BE49-F238E27FC236}">
                <a16:creationId xmlns:a16="http://schemas.microsoft.com/office/drawing/2014/main" id="{80CB2B85-A64E-EA00-B505-42574764A0E8}"/>
              </a:ext>
            </a:extLst>
          </p:cNvPr>
          <p:cNvPicPr>
            <a:picLocks noChangeAspect="1"/>
          </p:cNvPicPr>
          <p:nvPr/>
        </p:nvPicPr>
        <p:blipFill>
          <a:blip r:embed="rId6"/>
          <a:stretch>
            <a:fillRect/>
          </a:stretch>
        </p:blipFill>
        <p:spPr>
          <a:xfrm>
            <a:off x="952897" y="4287748"/>
            <a:ext cx="1148668" cy="1134000"/>
          </a:xfrm>
          <a:prstGeom prst="rect">
            <a:avLst/>
          </a:prstGeom>
        </p:spPr>
      </p:pic>
      <p:sp>
        <p:nvSpPr>
          <p:cNvPr id="12" name="TextBox 11">
            <a:extLst>
              <a:ext uri="{FF2B5EF4-FFF2-40B4-BE49-F238E27FC236}">
                <a16:creationId xmlns:a16="http://schemas.microsoft.com/office/drawing/2014/main" id="{12AA8D56-13A5-4F3C-0C0B-5393C7AEE3F7}"/>
              </a:ext>
            </a:extLst>
          </p:cNvPr>
          <p:cNvSpPr txBox="1"/>
          <p:nvPr/>
        </p:nvSpPr>
        <p:spPr>
          <a:xfrm>
            <a:off x="871457" y="5572125"/>
            <a:ext cx="1720465" cy="569387"/>
          </a:xfrm>
          <a:prstGeom prst="rect">
            <a:avLst/>
          </a:prstGeom>
          <a:noFill/>
          <a:ln>
            <a:noFill/>
          </a:ln>
        </p:spPr>
        <p:txBody>
          <a:bodyPr wrap="square" lIns="91440" tIns="45720" rIns="91440" bIns="45720" anchor="t">
            <a:spAutoFit/>
          </a:bodyPr>
          <a:lstStyle/>
          <a:p>
            <a:pPr defTabSz="457200">
              <a:spcBef>
                <a:spcPct val="0"/>
              </a:spcBef>
              <a:spcAft>
                <a:spcPct val="0"/>
              </a:spcAft>
              <a:defRPr/>
            </a:pPr>
            <a:r>
              <a:rPr lang="en-GB" sz="1100" b="1" noProof="0">
                <a:solidFill>
                  <a:srgbClr val="002060"/>
                </a:solidFill>
                <a:ea typeface="ＭＳ Ｐゴシック"/>
                <a:cs typeface="Calibri"/>
              </a:rPr>
              <a:t>Daniel Hinchliffe</a:t>
            </a:r>
            <a:endParaRPr lang="en-GB" noProof="0"/>
          </a:p>
          <a:p>
            <a:pPr defTabSz="457200">
              <a:spcBef>
                <a:spcPct val="0"/>
              </a:spcBef>
              <a:spcAft>
                <a:spcPct val="0"/>
              </a:spcAft>
              <a:defRPr/>
            </a:pPr>
            <a:r>
              <a:rPr lang="en-GB" sz="1000" i="1" noProof="0">
                <a:solidFill>
                  <a:srgbClr val="002060"/>
                </a:solidFill>
                <a:ea typeface="ＭＳ Ｐゴシック"/>
              </a:rPr>
              <a:t>Preparatory Study Team Lead &amp; Senior Researcher</a:t>
            </a:r>
            <a:endParaRPr lang="en-GB" sz="1000" i="1" noProof="0">
              <a:solidFill>
                <a:srgbClr val="002060"/>
              </a:solidFill>
              <a:ea typeface="ＭＳ Ｐゴシック"/>
              <a:cs typeface="Arial"/>
            </a:endParaRPr>
          </a:p>
        </p:txBody>
      </p:sp>
      <p:pic>
        <p:nvPicPr>
          <p:cNvPr id="13" name="Grafik 2">
            <a:extLst>
              <a:ext uri="{FF2B5EF4-FFF2-40B4-BE49-F238E27FC236}">
                <a16:creationId xmlns:a16="http://schemas.microsoft.com/office/drawing/2014/main" id="{CFD459B3-B000-9169-9321-421FDB55BD7A}"/>
              </a:ext>
            </a:extLst>
          </p:cNvPr>
          <p:cNvPicPr>
            <a:picLocks noChangeAspect="1"/>
          </p:cNvPicPr>
          <p:nvPr/>
        </p:nvPicPr>
        <p:blipFill>
          <a:blip r:embed="rId7">
            <a:alphaModFix/>
          </a:blip>
          <a:srcRect/>
          <a:stretch/>
        </p:blipFill>
        <p:spPr>
          <a:xfrm>
            <a:off x="4495373" y="4287748"/>
            <a:ext cx="1134000" cy="1134000"/>
          </a:xfrm>
          <a:prstGeom prst="ellipse">
            <a:avLst/>
          </a:prstGeom>
          <a:ln w="38100" cap="rnd">
            <a:solidFill>
              <a:srgbClr val="002060"/>
            </a:solidFill>
          </a:ln>
          <a:effectLst/>
          <a:scene3d>
            <a:camera prst="orthographicFront"/>
            <a:lightRig rig="contrasting" dir="t">
              <a:rot lat="0" lon="0" rev="3000000"/>
            </a:lightRig>
          </a:scene3d>
          <a:sp3d contourW="7620">
            <a:bevelT w="95250" h="31750"/>
            <a:contourClr>
              <a:srgbClr val="333333"/>
            </a:contourClr>
          </a:sp3d>
        </p:spPr>
      </p:pic>
      <p:sp>
        <p:nvSpPr>
          <p:cNvPr id="14" name="TextBox 23">
            <a:extLst>
              <a:ext uri="{FF2B5EF4-FFF2-40B4-BE49-F238E27FC236}">
                <a16:creationId xmlns:a16="http://schemas.microsoft.com/office/drawing/2014/main" id="{0ADCAD00-4183-3860-271A-0D0C6AF9E7B4}"/>
              </a:ext>
            </a:extLst>
          </p:cNvPr>
          <p:cNvSpPr txBox="1"/>
          <p:nvPr/>
        </p:nvSpPr>
        <p:spPr>
          <a:xfrm>
            <a:off x="4388563" y="5572125"/>
            <a:ext cx="1626805" cy="569387"/>
          </a:xfrm>
          <a:prstGeom prst="rect">
            <a:avLst/>
          </a:prstGeom>
          <a:noFill/>
          <a:ln>
            <a:noFill/>
          </a:ln>
        </p:spPr>
        <p:txBody>
          <a:bodyPr wrap="square" lIns="91440" tIns="45720" rIns="91440" bIns="45720" anchor="t">
            <a:spAutoFit/>
          </a:bodyPr>
          <a:lstStyle/>
          <a:p>
            <a:pPr defTabSz="457200" fontAlgn="base">
              <a:spcBef>
                <a:spcPct val="0"/>
              </a:spcBef>
              <a:spcAft>
                <a:spcPct val="0"/>
              </a:spcAft>
              <a:defRPr/>
            </a:pPr>
            <a:r>
              <a:rPr lang="en-GB" sz="1100" b="1" noProof="0">
                <a:solidFill>
                  <a:srgbClr val="002E56"/>
                </a:solidFill>
                <a:ea typeface="ＭＳ Ｐゴシック"/>
                <a:cs typeface="Calibri"/>
              </a:rPr>
              <a:t>Ashleigh McLennan</a:t>
            </a:r>
            <a:br>
              <a:rPr lang="en-GB" sz="1100" b="1" noProof="0">
                <a:solidFill>
                  <a:srgbClr val="002E56"/>
                </a:solidFill>
                <a:ea typeface="ＭＳ Ｐゴシック"/>
                <a:cs typeface="Calibri"/>
              </a:rPr>
            </a:br>
            <a:r>
              <a:rPr lang="en-GB" sz="1000" i="1">
                <a:solidFill>
                  <a:srgbClr val="002E56"/>
                </a:solidFill>
                <a:ea typeface="ＭＳ Ｐゴシック"/>
              </a:rPr>
              <a:t>Preparatory Study Team Co-Lead; Expert</a:t>
            </a:r>
            <a:endParaRPr lang="en-GB" sz="1000" i="1" noProof="0">
              <a:solidFill>
                <a:srgbClr val="002E56"/>
              </a:solidFill>
              <a:ea typeface="ＭＳ Ｐゴシック"/>
              <a:cs typeface="Arial"/>
            </a:endParaRPr>
          </a:p>
        </p:txBody>
      </p:sp>
      <p:sp>
        <p:nvSpPr>
          <p:cNvPr id="9" name="TextBox 23">
            <a:extLst>
              <a:ext uri="{FF2B5EF4-FFF2-40B4-BE49-F238E27FC236}">
                <a16:creationId xmlns:a16="http://schemas.microsoft.com/office/drawing/2014/main" id="{3EBFB889-BDE2-2108-F633-28EC22CA60BB}"/>
              </a:ext>
            </a:extLst>
          </p:cNvPr>
          <p:cNvSpPr txBox="1"/>
          <p:nvPr/>
        </p:nvSpPr>
        <p:spPr>
          <a:xfrm>
            <a:off x="2615686" y="5572125"/>
            <a:ext cx="1626804" cy="569387"/>
          </a:xfrm>
          <a:prstGeom prst="rect">
            <a:avLst/>
          </a:prstGeom>
          <a:noFill/>
          <a:ln>
            <a:noFill/>
          </a:ln>
        </p:spPr>
        <p:txBody>
          <a:bodyPr wrap="square" lIns="91440" tIns="45720" rIns="91440" bIns="45720" anchor="t">
            <a:spAutoFit/>
          </a:bodyPr>
          <a:lstStyle/>
          <a:p>
            <a:pPr defTabSz="457200" fontAlgn="base">
              <a:spcBef>
                <a:spcPct val="0"/>
              </a:spcBef>
              <a:spcAft>
                <a:spcPct val="0"/>
              </a:spcAft>
              <a:defRPr/>
            </a:pPr>
            <a:r>
              <a:rPr lang="en-GB" sz="1100" b="1">
                <a:solidFill>
                  <a:srgbClr val="002060"/>
                </a:solidFill>
                <a:ea typeface="ＭＳ Ｐゴシック"/>
                <a:cs typeface="Calibri"/>
              </a:rPr>
              <a:t>Dr. Angela De Rose</a:t>
            </a:r>
            <a:br>
              <a:rPr lang="en-GB" sz="1100" b="1" noProof="0">
                <a:ea typeface="ＭＳ Ｐゴシック"/>
                <a:cs typeface="Calibri"/>
              </a:rPr>
            </a:br>
            <a:r>
              <a:rPr lang="en-GB" sz="1000" i="1">
                <a:solidFill>
                  <a:srgbClr val="002060"/>
                </a:solidFill>
                <a:ea typeface="ＭＳ Ｐゴシック"/>
              </a:rPr>
              <a:t>Preparatory Study Team Co-Lead; Expert</a:t>
            </a:r>
            <a:endParaRPr lang="en-GB" sz="1000" i="1" noProof="0">
              <a:solidFill>
                <a:srgbClr val="002060"/>
              </a:solidFill>
              <a:ea typeface="ＭＳ Ｐゴシック"/>
            </a:endParaRPr>
          </a:p>
        </p:txBody>
      </p:sp>
      <p:pic>
        <p:nvPicPr>
          <p:cNvPr id="6" name="Picture 5">
            <a:extLst>
              <a:ext uri="{FF2B5EF4-FFF2-40B4-BE49-F238E27FC236}">
                <a16:creationId xmlns:a16="http://schemas.microsoft.com/office/drawing/2014/main" id="{6054EFD5-6102-90E6-4C10-2D0DC452BC07}"/>
              </a:ext>
            </a:extLst>
          </p:cNvPr>
          <p:cNvPicPr>
            <a:picLocks noChangeAspect="1"/>
          </p:cNvPicPr>
          <p:nvPr/>
        </p:nvPicPr>
        <p:blipFill>
          <a:blip r:embed="rId8"/>
          <a:srcRect t="2166" r="23684" b="46209"/>
          <a:stretch>
            <a:fillRect/>
          </a:stretch>
        </p:blipFill>
        <p:spPr>
          <a:xfrm>
            <a:off x="2729813" y="4287748"/>
            <a:ext cx="1137312" cy="1134000"/>
          </a:xfrm>
          <a:prstGeom prst="ellipse">
            <a:avLst/>
          </a:prstGeom>
          <a:ln w="57150">
            <a:solidFill>
              <a:schemeClr val="accent1"/>
            </a:solidFill>
          </a:ln>
        </p:spPr>
      </p:pic>
      <p:sp>
        <p:nvSpPr>
          <p:cNvPr id="7" name="TextBox 5">
            <a:extLst>
              <a:ext uri="{FF2B5EF4-FFF2-40B4-BE49-F238E27FC236}">
                <a16:creationId xmlns:a16="http://schemas.microsoft.com/office/drawing/2014/main" id="{E4546AE4-25ED-7CA2-ADC7-CC31C559B60C}"/>
              </a:ext>
            </a:extLst>
          </p:cNvPr>
          <p:cNvSpPr txBox="1"/>
          <p:nvPr/>
        </p:nvSpPr>
        <p:spPr>
          <a:xfrm>
            <a:off x="207794" y="2091883"/>
            <a:ext cx="3219739" cy="2031325"/>
          </a:xfrm>
          <a:prstGeom prst="rect">
            <a:avLst/>
          </a:prstGeom>
          <a:noFill/>
          <a:ln>
            <a:solidFill>
              <a:schemeClr val="accent5">
                <a:lumMod val="75000"/>
              </a:schemeClr>
            </a:solidFill>
          </a:ln>
        </p:spPr>
        <p:txBody>
          <a:bodyPr wrap="square">
            <a:spAutoFit/>
          </a:bodyPr>
          <a:lstStyle/>
          <a:p>
            <a:pPr>
              <a:buClr>
                <a:schemeClr val="accent5"/>
              </a:buClr>
            </a:pPr>
            <a:r>
              <a:rPr lang="en-US">
                <a:solidFill>
                  <a:schemeClr val="accent5">
                    <a:lumMod val="75000"/>
                  </a:schemeClr>
                </a:solidFill>
              </a:rPr>
              <a:t>Lead of Preparatory Study; responsible for </a:t>
            </a:r>
            <a:r>
              <a:rPr lang="en-US" err="1">
                <a:solidFill>
                  <a:schemeClr val="accent5">
                    <a:lumMod val="75000"/>
                  </a:schemeClr>
                </a:solidFill>
              </a:rPr>
              <a:t>MEErP</a:t>
            </a:r>
            <a:r>
              <a:rPr lang="en-US">
                <a:solidFill>
                  <a:schemeClr val="accent5">
                    <a:lumMod val="75000"/>
                  </a:schemeClr>
                </a:solidFill>
              </a:rPr>
              <a:t> Tasks </a:t>
            </a:r>
            <a:br>
              <a:rPr lang="en-US">
                <a:solidFill>
                  <a:schemeClr val="accent5">
                    <a:lumMod val="75000"/>
                  </a:schemeClr>
                </a:solidFill>
              </a:rPr>
            </a:br>
            <a:r>
              <a:rPr lang="en-US">
                <a:solidFill>
                  <a:schemeClr val="accent5">
                    <a:lumMod val="75000"/>
                  </a:schemeClr>
                </a:solidFill>
              </a:rPr>
              <a:t>1 (Scope), 3 (Users), 4 (Technology), 5 (SoC), Lead of Working Document and involvement in the impact assessment</a:t>
            </a:r>
            <a:endParaRPr lang="en-BE">
              <a:solidFill>
                <a:schemeClr val="accent5">
                  <a:lumMod val="75000"/>
                </a:schemeClr>
              </a:solidFill>
            </a:endParaRPr>
          </a:p>
        </p:txBody>
      </p:sp>
    </p:spTree>
    <p:extLst>
      <p:ext uri="{BB962C8B-B14F-4D97-AF65-F5344CB8AC3E}">
        <p14:creationId xmlns:p14="http://schemas.microsoft.com/office/powerpoint/2010/main" val="4151936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060A-7B3F-4CA6-83DB-5EABBA771B0C}"/>
              </a:ext>
            </a:extLst>
          </p:cNvPr>
          <p:cNvSpPr>
            <a:spLocks noGrp="1"/>
          </p:cNvSpPr>
          <p:nvPr>
            <p:ph type="title"/>
          </p:nvPr>
        </p:nvSpPr>
        <p:spPr/>
        <p:txBody>
          <a:bodyPr/>
          <a:lstStyle/>
          <a:p>
            <a:r>
              <a:rPr lang="en-GB" noProof="0"/>
              <a:t>Tour de Table</a:t>
            </a:r>
          </a:p>
        </p:txBody>
      </p:sp>
      <p:pic>
        <p:nvPicPr>
          <p:cNvPr id="6" name="Immagine 5">
            <a:extLst>
              <a:ext uri="{FF2B5EF4-FFF2-40B4-BE49-F238E27FC236}">
                <a16:creationId xmlns:a16="http://schemas.microsoft.com/office/drawing/2014/main" id="{664F6B85-89E6-63FA-2469-0AA8495C7F54}"/>
              </a:ext>
            </a:extLst>
          </p:cNvPr>
          <p:cNvPicPr>
            <a:picLocks noChangeAspect="1"/>
          </p:cNvPicPr>
          <p:nvPr/>
        </p:nvPicPr>
        <p:blipFill>
          <a:blip r:embed="rId2"/>
          <a:stretch>
            <a:fillRect/>
          </a:stretch>
        </p:blipFill>
        <p:spPr>
          <a:xfrm>
            <a:off x="284479" y="1283256"/>
            <a:ext cx="2605121" cy="584229"/>
          </a:xfrm>
          <a:prstGeom prst="rect">
            <a:avLst/>
          </a:prstGeom>
        </p:spPr>
      </p:pic>
      <p:sp>
        <p:nvSpPr>
          <p:cNvPr id="7" name="TextBox 5">
            <a:extLst>
              <a:ext uri="{FF2B5EF4-FFF2-40B4-BE49-F238E27FC236}">
                <a16:creationId xmlns:a16="http://schemas.microsoft.com/office/drawing/2014/main" id="{3E6BAF11-54E4-72CE-5BFB-820C1C913AD0}"/>
              </a:ext>
            </a:extLst>
          </p:cNvPr>
          <p:cNvSpPr txBox="1"/>
          <p:nvPr/>
        </p:nvSpPr>
        <p:spPr>
          <a:xfrm>
            <a:off x="2997178" y="1384274"/>
            <a:ext cx="8549270" cy="3139321"/>
          </a:xfrm>
          <a:prstGeom prst="rect">
            <a:avLst/>
          </a:prstGeom>
          <a:noFill/>
        </p:spPr>
        <p:txBody>
          <a:bodyPr wrap="square" lIns="91440" tIns="45720" rIns="91440" bIns="45720" anchor="t">
            <a:spAutoFit/>
          </a:bodyPr>
          <a:lstStyle/>
          <a:p>
            <a:pPr marL="342900" indent="-342900">
              <a:buClr>
                <a:schemeClr val="accent5"/>
              </a:buClr>
              <a:buFont typeface="Wingdings" panose="05000000000000000000" pitchFamily="2" charset="2"/>
              <a:buChar char="§"/>
            </a:pPr>
            <a:r>
              <a:rPr lang="en-GB" noProof="0">
                <a:solidFill>
                  <a:schemeClr val="accent1"/>
                </a:solidFill>
                <a:cs typeface="Arial"/>
              </a:rPr>
              <a:t>Sustainability research and consultancy, founded in 2012 as ENEA spin-off.</a:t>
            </a:r>
          </a:p>
          <a:p>
            <a:pPr marL="342900" indent="-342900">
              <a:buClr>
                <a:schemeClr val="accent5"/>
              </a:buClr>
              <a:buFont typeface="Wingdings" panose="05000000000000000000" pitchFamily="2" charset="2"/>
              <a:buChar char="§"/>
            </a:pPr>
            <a:r>
              <a:rPr lang="en-GB" noProof="0">
                <a:solidFill>
                  <a:schemeClr val="accent1"/>
                </a:solidFill>
                <a:cs typeface="Arial"/>
              </a:rPr>
              <a:t>16 team members, located in Bologna, Italy </a:t>
            </a:r>
          </a:p>
          <a:p>
            <a:pPr marL="342900" indent="-342900">
              <a:buClr>
                <a:schemeClr val="accent5"/>
              </a:buClr>
              <a:buFont typeface="Wingdings" panose="05000000000000000000" pitchFamily="2" charset="2"/>
              <a:buChar char="§"/>
            </a:pPr>
            <a:r>
              <a:rPr lang="en-GB" noProof="0">
                <a:solidFill>
                  <a:schemeClr val="accent1"/>
                </a:solidFill>
                <a:cs typeface="Arial"/>
              </a:rPr>
              <a:t>Specialised in life cycle-based sustainability assessment, LCA, EF, Social LCA, ecodesign, stakeholders’ engagement, LCC, development of LCI datasets and databases, critical reviews </a:t>
            </a:r>
          </a:p>
          <a:p>
            <a:pPr marL="342900" indent="-342900">
              <a:buClr>
                <a:schemeClr val="accent5"/>
              </a:buClr>
              <a:buFont typeface="Wingdings" panose="05000000000000000000" pitchFamily="2" charset="2"/>
              <a:buChar char="§"/>
            </a:pPr>
            <a:r>
              <a:rPr lang="en-GB" noProof="0">
                <a:solidFill>
                  <a:schemeClr val="accent1"/>
                </a:solidFill>
                <a:cs typeface="Arial"/>
              </a:rPr>
              <a:t>International clients, EU+USA+UNIDO and CDP</a:t>
            </a:r>
          </a:p>
          <a:p>
            <a:pPr marL="342900" indent="-342900">
              <a:buClr>
                <a:schemeClr val="accent5"/>
              </a:buClr>
              <a:buFont typeface="Wingdings" panose="05000000000000000000" pitchFamily="2" charset="2"/>
              <a:buChar char="§"/>
            </a:pPr>
            <a:r>
              <a:rPr lang="en-GB" noProof="0">
                <a:solidFill>
                  <a:schemeClr val="accent1"/>
                </a:solidFill>
                <a:cs typeface="Arial"/>
              </a:rPr>
              <a:t>Involvement in several networks at EU and international level (member of TAB in the transition phase, UN Life Cycle Initiative, Social Alliance, the Italian LCA network)</a:t>
            </a:r>
          </a:p>
          <a:p>
            <a:pPr marL="342900" indent="-342900">
              <a:buClr>
                <a:schemeClr val="accent5"/>
              </a:buClr>
              <a:buFont typeface="Wingdings" panose="05000000000000000000" pitchFamily="2" charset="2"/>
              <a:buChar char="§"/>
            </a:pPr>
            <a:r>
              <a:rPr lang="en-GB" noProof="0">
                <a:solidFill>
                  <a:schemeClr val="accent1"/>
                </a:solidFill>
                <a:cs typeface="Arial"/>
              </a:rPr>
              <a:t>Involved in several projects with DG GROW and DG ENV for the development and review of datasets for different policies (including ESPR)</a:t>
            </a:r>
          </a:p>
        </p:txBody>
      </p:sp>
      <p:sp>
        <p:nvSpPr>
          <p:cNvPr id="10" name="TextBox 10">
            <a:extLst>
              <a:ext uri="{FF2B5EF4-FFF2-40B4-BE49-F238E27FC236}">
                <a16:creationId xmlns:a16="http://schemas.microsoft.com/office/drawing/2014/main" id="{85A747FE-0DC8-ED0B-113F-AA551A59D8F2}"/>
              </a:ext>
            </a:extLst>
          </p:cNvPr>
          <p:cNvSpPr txBox="1"/>
          <p:nvPr/>
        </p:nvSpPr>
        <p:spPr>
          <a:xfrm>
            <a:off x="3216109" y="5929623"/>
            <a:ext cx="2086226" cy="553998"/>
          </a:xfrm>
          <a:prstGeom prst="rect">
            <a:avLst/>
          </a:prstGeom>
          <a:noFill/>
          <a:ln>
            <a:noFill/>
          </a:ln>
        </p:spPr>
        <p:txBody>
          <a:bodyPr wrap="square" lIns="91440" tIns="45720" rIns="91440" bIns="45720" anchor="t">
            <a:spAutoFit/>
          </a:bodyPr>
          <a:lstStyle/>
          <a:p>
            <a:pPr algn="ctr" defTabSz="457200" fontAlgn="base">
              <a:spcBef>
                <a:spcPct val="0"/>
              </a:spcBef>
              <a:spcAft>
                <a:spcPct val="0"/>
              </a:spcAft>
              <a:defRPr/>
            </a:pPr>
            <a:r>
              <a:rPr lang="en-GB" sz="1000" b="1" i="1" noProof="0">
                <a:solidFill>
                  <a:srgbClr val="002060"/>
                </a:solidFill>
                <a:ea typeface="ＭＳ Ｐゴシック"/>
                <a:cs typeface="Arial"/>
              </a:rPr>
              <a:t>Alessandra Zamagni</a:t>
            </a:r>
          </a:p>
          <a:p>
            <a:pPr algn="ctr" defTabSz="457200">
              <a:spcBef>
                <a:spcPct val="0"/>
              </a:spcBef>
              <a:spcAft>
                <a:spcPct val="0"/>
              </a:spcAft>
              <a:defRPr/>
            </a:pPr>
            <a:r>
              <a:rPr lang="en-GB" sz="1000" i="1" noProof="0">
                <a:solidFill>
                  <a:srgbClr val="002060"/>
                </a:solidFill>
                <a:ea typeface="ＭＳ Ｐゴシック"/>
                <a:cs typeface="Arial"/>
              </a:rPr>
              <a:t>Scientific Director, </a:t>
            </a:r>
          </a:p>
          <a:p>
            <a:pPr algn="ctr" defTabSz="457200">
              <a:spcBef>
                <a:spcPct val="0"/>
              </a:spcBef>
              <a:spcAft>
                <a:spcPct val="0"/>
              </a:spcAft>
              <a:defRPr/>
            </a:pPr>
            <a:r>
              <a:rPr lang="en-GB" sz="1000" i="1" noProof="0">
                <a:solidFill>
                  <a:srgbClr val="002060"/>
                </a:solidFill>
                <a:ea typeface="ＭＳ Ｐゴシック"/>
                <a:cs typeface="Arial"/>
              </a:rPr>
              <a:t>Team leader/Senior Expert</a:t>
            </a:r>
            <a:endParaRPr lang="en-GB" noProof="0"/>
          </a:p>
        </p:txBody>
      </p:sp>
      <p:sp>
        <p:nvSpPr>
          <p:cNvPr id="11" name="TextBox 13">
            <a:extLst>
              <a:ext uri="{FF2B5EF4-FFF2-40B4-BE49-F238E27FC236}">
                <a16:creationId xmlns:a16="http://schemas.microsoft.com/office/drawing/2014/main" id="{AF89BB1B-4F51-2302-279F-AD790A869A14}"/>
              </a:ext>
            </a:extLst>
          </p:cNvPr>
          <p:cNvSpPr txBox="1"/>
          <p:nvPr/>
        </p:nvSpPr>
        <p:spPr>
          <a:xfrm>
            <a:off x="5727681" y="5929623"/>
            <a:ext cx="1275682" cy="400110"/>
          </a:xfrm>
          <a:prstGeom prst="rect">
            <a:avLst/>
          </a:prstGeom>
          <a:noFill/>
          <a:ln>
            <a:noFill/>
          </a:ln>
        </p:spPr>
        <p:txBody>
          <a:bodyPr wrap="square" lIns="91440" tIns="45720" rIns="91440" bIns="45720" anchor="t">
            <a:spAutoFit/>
          </a:bodyPr>
          <a:lstStyle/>
          <a:p>
            <a:pPr algn="ctr" defTabSz="457200" fontAlgn="base">
              <a:spcBef>
                <a:spcPct val="0"/>
              </a:spcBef>
              <a:spcAft>
                <a:spcPct val="0"/>
              </a:spcAft>
              <a:defRPr/>
            </a:pPr>
            <a:r>
              <a:rPr lang="en-GB" sz="1000" b="1" i="1" noProof="0">
                <a:solidFill>
                  <a:srgbClr val="002060"/>
                </a:solidFill>
                <a:ea typeface="ＭＳ Ｐゴシック"/>
                <a:cs typeface="Arial"/>
              </a:rPr>
              <a:t>Lorenzo Tosti</a:t>
            </a:r>
            <a:endParaRPr lang="en-GB" b="1" noProof="0">
              <a:solidFill>
                <a:srgbClr val="000000"/>
              </a:solidFill>
              <a:ea typeface="ＭＳ Ｐゴシック"/>
              <a:cs typeface="Arial"/>
            </a:endParaRPr>
          </a:p>
          <a:p>
            <a:pPr algn="ctr" defTabSz="457200">
              <a:spcBef>
                <a:spcPct val="0"/>
              </a:spcBef>
              <a:spcAft>
                <a:spcPct val="0"/>
              </a:spcAft>
              <a:defRPr/>
            </a:pPr>
            <a:r>
              <a:rPr lang="en-GB" sz="1000" i="1" noProof="0">
                <a:solidFill>
                  <a:srgbClr val="002060"/>
                </a:solidFill>
                <a:ea typeface="ＭＳ Ｐゴシック"/>
                <a:cs typeface="Arial"/>
              </a:rPr>
              <a:t>Senior Expert </a:t>
            </a:r>
          </a:p>
        </p:txBody>
      </p:sp>
      <p:pic>
        <p:nvPicPr>
          <p:cNvPr id="12" name="Picture 21">
            <a:extLst>
              <a:ext uri="{FF2B5EF4-FFF2-40B4-BE49-F238E27FC236}">
                <a16:creationId xmlns:a16="http://schemas.microsoft.com/office/drawing/2014/main" id="{53839F64-070E-D4B9-B67B-E2F6E8C1EEB1}"/>
              </a:ext>
            </a:extLst>
          </p:cNvPr>
          <p:cNvPicPr>
            <a:picLocks noChangeAspect="1"/>
          </p:cNvPicPr>
          <p:nvPr/>
        </p:nvPicPr>
        <p:blipFill>
          <a:blip r:embed="rId3"/>
          <a:srcRect t="5346" b="5346"/>
          <a:stretch/>
        </p:blipFill>
        <p:spPr>
          <a:xfrm>
            <a:off x="3629222" y="4585275"/>
            <a:ext cx="1260000" cy="1260000"/>
          </a:xfrm>
          <a:prstGeom prst="ellipse">
            <a:avLst/>
          </a:prstGeom>
          <a:ln w="38100">
            <a:solidFill>
              <a:srgbClr val="002060"/>
            </a:solidFill>
          </a:ln>
        </p:spPr>
      </p:pic>
      <p:pic>
        <p:nvPicPr>
          <p:cNvPr id="13" name="Picture 21">
            <a:extLst>
              <a:ext uri="{FF2B5EF4-FFF2-40B4-BE49-F238E27FC236}">
                <a16:creationId xmlns:a16="http://schemas.microsoft.com/office/drawing/2014/main" id="{E5FB2D9E-F4BF-F0F8-3102-0E4259FC90D9}"/>
              </a:ext>
            </a:extLst>
          </p:cNvPr>
          <p:cNvPicPr>
            <a:picLocks noChangeAspect="1"/>
          </p:cNvPicPr>
          <p:nvPr/>
        </p:nvPicPr>
        <p:blipFill>
          <a:blip r:embed="rId4"/>
          <a:srcRect/>
          <a:stretch/>
        </p:blipFill>
        <p:spPr>
          <a:xfrm>
            <a:off x="5735522" y="4599235"/>
            <a:ext cx="1260000" cy="1260000"/>
          </a:xfrm>
          <a:prstGeom prst="ellipse">
            <a:avLst/>
          </a:prstGeom>
          <a:ln w="38100">
            <a:solidFill>
              <a:srgbClr val="002060"/>
            </a:solidFill>
          </a:ln>
        </p:spPr>
      </p:pic>
      <p:pic>
        <p:nvPicPr>
          <p:cNvPr id="14" name="Picture 21">
            <a:extLst>
              <a:ext uri="{FF2B5EF4-FFF2-40B4-BE49-F238E27FC236}">
                <a16:creationId xmlns:a16="http://schemas.microsoft.com/office/drawing/2014/main" id="{6232694E-5EAC-6888-D9EF-D25F2B0E083E}"/>
              </a:ext>
            </a:extLst>
          </p:cNvPr>
          <p:cNvPicPr>
            <a:picLocks noChangeAspect="1"/>
          </p:cNvPicPr>
          <p:nvPr/>
        </p:nvPicPr>
        <p:blipFill>
          <a:blip r:embed="rId5"/>
          <a:srcRect t="10000" b="10000"/>
          <a:stretch/>
        </p:blipFill>
        <p:spPr>
          <a:xfrm>
            <a:off x="7914902" y="4637707"/>
            <a:ext cx="1260000" cy="1260000"/>
          </a:xfrm>
          <a:prstGeom prst="ellipse">
            <a:avLst/>
          </a:prstGeom>
          <a:ln w="38100">
            <a:solidFill>
              <a:srgbClr val="002060"/>
            </a:solidFill>
          </a:ln>
        </p:spPr>
      </p:pic>
      <p:pic>
        <p:nvPicPr>
          <p:cNvPr id="15" name="Picture 21">
            <a:extLst>
              <a:ext uri="{FF2B5EF4-FFF2-40B4-BE49-F238E27FC236}">
                <a16:creationId xmlns:a16="http://schemas.microsoft.com/office/drawing/2014/main" id="{BD4BAC9C-8D4E-73B0-8AD1-90BCA9A7C56B}"/>
              </a:ext>
            </a:extLst>
          </p:cNvPr>
          <p:cNvPicPr>
            <a:picLocks noChangeAspect="1"/>
          </p:cNvPicPr>
          <p:nvPr/>
        </p:nvPicPr>
        <p:blipFill>
          <a:blip r:embed="rId6"/>
          <a:srcRect t="12486" b="12486"/>
          <a:stretch/>
        </p:blipFill>
        <p:spPr>
          <a:xfrm>
            <a:off x="10045565" y="4637707"/>
            <a:ext cx="1260000" cy="1260000"/>
          </a:xfrm>
          <a:prstGeom prst="ellipse">
            <a:avLst/>
          </a:prstGeom>
          <a:ln w="38100">
            <a:solidFill>
              <a:srgbClr val="002060"/>
            </a:solidFill>
          </a:ln>
        </p:spPr>
      </p:pic>
      <p:sp>
        <p:nvSpPr>
          <p:cNvPr id="16" name="TextBox 13">
            <a:extLst>
              <a:ext uri="{FF2B5EF4-FFF2-40B4-BE49-F238E27FC236}">
                <a16:creationId xmlns:a16="http://schemas.microsoft.com/office/drawing/2014/main" id="{03CB7046-4378-34ED-607C-38120E740F94}"/>
              </a:ext>
            </a:extLst>
          </p:cNvPr>
          <p:cNvSpPr txBox="1"/>
          <p:nvPr/>
        </p:nvSpPr>
        <p:spPr>
          <a:xfrm>
            <a:off x="7907061" y="5929623"/>
            <a:ext cx="1275682" cy="400110"/>
          </a:xfrm>
          <a:prstGeom prst="rect">
            <a:avLst/>
          </a:prstGeom>
          <a:noFill/>
          <a:ln>
            <a:noFill/>
          </a:ln>
        </p:spPr>
        <p:txBody>
          <a:bodyPr wrap="square" lIns="91440" tIns="45720" rIns="91440" bIns="45720" anchor="t">
            <a:spAutoFit/>
          </a:bodyPr>
          <a:lstStyle/>
          <a:p>
            <a:pPr algn="ctr" defTabSz="457200" fontAlgn="base">
              <a:spcBef>
                <a:spcPct val="0"/>
              </a:spcBef>
              <a:spcAft>
                <a:spcPct val="0"/>
              </a:spcAft>
              <a:defRPr/>
            </a:pPr>
            <a:r>
              <a:rPr lang="en-GB" sz="1000" b="1" i="1" noProof="0">
                <a:solidFill>
                  <a:srgbClr val="002060"/>
                </a:solidFill>
                <a:ea typeface="ＭＳ Ｐゴシック"/>
                <a:cs typeface="Arial"/>
              </a:rPr>
              <a:t>Christian Fontana</a:t>
            </a:r>
            <a:endParaRPr lang="en-GB" b="1" noProof="0">
              <a:solidFill>
                <a:srgbClr val="000000"/>
              </a:solidFill>
              <a:ea typeface="ＭＳ Ｐゴシック"/>
              <a:cs typeface="Arial"/>
            </a:endParaRPr>
          </a:p>
          <a:p>
            <a:pPr algn="ctr" defTabSz="457200">
              <a:spcBef>
                <a:spcPct val="0"/>
              </a:spcBef>
              <a:spcAft>
                <a:spcPct val="0"/>
              </a:spcAft>
              <a:defRPr/>
            </a:pPr>
            <a:r>
              <a:rPr lang="en-GB" sz="1000" i="1" noProof="0">
                <a:solidFill>
                  <a:srgbClr val="002060"/>
                </a:solidFill>
                <a:ea typeface="ＭＳ Ｐゴシック"/>
                <a:cs typeface="Arial"/>
              </a:rPr>
              <a:t>Junior Expert </a:t>
            </a:r>
          </a:p>
        </p:txBody>
      </p:sp>
      <p:sp>
        <p:nvSpPr>
          <p:cNvPr id="17" name="TextBox 13">
            <a:extLst>
              <a:ext uri="{FF2B5EF4-FFF2-40B4-BE49-F238E27FC236}">
                <a16:creationId xmlns:a16="http://schemas.microsoft.com/office/drawing/2014/main" id="{C1E0757B-8EB5-920C-4BAD-FA06BF097426}"/>
              </a:ext>
            </a:extLst>
          </p:cNvPr>
          <p:cNvSpPr txBox="1"/>
          <p:nvPr/>
        </p:nvSpPr>
        <p:spPr>
          <a:xfrm>
            <a:off x="10029883" y="5929623"/>
            <a:ext cx="1275682" cy="400110"/>
          </a:xfrm>
          <a:prstGeom prst="rect">
            <a:avLst/>
          </a:prstGeom>
          <a:noFill/>
          <a:ln>
            <a:noFill/>
          </a:ln>
        </p:spPr>
        <p:txBody>
          <a:bodyPr wrap="square" lIns="91440" tIns="45720" rIns="91440" bIns="45720" anchor="t">
            <a:spAutoFit/>
          </a:bodyPr>
          <a:lstStyle/>
          <a:p>
            <a:pPr algn="ctr" defTabSz="457200" fontAlgn="base">
              <a:spcBef>
                <a:spcPct val="0"/>
              </a:spcBef>
              <a:spcAft>
                <a:spcPct val="0"/>
              </a:spcAft>
              <a:defRPr/>
            </a:pPr>
            <a:r>
              <a:rPr lang="en-GB" sz="1000" b="1" i="1" noProof="0">
                <a:solidFill>
                  <a:srgbClr val="002060"/>
                </a:solidFill>
                <a:ea typeface="ＭＳ Ｐゴシック"/>
                <a:cs typeface="Arial"/>
              </a:rPr>
              <a:t>Dario Masoni</a:t>
            </a:r>
            <a:endParaRPr lang="en-GB" b="1" noProof="0">
              <a:solidFill>
                <a:srgbClr val="000000"/>
              </a:solidFill>
              <a:ea typeface="ＭＳ Ｐゴシック"/>
              <a:cs typeface="Arial"/>
            </a:endParaRPr>
          </a:p>
          <a:p>
            <a:pPr algn="ctr" defTabSz="457200">
              <a:spcBef>
                <a:spcPct val="0"/>
              </a:spcBef>
              <a:spcAft>
                <a:spcPct val="0"/>
              </a:spcAft>
              <a:defRPr/>
            </a:pPr>
            <a:r>
              <a:rPr lang="en-GB" sz="1000" i="1" noProof="0">
                <a:solidFill>
                  <a:srgbClr val="002060"/>
                </a:solidFill>
                <a:ea typeface="ＭＳ Ｐゴシック"/>
                <a:cs typeface="Arial"/>
              </a:rPr>
              <a:t>Junior Expert </a:t>
            </a:r>
          </a:p>
        </p:txBody>
      </p:sp>
      <p:sp>
        <p:nvSpPr>
          <p:cNvPr id="4" name="TextBox 5">
            <a:extLst>
              <a:ext uri="{FF2B5EF4-FFF2-40B4-BE49-F238E27FC236}">
                <a16:creationId xmlns:a16="http://schemas.microsoft.com/office/drawing/2014/main" id="{9D9FE5BD-1067-2C1A-52FE-B80F6B04B1BD}"/>
              </a:ext>
            </a:extLst>
          </p:cNvPr>
          <p:cNvSpPr txBox="1"/>
          <p:nvPr/>
        </p:nvSpPr>
        <p:spPr>
          <a:xfrm>
            <a:off x="602784" y="4180892"/>
            <a:ext cx="1840361" cy="923330"/>
          </a:xfrm>
          <a:prstGeom prst="rect">
            <a:avLst/>
          </a:prstGeom>
          <a:noFill/>
          <a:ln>
            <a:solidFill>
              <a:schemeClr val="accent5">
                <a:lumMod val="75000"/>
              </a:schemeClr>
            </a:solidFill>
          </a:ln>
        </p:spPr>
        <p:txBody>
          <a:bodyPr wrap="square">
            <a:spAutoFit/>
          </a:bodyPr>
          <a:lstStyle/>
          <a:p>
            <a:pPr>
              <a:buClr>
                <a:schemeClr val="accent5"/>
              </a:buClr>
            </a:pPr>
            <a:r>
              <a:rPr lang="en-US">
                <a:solidFill>
                  <a:schemeClr val="accent5">
                    <a:lumMod val="75000"/>
                  </a:schemeClr>
                </a:solidFill>
              </a:rPr>
              <a:t>Responsible for </a:t>
            </a:r>
            <a:r>
              <a:rPr lang="en-US" err="1">
                <a:solidFill>
                  <a:schemeClr val="accent5">
                    <a:lumMod val="75000"/>
                  </a:schemeClr>
                </a:solidFill>
              </a:rPr>
              <a:t>MEErP</a:t>
            </a:r>
            <a:r>
              <a:rPr lang="en-US">
                <a:solidFill>
                  <a:schemeClr val="accent5">
                    <a:lumMod val="75000"/>
                  </a:schemeClr>
                </a:solidFill>
              </a:rPr>
              <a:t> Tasks </a:t>
            </a:r>
            <a:br>
              <a:rPr lang="en-US">
                <a:solidFill>
                  <a:schemeClr val="accent5">
                    <a:lumMod val="75000"/>
                  </a:schemeClr>
                </a:solidFill>
              </a:rPr>
            </a:br>
            <a:r>
              <a:rPr lang="en-US">
                <a:solidFill>
                  <a:schemeClr val="accent5">
                    <a:lumMod val="75000"/>
                  </a:schemeClr>
                </a:solidFill>
              </a:rPr>
              <a:t>5 (LCA)</a:t>
            </a:r>
            <a:endParaRPr lang="en-BE">
              <a:solidFill>
                <a:schemeClr val="accent5">
                  <a:lumMod val="75000"/>
                </a:schemeClr>
              </a:solidFill>
            </a:endParaRPr>
          </a:p>
        </p:txBody>
      </p:sp>
    </p:spTree>
    <p:extLst>
      <p:ext uri="{BB962C8B-B14F-4D97-AF65-F5344CB8AC3E}">
        <p14:creationId xmlns:p14="http://schemas.microsoft.com/office/powerpoint/2010/main" val="2727148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060A-7B3F-4CA6-83DB-5EABBA771B0C}"/>
              </a:ext>
            </a:extLst>
          </p:cNvPr>
          <p:cNvSpPr>
            <a:spLocks noGrp="1"/>
          </p:cNvSpPr>
          <p:nvPr>
            <p:ph type="title"/>
          </p:nvPr>
        </p:nvSpPr>
        <p:spPr/>
        <p:txBody>
          <a:bodyPr/>
          <a:lstStyle/>
          <a:p>
            <a:r>
              <a:rPr lang="en-GB" noProof="0"/>
              <a:t>Tour de Table</a:t>
            </a:r>
          </a:p>
        </p:txBody>
      </p:sp>
      <p:sp>
        <p:nvSpPr>
          <p:cNvPr id="6" name="TextBox 5">
            <a:extLst>
              <a:ext uri="{FF2B5EF4-FFF2-40B4-BE49-F238E27FC236}">
                <a16:creationId xmlns:a16="http://schemas.microsoft.com/office/drawing/2014/main" id="{98D1AAED-2C7C-47E7-A343-25118A1388AD}"/>
              </a:ext>
            </a:extLst>
          </p:cNvPr>
          <p:cNvSpPr txBox="1"/>
          <p:nvPr/>
        </p:nvSpPr>
        <p:spPr>
          <a:xfrm>
            <a:off x="3538015" y="1430302"/>
            <a:ext cx="7886608" cy="2308324"/>
          </a:xfrm>
          <a:prstGeom prst="rect">
            <a:avLst/>
          </a:prstGeom>
          <a:noFill/>
        </p:spPr>
        <p:txBody>
          <a:bodyPr wrap="square" lIns="91440" tIns="45720" rIns="91440" bIns="45720" anchor="t">
            <a:spAutoFit/>
          </a:bodyPr>
          <a:lstStyle/>
          <a:p>
            <a:pPr marL="342900" indent="-342900">
              <a:buClr>
                <a:schemeClr val="accent5"/>
              </a:buClr>
              <a:buFont typeface="Wingdings" panose="05000000000000000000" pitchFamily="2" charset="2"/>
              <a:buChar char="§"/>
            </a:pPr>
            <a:r>
              <a:rPr lang="en-GB" noProof="0">
                <a:solidFill>
                  <a:schemeClr val="accent1"/>
                </a:solidFill>
              </a:rPr>
              <a:t>Fraunhofer IZM (Institute for Reliability and </a:t>
            </a:r>
            <a:r>
              <a:rPr lang="en-GB" noProof="0" err="1">
                <a:solidFill>
                  <a:schemeClr val="accent1"/>
                </a:solidFill>
              </a:rPr>
              <a:t>Microintegration</a:t>
            </a:r>
            <a:r>
              <a:rPr lang="en-GB" noProof="0">
                <a:solidFill>
                  <a:schemeClr val="accent1"/>
                </a:solidFill>
              </a:rPr>
              <a:t>) / Department Environmental and Reliability Engineering</a:t>
            </a:r>
          </a:p>
          <a:p>
            <a:pPr marL="342900" indent="-342900">
              <a:buClr>
                <a:schemeClr val="accent5"/>
              </a:buClr>
              <a:buFont typeface="Wingdings" panose="05000000000000000000" pitchFamily="2" charset="2"/>
              <a:buChar char="§"/>
            </a:pPr>
            <a:r>
              <a:rPr lang="en-GB" noProof="0">
                <a:solidFill>
                  <a:schemeClr val="accent1"/>
                </a:solidFill>
                <a:cs typeface="Arial"/>
              </a:rPr>
              <a:t>Founded in 1993, &gt;460 employees</a:t>
            </a:r>
          </a:p>
          <a:p>
            <a:pPr marL="342900" indent="-342900">
              <a:buClr>
                <a:schemeClr val="accent5"/>
              </a:buClr>
              <a:buFont typeface="Wingdings" panose="05000000000000000000" pitchFamily="2" charset="2"/>
              <a:buChar char="§"/>
            </a:pPr>
            <a:r>
              <a:rPr lang="en-GB" noProof="0">
                <a:solidFill>
                  <a:schemeClr val="accent1"/>
                </a:solidFill>
              </a:rPr>
              <a:t>Fraunhofer IZM has been involved in various ecodesign related studies, including preparatory and impact assessments studies. </a:t>
            </a:r>
            <a:endParaRPr lang="en-GB" noProof="0">
              <a:solidFill>
                <a:schemeClr val="accent1"/>
              </a:solidFill>
              <a:cs typeface="Arial"/>
            </a:endParaRPr>
          </a:p>
          <a:p>
            <a:pPr marL="342900" indent="-342900">
              <a:buClr>
                <a:schemeClr val="accent5"/>
              </a:buClr>
              <a:buFont typeface="Wingdings" panose="05000000000000000000" pitchFamily="2" charset="2"/>
              <a:buChar char="§"/>
            </a:pPr>
            <a:r>
              <a:rPr lang="en-GB" noProof="0">
                <a:solidFill>
                  <a:schemeClr val="accent1"/>
                </a:solidFill>
              </a:rPr>
              <a:t>In recent years Fraunhofer IZM takes a leading role in the development of the digital product passport for the European Commission (CIRPASS, CIRPASS2).</a:t>
            </a:r>
          </a:p>
        </p:txBody>
      </p:sp>
      <p:sp>
        <p:nvSpPr>
          <p:cNvPr id="11" name="TextBox 10">
            <a:extLst>
              <a:ext uri="{FF2B5EF4-FFF2-40B4-BE49-F238E27FC236}">
                <a16:creationId xmlns:a16="http://schemas.microsoft.com/office/drawing/2014/main" id="{B3380930-0BE3-4CC3-BE4E-D34596023560}"/>
              </a:ext>
            </a:extLst>
          </p:cNvPr>
          <p:cNvSpPr txBox="1"/>
          <p:nvPr/>
        </p:nvSpPr>
        <p:spPr>
          <a:xfrm>
            <a:off x="5114038" y="5176039"/>
            <a:ext cx="1600987" cy="415498"/>
          </a:xfrm>
          <a:prstGeom prst="rect">
            <a:avLst/>
          </a:prstGeom>
          <a:noFill/>
          <a:ln>
            <a:noFill/>
          </a:ln>
        </p:spPr>
        <p:txBody>
          <a:bodyPr wrap="square" lIns="91440" tIns="45720" rIns="91440" bIns="45720" anchor="t">
            <a:spAutoFit/>
          </a:bodyPr>
          <a:lstStyle/>
          <a:p>
            <a:pPr algn="ctr" defTabSz="457200">
              <a:spcBef>
                <a:spcPct val="0"/>
              </a:spcBef>
              <a:spcAft>
                <a:spcPct val="0"/>
              </a:spcAft>
              <a:defRPr/>
            </a:pPr>
            <a:r>
              <a:rPr lang="en-GB" sz="1100" b="1">
                <a:solidFill>
                  <a:srgbClr val="002060"/>
                </a:solidFill>
                <a:ea typeface="ＭＳ Ｐゴシック"/>
                <a:cs typeface="Calibri"/>
              </a:rPr>
              <a:t>Dr. Eduard</a:t>
            </a:r>
            <a:r>
              <a:rPr lang="en-GB" sz="1100" b="1" noProof="0">
                <a:solidFill>
                  <a:srgbClr val="002060"/>
                </a:solidFill>
                <a:ea typeface="ＭＳ Ｐゴシック"/>
                <a:cs typeface="Calibri"/>
              </a:rPr>
              <a:t> Wagner</a:t>
            </a:r>
            <a:endParaRPr lang="en-GB" noProof="0"/>
          </a:p>
          <a:p>
            <a:pPr algn="ctr" defTabSz="457200">
              <a:defRPr/>
            </a:pPr>
            <a:r>
              <a:rPr lang="en-GB" sz="1000" i="1" noProof="0">
                <a:solidFill>
                  <a:srgbClr val="002060"/>
                </a:solidFill>
                <a:ea typeface="ＭＳ Ｐゴシック"/>
                <a:cs typeface="Arial"/>
              </a:rPr>
              <a:t>Senior expert </a:t>
            </a:r>
            <a:endParaRPr lang="en-GB" sz="1000" noProof="0">
              <a:solidFill>
                <a:srgbClr val="000000"/>
              </a:solidFill>
              <a:ea typeface="ＭＳ Ｐゴシック"/>
              <a:cs typeface="Arial"/>
            </a:endParaRPr>
          </a:p>
        </p:txBody>
      </p:sp>
      <p:sp>
        <p:nvSpPr>
          <p:cNvPr id="9" name="TextBox 13">
            <a:extLst>
              <a:ext uri="{FF2B5EF4-FFF2-40B4-BE49-F238E27FC236}">
                <a16:creationId xmlns:a16="http://schemas.microsoft.com/office/drawing/2014/main" id="{F3F9CC2A-971C-4307-98E5-E272050E9A73}"/>
              </a:ext>
            </a:extLst>
          </p:cNvPr>
          <p:cNvSpPr txBox="1"/>
          <p:nvPr/>
        </p:nvSpPr>
        <p:spPr>
          <a:xfrm>
            <a:off x="7775611" y="5165937"/>
            <a:ext cx="1518884" cy="415498"/>
          </a:xfrm>
          <a:prstGeom prst="rect">
            <a:avLst/>
          </a:prstGeom>
          <a:noFill/>
          <a:ln>
            <a:noFill/>
          </a:ln>
        </p:spPr>
        <p:txBody>
          <a:bodyPr wrap="square" lIns="91440" tIns="45720" rIns="91440" bIns="45720" anchor="t">
            <a:spAutoFit/>
          </a:bodyPr>
          <a:lstStyle/>
          <a:p>
            <a:pPr algn="ctr" defTabSz="457200">
              <a:spcBef>
                <a:spcPct val="0"/>
              </a:spcBef>
              <a:spcAft>
                <a:spcPct val="0"/>
              </a:spcAft>
              <a:defRPr/>
            </a:pPr>
            <a:r>
              <a:rPr lang="en-GB" sz="1100" b="1" noProof="0">
                <a:solidFill>
                  <a:srgbClr val="002060"/>
                </a:solidFill>
                <a:ea typeface="ＭＳ Ｐゴシック"/>
                <a:cs typeface="Calibri"/>
              </a:rPr>
              <a:t>Theresa Aigner</a:t>
            </a:r>
            <a:endParaRPr lang="en-GB" noProof="0">
              <a:solidFill>
                <a:srgbClr val="000000"/>
              </a:solidFill>
              <a:ea typeface="ＭＳ Ｐゴシック"/>
              <a:cs typeface="Arial"/>
            </a:endParaRPr>
          </a:p>
          <a:p>
            <a:pPr algn="ctr" defTabSz="457200">
              <a:spcBef>
                <a:spcPct val="0"/>
              </a:spcBef>
              <a:spcAft>
                <a:spcPct val="0"/>
              </a:spcAft>
              <a:defRPr/>
            </a:pPr>
            <a:r>
              <a:rPr lang="en-GB" sz="1000" i="1" noProof="0">
                <a:solidFill>
                  <a:srgbClr val="002060"/>
                </a:solidFill>
                <a:ea typeface="ＭＳ Ｐゴシック"/>
                <a:cs typeface="Arial"/>
              </a:rPr>
              <a:t>Expert</a:t>
            </a:r>
          </a:p>
        </p:txBody>
      </p:sp>
      <p:pic>
        <p:nvPicPr>
          <p:cNvPr id="15" name="Grafik 14" descr="Ein Bild, das Menschliches Gesicht, Person, Lächeln, Kleidung enthält.&#10;&#10;Beschreibung automatisch generiert.">
            <a:extLst>
              <a:ext uri="{FF2B5EF4-FFF2-40B4-BE49-F238E27FC236}">
                <a16:creationId xmlns:a16="http://schemas.microsoft.com/office/drawing/2014/main" id="{78E26984-5DCA-665F-7CB8-0FC050173F80}"/>
              </a:ext>
            </a:extLst>
          </p:cNvPr>
          <p:cNvPicPr>
            <a:picLocks noChangeAspect="1"/>
          </p:cNvPicPr>
          <p:nvPr/>
        </p:nvPicPr>
        <p:blipFill rotWithShape="1">
          <a:blip r:embed="rId2"/>
          <a:srcRect l="6846" r="5918"/>
          <a:stretch/>
        </p:blipFill>
        <p:spPr>
          <a:xfrm>
            <a:off x="6997992" y="4052643"/>
            <a:ext cx="1150071" cy="1143804"/>
          </a:xfrm>
          <a:prstGeom prst="ellipse">
            <a:avLst/>
          </a:prstGeom>
          <a:ln w="38100">
            <a:solidFill>
              <a:schemeClr val="accent1"/>
            </a:solidFill>
          </a:ln>
        </p:spPr>
      </p:pic>
      <p:pic>
        <p:nvPicPr>
          <p:cNvPr id="17" name="Grafik 16" descr="Ein Bild, das Text, Schrift, Screenshot, weiß enthält.&#10;&#10;Beschreibung automatisch generiert.">
            <a:extLst>
              <a:ext uri="{FF2B5EF4-FFF2-40B4-BE49-F238E27FC236}">
                <a16:creationId xmlns:a16="http://schemas.microsoft.com/office/drawing/2014/main" id="{27C5EB36-7357-2C66-43D2-C3DB5B26303D}"/>
              </a:ext>
            </a:extLst>
          </p:cNvPr>
          <p:cNvPicPr>
            <a:picLocks noChangeAspect="1"/>
          </p:cNvPicPr>
          <p:nvPr/>
        </p:nvPicPr>
        <p:blipFill rotWithShape="1">
          <a:blip r:embed="rId3"/>
          <a:srcRect l="-115" r="3586" b="617"/>
          <a:stretch/>
        </p:blipFill>
        <p:spPr>
          <a:xfrm>
            <a:off x="767377" y="1275260"/>
            <a:ext cx="2511784" cy="1648704"/>
          </a:xfrm>
          <a:prstGeom prst="rect">
            <a:avLst/>
          </a:prstGeom>
        </p:spPr>
      </p:pic>
      <p:pic>
        <p:nvPicPr>
          <p:cNvPr id="1028" name="Picture 4" descr="Eduard Wagner">
            <a:extLst>
              <a:ext uri="{FF2B5EF4-FFF2-40B4-BE49-F238E27FC236}">
                <a16:creationId xmlns:a16="http://schemas.microsoft.com/office/drawing/2014/main" id="{3BE40B15-CC3C-5C11-DA63-A4766CEBEE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32" r="17536"/>
          <a:stretch>
            <a:fillRect/>
          </a:stretch>
        </p:blipFill>
        <p:spPr bwMode="auto">
          <a:xfrm>
            <a:off x="4310795" y="4052643"/>
            <a:ext cx="1150071" cy="1148879"/>
          </a:xfrm>
          <a:prstGeom prst="ellipse">
            <a:avLst/>
          </a:prstGeom>
          <a:noFill/>
          <a:ln w="38100">
            <a:solidFill>
              <a:schemeClr val="accent1"/>
            </a:solidFill>
          </a:ln>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5E23AA82-4355-513D-942A-D0C62A9B9E61}"/>
              </a:ext>
            </a:extLst>
          </p:cNvPr>
          <p:cNvSpPr txBox="1"/>
          <p:nvPr/>
        </p:nvSpPr>
        <p:spPr>
          <a:xfrm>
            <a:off x="602784" y="4180892"/>
            <a:ext cx="1840361" cy="646331"/>
          </a:xfrm>
          <a:prstGeom prst="rect">
            <a:avLst/>
          </a:prstGeom>
          <a:noFill/>
          <a:ln>
            <a:solidFill>
              <a:schemeClr val="accent5">
                <a:lumMod val="75000"/>
              </a:schemeClr>
            </a:solidFill>
          </a:ln>
        </p:spPr>
        <p:txBody>
          <a:bodyPr wrap="square">
            <a:spAutoFit/>
          </a:bodyPr>
          <a:lstStyle/>
          <a:p>
            <a:pPr>
              <a:buClr>
                <a:schemeClr val="accent5"/>
              </a:buClr>
            </a:pPr>
            <a:r>
              <a:rPr lang="en-US">
                <a:solidFill>
                  <a:schemeClr val="accent5">
                    <a:lumMod val="75000"/>
                  </a:schemeClr>
                </a:solidFill>
              </a:rPr>
              <a:t>Responsible for </a:t>
            </a:r>
            <a:r>
              <a:rPr lang="tr-TR">
                <a:solidFill>
                  <a:schemeClr val="accent5">
                    <a:lumMod val="75000"/>
                  </a:schemeClr>
                </a:solidFill>
              </a:rPr>
              <a:t>DPP </a:t>
            </a:r>
            <a:r>
              <a:rPr lang="tr-TR" err="1">
                <a:solidFill>
                  <a:schemeClr val="accent5">
                    <a:lumMod val="75000"/>
                  </a:schemeClr>
                </a:solidFill>
              </a:rPr>
              <a:t>aspect</a:t>
            </a:r>
            <a:endParaRPr lang="en-BE">
              <a:solidFill>
                <a:schemeClr val="accent5">
                  <a:lumMod val="75000"/>
                </a:schemeClr>
              </a:solidFill>
            </a:endParaRPr>
          </a:p>
        </p:txBody>
      </p:sp>
    </p:spTree>
    <p:extLst>
      <p:ext uri="{BB962C8B-B14F-4D97-AF65-F5344CB8AC3E}">
        <p14:creationId xmlns:p14="http://schemas.microsoft.com/office/powerpoint/2010/main" val="2732713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FE6D6-98CC-4930-BA61-1037D0E33953}"/>
              </a:ext>
            </a:extLst>
          </p:cNvPr>
          <p:cNvSpPr>
            <a:spLocks noGrp="1"/>
          </p:cNvSpPr>
          <p:nvPr>
            <p:ph type="title"/>
          </p:nvPr>
        </p:nvSpPr>
        <p:spPr>
          <a:xfrm>
            <a:off x="447314" y="1736726"/>
            <a:ext cx="5569525" cy="2852737"/>
          </a:xfrm>
        </p:spPr>
        <p:txBody>
          <a:bodyPr anchor="b">
            <a:normAutofit/>
          </a:bodyPr>
          <a:lstStyle/>
          <a:p>
            <a:r>
              <a:rPr lang="tr-TR" noProof="0"/>
              <a:t>Introduction </a:t>
            </a:r>
            <a:r>
              <a:rPr lang="tr-TR" noProof="0" err="1"/>
              <a:t>to</a:t>
            </a:r>
            <a:r>
              <a:rPr lang="tr-TR" noProof="0"/>
              <a:t> the ESPR </a:t>
            </a:r>
            <a:r>
              <a:rPr lang="tr-TR" noProof="0" err="1"/>
              <a:t>Preparatory</a:t>
            </a:r>
            <a:r>
              <a:rPr lang="tr-TR" noProof="0"/>
              <a:t> </a:t>
            </a:r>
            <a:r>
              <a:rPr lang="tr-TR" noProof="0" err="1"/>
              <a:t>Study</a:t>
            </a:r>
            <a:r>
              <a:rPr lang="tr-TR" noProof="0"/>
              <a:t> on </a:t>
            </a:r>
            <a:r>
              <a:rPr lang="tr-TR" noProof="0" err="1"/>
              <a:t>Furniture</a:t>
            </a:r>
            <a:endParaRPr lang="en-GB" noProof="0"/>
          </a:p>
        </p:txBody>
      </p:sp>
      <p:sp>
        <p:nvSpPr>
          <p:cNvPr id="3" name="Text Placeholder 2">
            <a:extLst>
              <a:ext uri="{FF2B5EF4-FFF2-40B4-BE49-F238E27FC236}">
                <a16:creationId xmlns:a16="http://schemas.microsoft.com/office/drawing/2014/main" id="{FAD45845-7AD6-492F-BEB1-BE55814C85E1}"/>
              </a:ext>
            </a:extLst>
          </p:cNvPr>
          <p:cNvSpPr>
            <a:spLocks noGrp="1"/>
          </p:cNvSpPr>
          <p:nvPr>
            <p:ph type="body" idx="1"/>
          </p:nvPr>
        </p:nvSpPr>
        <p:spPr>
          <a:xfrm>
            <a:off x="447314" y="4589464"/>
            <a:ext cx="5569525" cy="980064"/>
          </a:xfrm>
        </p:spPr>
        <p:txBody>
          <a:bodyPr>
            <a:normAutofit/>
          </a:bodyPr>
          <a:lstStyle/>
          <a:p>
            <a:endParaRPr lang="en-GB" noProof="0"/>
          </a:p>
        </p:txBody>
      </p:sp>
      <p:pic>
        <p:nvPicPr>
          <p:cNvPr id="8" name="Picture Placeholder 7">
            <a:extLst>
              <a:ext uri="{FF2B5EF4-FFF2-40B4-BE49-F238E27FC236}">
                <a16:creationId xmlns:a16="http://schemas.microsoft.com/office/drawing/2014/main" id="{BFC35189-7805-A7FA-AEA0-4F86AD381852}"/>
              </a:ext>
            </a:extLst>
          </p:cNvPr>
          <p:cNvPicPr>
            <a:picLocks noGrp="1" noChangeAspect="1"/>
          </p:cNvPicPr>
          <p:nvPr>
            <p:ph type="pic" sz="quarter" idx="14"/>
          </p:nvPr>
        </p:nvPicPr>
        <p:blipFill>
          <a:blip r:embed="rId2"/>
          <a:srcRect l="17708" r="17708"/>
          <a:stretch>
            <a:fillRect/>
          </a:stretch>
        </p:blipFill>
        <p:spPr>
          <a:prstGeom prst="rect">
            <a:avLst/>
          </a:prstGeom>
          <a:solidFill>
            <a:srgbClr val="FFFFFF">
              <a:lumMod val="95000"/>
            </a:srgbClr>
          </a:solidFill>
        </p:spPr>
      </p:pic>
    </p:spTree>
    <p:extLst>
      <p:ext uri="{BB962C8B-B14F-4D97-AF65-F5344CB8AC3E}">
        <p14:creationId xmlns:p14="http://schemas.microsoft.com/office/powerpoint/2010/main" val="940301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Background: why furniture, why now</a:t>
            </a:r>
          </a:p>
        </p:txBody>
      </p:sp>
      <p:sp>
        <p:nvSpPr>
          <p:cNvPr id="3" name="Text Placeholder 2"/>
          <p:cNvSpPr>
            <a:spLocks noGrp="1"/>
          </p:cNvSpPr>
          <p:nvPr>
            <p:ph type="body" idx="13"/>
          </p:nvPr>
        </p:nvSpPr>
        <p:spPr/>
        <p:txBody>
          <a:bodyPr/>
          <a:lstStyle/>
          <a:p>
            <a:r>
              <a:rPr sz="1600"/>
              <a:t>Furniture is among the first product groups under the ESPR Working Plan</a:t>
            </a:r>
          </a:p>
        </p:txBody>
      </p:sp>
      <p:sp>
        <p:nvSpPr>
          <p:cNvPr id="4" name="Rounded Rectangle 3"/>
          <p:cNvSpPr/>
          <p:nvPr/>
        </p:nvSpPr>
        <p:spPr>
          <a:xfrm>
            <a:off x="1033271" y="1828800"/>
            <a:ext cx="6080760" cy="91440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Rectangle 4"/>
          <p:cNvSpPr/>
          <p:nvPr/>
        </p:nvSpPr>
        <p:spPr>
          <a:xfrm>
            <a:off x="1033271" y="1828800"/>
            <a:ext cx="82296" cy="914400"/>
          </a:xfrm>
          <a:prstGeom prst="rect">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307592" y="1828800"/>
            <a:ext cx="5669280" cy="914400"/>
          </a:xfrm>
          <a:prstGeom prst="rect">
            <a:avLst/>
          </a:prstGeom>
          <a:noFill/>
        </p:spPr>
        <p:txBody>
          <a:bodyPr wrap="square" lIns="0" tIns="0" rIns="0" bIns="0" anchor="ctr">
            <a:spAutoFit/>
          </a:bodyPr>
          <a:lstStyle/>
          <a:p>
            <a:pPr algn="l"/>
            <a:r>
              <a:rPr sz="1300" b="1">
                <a:solidFill>
                  <a:srgbClr val="002E56"/>
                </a:solidFill>
                <a:latin typeface="Arial"/>
              </a:rPr>
              <a:t>ESPR context</a:t>
            </a:r>
          </a:p>
          <a:p>
            <a:pPr algn="l">
              <a:spcBef>
                <a:spcPts val="200"/>
              </a:spcBef>
            </a:pPr>
            <a:r>
              <a:rPr sz="1100" b="0">
                <a:solidFill>
                  <a:srgbClr val="4A5A6E"/>
                </a:solidFill>
                <a:latin typeface="Arial"/>
              </a:rPr>
              <a:t>Regulation (EU) 2024/1781 extends ecodesign beyond energy-related products, enabling performance and information requirements for almost all physical goods placed on the EU market.</a:t>
            </a:r>
          </a:p>
        </p:txBody>
      </p:sp>
      <p:sp>
        <p:nvSpPr>
          <p:cNvPr id="7" name="Rounded Rectangle 6"/>
          <p:cNvSpPr/>
          <p:nvPr/>
        </p:nvSpPr>
        <p:spPr>
          <a:xfrm>
            <a:off x="1033271" y="2862072"/>
            <a:ext cx="6080760" cy="91440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1033271" y="2862072"/>
            <a:ext cx="82296" cy="914400"/>
          </a:xfrm>
          <a:prstGeom prst="rect">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1307592" y="2862072"/>
            <a:ext cx="5669280" cy="914400"/>
          </a:xfrm>
          <a:prstGeom prst="rect">
            <a:avLst/>
          </a:prstGeom>
          <a:noFill/>
        </p:spPr>
        <p:txBody>
          <a:bodyPr wrap="square" lIns="0" tIns="0" rIns="0" bIns="0" anchor="ctr">
            <a:spAutoFit/>
          </a:bodyPr>
          <a:lstStyle/>
          <a:p>
            <a:pPr algn="l"/>
            <a:r>
              <a:rPr sz="1300" b="1">
                <a:solidFill>
                  <a:srgbClr val="002E56"/>
                </a:solidFill>
                <a:latin typeface="Arial"/>
              </a:rPr>
              <a:t>A priority product group</a:t>
            </a:r>
          </a:p>
          <a:p>
            <a:pPr algn="l">
              <a:spcBef>
                <a:spcPts val="200"/>
              </a:spcBef>
            </a:pPr>
            <a:r>
              <a:rPr sz="1100" b="0">
                <a:solidFill>
                  <a:srgbClr val="4A5A6E"/>
                </a:solidFill>
                <a:latin typeface="Arial"/>
              </a:rPr>
              <a:t>Large EU market with significant improvement potential in material efficiency, waste generation, recycled content and end-of-life management.</a:t>
            </a:r>
          </a:p>
        </p:txBody>
      </p:sp>
      <p:sp>
        <p:nvSpPr>
          <p:cNvPr id="10" name="Rounded Rectangle 9"/>
          <p:cNvSpPr/>
          <p:nvPr/>
        </p:nvSpPr>
        <p:spPr>
          <a:xfrm>
            <a:off x="1033271" y="3895344"/>
            <a:ext cx="6080760" cy="91440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1033271" y="3895344"/>
            <a:ext cx="82296" cy="914400"/>
          </a:xfrm>
          <a:prstGeom prst="rect">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1307592" y="3895344"/>
            <a:ext cx="5669280" cy="914400"/>
          </a:xfrm>
          <a:prstGeom prst="rect">
            <a:avLst/>
          </a:prstGeom>
          <a:noFill/>
        </p:spPr>
        <p:txBody>
          <a:bodyPr wrap="square" lIns="0" tIns="0" rIns="0" bIns="0" anchor="ctr">
            <a:spAutoFit/>
          </a:bodyPr>
          <a:lstStyle/>
          <a:p>
            <a:pPr algn="l"/>
            <a:r>
              <a:rPr sz="1300" b="1">
                <a:solidFill>
                  <a:srgbClr val="002E56"/>
                </a:solidFill>
                <a:latin typeface="Arial"/>
              </a:rPr>
              <a:t>ESPR Working Plan 2025–2030</a:t>
            </a:r>
          </a:p>
          <a:p>
            <a:pPr algn="l">
              <a:spcBef>
                <a:spcPts val="200"/>
              </a:spcBef>
            </a:pPr>
            <a:r>
              <a:rPr sz="1100" b="0">
                <a:solidFill>
                  <a:srgbClr val="4A5A6E"/>
                </a:solidFill>
                <a:latin typeface="Arial"/>
              </a:rPr>
              <a:t>Furniture is among the first product groups to be addressed, with adoption of a delegated act indicatively targeted for 2028.</a:t>
            </a:r>
          </a:p>
        </p:txBody>
      </p:sp>
      <p:sp>
        <p:nvSpPr>
          <p:cNvPr id="13" name="Rounded Rectangle 12"/>
          <p:cNvSpPr/>
          <p:nvPr/>
        </p:nvSpPr>
        <p:spPr>
          <a:xfrm>
            <a:off x="1033271" y="4928616"/>
            <a:ext cx="6080760" cy="91440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Rectangle 13"/>
          <p:cNvSpPr/>
          <p:nvPr/>
        </p:nvSpPr>
        <p:spPr>
          <a:xfrm>
            <a:off x="1033271" y="4928616"/>
            <a:ext cx="82296" cy="914400"/>
          </a:xfrm>
          <a:prstGeom prst="rect">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307592" y="4928616"/>
            <a:ext cx="5669280" cy="914400"/>
          </a:xfrm>
          <a:prstGeom prst="rect">
            <a:avLst/>
          </a:prstGeom>
          <a:noFill/>
        </p:spPr>
        <p:txBody>
          <a:bodyPr wrap="square" lIns="0" tIns="0" rIns="0" bIns="0" anchor="ctr">
            <a:spAutoFit/>
          </a:bodyPr>
          <a:lstStyle/>
          <a:p>
            <a:pPr algn="l"/>
            <a:r>
              <a:rPr sz="1300" b="1">
                <a:solidFill>
                  <a:srgbClr val="002E56"/>
                </a:solidFill>
                <a:latin typeface="Arial"/>
              </a:rPr>
              <a:t>This preparatory study</a:t>
            </a:r>
          </a:p>
          <a:p>
            <a:pPr algn="l">
              <a:spcBef>
                <a:spcPts val="200"/>
              </a:spcBef>
            </a:pPr>
            <a:r>
              <a:rPr sz="1100" b="0">
                <a:solidFill>
                  <a:srgbClr val="4A5A6E"/>
                </a:solidFill>
                <a:latin typeface="Arial"/>
              </a:rPr>
              <a:t>Provides the technical, environmental, market and user evidence to assess possible performance and information requirements, including a Digital Product Passport.</a:t>
            </a:r>
          </a:p>
        </p:txBody>
      </p:sp>
      <p:sp>
        <p:nvSpPr>
          <p:cNvPr id="16" name="Rounded Rectangle 15"/>
          <p:cNvSpPr/>
          <p:nvPr/>
        </p:nvSpPr>
        <p:spPr>
          <a:xfrm>
            <a:off x="7360920" y="1828800"/>
            <a:ext cx="4160519" cy="4014215"/>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7680960" y="2057400"/>
            <a:ext cx="3520439" cy="274320"/>
          </a:xfrm>
          <a:prstGeom prst="rect">
            <a:avLst/>
          </a:prstGeom>
          <a:noFill/>
        </p:spPr>
        <p:txBody>
          <a:bodyPr wrap="square" lIns="0" tIns="0" rIns="0" bIns="0" anchor="t">
            <a:spAutoFit/>
          </a:bodyPr>
          <a:lstStyle/>
          <a:p>
            <a:pPr algn="l"/>
            <a:r>
              <a:rPr sz="900" b="1">
                <a:solidFill>
                  <a:srgbClr val="41D9F9"/>
                </a:solidFill>
                <a:latin typeface="Arial"/>
              </a:rPr>
              <a:t>THE EU FURNITURE MARKET AT A GLANCE</a:t>
            </a:r>
          </a:p>
        </p:txBody>
      </p:sp>
      <p:sp>
        <p:nvSpPr>
          <p:cNvPr id="18" name="TextBox 17"/>
          <p:cNvSpPr txBox="1"/>
          <p:nvPr/>
        </p:nvSpPr>
        <p:spPr>
          <a:xfrm>
            <a:off x="7680960" y="2514600"/>
            <a:ext cx="1623059" cy="1371600"/>
          </a:xfrm>
          <a:prstGeom prst="rect">
            <a:avLst/>
          </a:prstGeom>
          <a:noFill/>
        </p:spPr>
        <p:txBody>
          <a:bodyPr wrap="square" lIns="0" tIns="0" rIns="0" bIns="0" anchor="t">
            <a:spAutoFit/>
          </a:bodyPr>
          <a:lstStyle/>
          <a:p>
            <a:pPr algn="l"/>
            <a:r>
              <a:rPr sz="2600" b="1">
                <a:solidFill>
                  <a:srgbClr val="41D9F9"/>
                </a:solidFill>
                <a:latin typeface="Arial"/>
              </a:rPr>
              <a:t>€76.6 bn</a:t>
            </a:r>
          </a:p>
          <a:p>
            <a:pPr algn="l">
              <a:spcBef>
                <a:spcPts val="400"/>
              </a:spcBef>
            </a:pPr>
            <a:r>
              <a:rPr sz="1100" b="0">
                <a:solidFill>
                  <a:srgbClr val="FFFFFF"/>
                </a:solidFill>
                <a:latin typeface="Arial"/>
              </a:rPr>
              <a:t>EU production value (2024)</a:t>
            </a:r>
          </a:p>
        </p:txBody>
      </p:sp>
      <p:sp>
        <p:nvSpPr>
          <p:cNvPr id="19" name="TextBox 18"/>
          <p:cNvSpPr txBox="1"/>
          <p:nvPr/>
        </p:nvSpPr>
        <p:spPr>
          <a:xfrm>
            <a:off x="9578340" y="2514600"/>
            <a:ext cx="1623059" cy="1371600"/>
          </a:xfrm>
          <a:prstGeom prst="rect">
            <a:avLst/>
          </a:prstGeom>
          <a:noFill/>
        </p:spPr>
        <p:txBody>
          <a:bodyPr wrap="square" lIns="0" tIns="0" rIns="0" bIns="0" anchor="t">
            <a:spAutoFit/>
          </a:bodyPr>
          <a:lstStyle/>
          <a:p>
            <a:pPr algn="l"/>
            <a:r>
              <a:rPr sz="2600" b="1">
                <a:solidFill>
                  <a:srgbClr val="41D9F9"/>
                </a:solidFill>
                <a:latin typeface="Arial"/>
              </a:rPr>
              <a:t>~125,000</a:t>
            </a:r>
          </a:p>
          <a:p>
            <a:pPr algn="l">
              <a:spcBef>
                <a:spcPts val="400"/>
              </a:spcBef>
            </a:pPr>
            <a:r>
              <a:rPr sz="1100" b="0">
                <a:solidFill>
                  <a:srgbClr val="FFFFFF"/>
                </a:solidFill>
                <a:latin typeface="Arial"/>
              </a:rPr>
              <a:t>manufacturers, 92% of them micro-enterprises</a:t>
            </a:r>
          </a:p>
        </p:txBody>
      </p:sp>
      <p:sp>
        <p:nvSpPr>
          <p:cNvPr id="20" name="TextBox 19"/>
          <p:cNvSpPr txBox="1"/>
          <p:nvPr/>
        </p:nvSpPr>
        <p:spPr>
          <a:xfrm>
            <a:off x="7680960" y="4023360"/>
            <a:ext cx="1623059" cy="1371600"/>
          </a:xfrm>
          <a:prstGeom prst="rect">
            <a:avLst/>
          </a:prstGeom>
          <a:noFill/>
        </p:spPr>
        <p:txBody>
          <a:bodyPr wrap="square" lIns="0" tIns="0" rIns="0" bIns="0" anchor="t">
            <a:spAutoFit/>
          </a:bodyPr>
          <a:lstStyle/>
          <a:p>
            <a:pPr algn="l"/>
            <a:r>
              <a:rPr sz="2600" b="1">
                <a:solidFill>
                  <a:srgbClr val="41D9F9"/>
                </a:solidFill>
                <a:latin typeface="Arial"/>
              </a:rPr>
              <a:t>~6.7 bn</a:t>
            </a:r>
          </a:p>
          <a:p>
            <a:pPr algn="l">
              <a:spcBef>
                <a:spcPts val="400"/>
              </a:spcBef>
            </a:pPr>
            <a:r>
              <a:rPr sz="1100" b="0">
                <a:solidFill>
                  <a:srgbClr val="FFFFFF"/>
                </a:solidFill>
                <a:latin typeface="Arial"/>
              </a:rPr>
              <a:t>furniture items in use in the EU (2024 estimate)</a:t>
            </a:r>
          </a:p>
        </p:txBody>
      </p:sp>
      <p:sp>
        <p:nvSpPr>
          <p:cNvPr id="21" name="TextBox 20"/>
          <p:cNvSpPr txBox="1"/>
          <p:nvPr/>
        </p:nvSpPr>
        <p:spPr>
          <a:xfrm>
            <a:off x="9578340" y="4023360"/>
            <a:ext cx="1623059" cy="1371600"/>
          </a:xfrm>
          <a:prstGeom prst="rect">
            <a:avLst/>
          </a:prstGeom>
          <a:noFill/>
        </p:spPr>
        <p:txBody>
          <a:bodyPr wrap="square" lIns="0" tIns="0" rIns="0" bIns="0" anchor="t">
            <a:spAutoFit/>
          </a:bodyPr>
          <a:lstStyle/>
          <a:p>
            <a:pPr algn="l"/>
            <a:r>
              <a:rPr sz="2600" b="1">
                <a:solidFill>
                  <a:srgbClr val="41D9F9"/>
                </a:solidFill>
                <a:latin typeface="Arial"/>
              </a:rPr>
              <a:t>~€20 bn</a:t>
            </a:r>
          </a:p>
          <a:p>
            <a:pPr algn="l">
              <a:spcBef>
                <a:spcPts val="400"/>
              </a:spcBef>
            </a:pPr>
            <a:r>
              <a:rPr sz="1100" b="0">
                <a:solidFill>
                  <a:srgbClr val="FFFFFF"/>
                </a:solidFill>
                <a:latin typeface="Arial"/>
              </a:rPr>
              <a:t>extra-EU imports and exports, each (2024)</a:t>
            </a:r>
          </a:p>
        </p:txBody>
      </p:sp>
      <p:cxnSp>
        <p:nvCxnSpPr>
          <p:cNvPr id="22" name="Connector 21"/>
          <p:cNvCxnSpPr/>
          <p:nvPr/>
        </p:nvCxnSpPr>
        <p:spPr>
          <a:xfrm>
            <a:off x="7680960" y="3950208"/>
            <a:ext cx="3520440" cy="0"/>
          </a:xfrm>
          <a:prstGeom prst="line">
            <a:avLst/>
          </a:prstGeom>
          <a:ln w="9525">
            <a:solidFill>
              <a:srgbClr val="2A527A"/>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680960" y="5458968"/>
            <a:ext cx="3520439" cy="274320"/>
          </a:xfrm>
          <a:prstGeom prst="rect">
            <a:avLst/>
          </a:prstGeom>
          <a:noFill/>
        </p:spPr>
        <p:txBody>
          <a:bodyPr wrap="square" lIns="0" tIns="0" rIns="0" bIns="0" anchor="t">
            <a:spAutoFit/>
          </a:bodyPr>
          <a:lstStyle/>
          <a:p>
            <a:pPr algn="l"/>
            <a:r>
              <a:rPr sz="800" b="0">
                <a:solidFill>
                  <a:srgbClr val="B9CBDD"/>
                </a:solidFill>
                <a:latin typeface="Arial"/>
              </a:rPr>
              <a:t>Source: interim Task 1–4 report (draft, September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One contract, three connected workstreams</a:t>
            </a:r>
          </a:p>
        </p:txBody>
      </p:sp>
      <p:sp>
        <p:nvSpPr>
          <p:cNvPr id="3" name="Text Placeholder 2"/>
          <p:cNvSpPr>
            <a:spLocks noGrp="1"/>
          </p:cNvSpPr>
          <p:nvPr>
            <p:ph type="body" idx="13"/>
          </p:nvPr>
        </p:nvSpPr>
        <p:spPr/>
        <p:txBody>
          <a:bodyPr/>
          <a:lstStyle/>
          <a:p>
            <a:r>
              <a:rPr sz="1600"/>
              <a:t>ESPR preparatory study, EU Ecolabel revision and a possible impact assessment</a:t>
            </a:r>
          </a:p>
        </p:txBody>
      </p:sp>
      <p:sp>
        <p:nvSpPr>
          <p:cNvPr id="4" name="Rounded Rectangle 3"/>
          <p:cNvSpPr/>
          <p:nvPr/>
        </p:nvSpPr>
        <p:spPr>
          <a:xfrm>
            <a:off x="1033271" y="1874519"/>
            <a:ext cx="3343655" cy="292608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Rectangle 4"/>
          <p:cNvSpPr/>
          <p:nvPr/>
        </p:nvSpPr>
        <p:spPr>
          <a:xfrm>
            <a:off x="1289304" y="2075688"/>
            <a:ext cx="502920" cy="64008"/>
          </a:xfrm>
          <a:prstGeom prst="rect">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289304" y="2258568"/>
            <a:ext cx="2831591" cy="2468880"/>
          </a:xfrm>
          <a:prstGeom prst="rect">
            <a:avLst/>
          </a:prstGeom>
          <a:noFill/>
        </p:spPr>
        <p:txBody>
          <a:bodyPr wrap="square" lIns="0" tIns="0" rIns="0" bIns="0" anchor="t">
            <a:spAutoFit/>
          </a:bodyPr>
          <a:lstStyle/>
          <a:p>
            <a:pPr algn="l"/>
            <a:r>
              <a:rPr sz="850" b="1">
                <a:solidFill>
                  <a:srgbClr val="002E56"/>
                </a:solidFill>
                <a:latin typeface="Arial"/>
              </a:rPr>
              <a:t>ONGOING</a:t>
            </a:r>
          </a:p>
          <a:p>
            <a:pPr algn="l">
              <a:spcBef>
                <a:spcPts val="200"/>
              </a:spcBef>
            </a:pPr>
            <a:r>
              <a:rPr sz="1000" b="0">
                <a:solidFill>
                  <a:srgbClr val="4A5A6E"/>
                </a:solidFill>
                <a:latin typeface="Arial"/>
              </a:rPr>
              <a:t>Mar 2026 – Spring 2027</a:t>
            </a:r>
          </a:p>
          <a:p>
            <a:pPr algn="l">
              <a:spcBef>
                <a:spcPts val="800"/>
              </a:spcBef>
            </a:pPr>
            <a:r>
              <a:rPr sz="1500" b="1">
                <a:solidFill>
                  <a:srgbClr val="002E56"/>
                </a:solidFill>
                <a:latin typeface="Arial"/>
              </a:rPr>
              <a:t>ESPR preparatory study</a:t>
            </a:r>
          </a:p>
          <a:p>
            <a:pPr algn="l">
              <a:spcBef>
                <a:spcPts val="700"/>
              </a:spcBef>
            </a:pPr>
            <a:r>
              <a:rPr sz="1000" b="0">
                <a:solidFill>
                  <a:srgbClr val="002E56"/>
                </a:solidFill>
                <a:latin typeface="Arial"/>
              </a:rPr>
              <a:t>▪  </a:t>
            </a:r>
            <a:r>
              <a:rPr sz="1200" b="0">
                <a:solidFill>
                  <a:srgbClr val="002E56"/>
                </a:solidFill>
                <a:latin typeface="Arial"/>
              </a:rPr>
              <a:t>Follows MEErP Tasks 1–7, extended with the JRC’s new ESPR methodologies.</a:t>
            </a:r>
          </a:p>
          <a:p>
            <a:pPr algn="l">
              <a:spcBef>
                <a:spcPts val="700"/>
              </a:spcBef>
            </a:pPr>
            <a:r>
              <a:rPr sz="1000" b="0">
                <a:solidFill>
                  <a:srgbClr val="002E56"/>
                </a:solidFill>
                <a:latin typeface="Arial"/>
              </a:rPr>
              <a:t>▪  </a:t>
            </a:r>
            <a:r>
              <a:rPr sz="1200" b="0">
                <a:solidFill>
                  <a:srgbClr val="002E56"/>
                </a:solidFill>
                <a:latin typeface="Arial"/>
              </a:rPr>
              <a:t>Phase I (Tasks 1–4): scope, markets, users and technologies.</a:t>
            </a:r>
          </a:p>
          <a:p>
            <a:pPr algn="l">
              <a:spcBef>
                <a:spcPts val="700"/>
              </a:spcBef>
            </a:pPr>
            <a:r>
              <a:rPr sz="1000" b="0">
                <a:solidFill>
                  <a:srgbClr val="002E56"/>
                </a:solidFill>
                <a:latin typeface="Arial"/>
              </a:rPr>
              <a:t>▪  </a:t>
            </a:r>
            <a:r>
              <a:rPr sz="1200" b="0">
                <a:solidFill>
                  <a:srgbClr val="002E56"/>
                </a:solidFill>
                <a:latin typeface="Arial"/>
              </a:rPr>
              <a:t>Phase II (Tasks 5–7): environment and economics, design options and scenarios.</a:t>
            </a:r>
          </a:p>
        </p:txBody>
      </p:sp>
      <p:sp>
        <p:nvSpPr>
          <p:cNvPr id="7" name="Rounded Rectangle 6"/>
          <p:cNvSpPr/>
          <p:nvPr/>
        </p:nvSpPr>
        <p:spPr>
          <a:xfrm>
            <a:off x="4605528" y="1874519"/>
            <a:ext cx="3343655" cy="292608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4861560" y="2075688"/>
            <a:ext cx="502920" cy="64008"/>
          </a:xfrm>
          <a:prstGeom prst="rect">
            <a:avLst/>
          </a:prstGeom>
          <a:solidFill>
            <a:srgbClr val="0B8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4861560" y="2258568"/>
            <a:ext cx="2831591" cy="2468880"/>
          </a:xfrm>
          <a:prstGeom prst="rect">
            <a:avLst/>
          </a:prstGeom>
          <a:noFill/>
        </p:spPr>
        <p:txBody>
          <a:bodyPr wrap="square" lIns="0" tIns="0" rIns="0" bIns="0" anchor="t">
            <a:spAutoFit/>
          </a:bodyPr>
          <a:lstStyle/>
          <a:p>
            <a:pPr algn="l"/>
            <a:r>
              <a:rPr sz="850" b="1">
                <a:solidFill>
                  <a:srgbClr val="0B8A4A"/>
                </a:solidFill>
                <a:latin typeface="Arial"/>
              </a:rPr>
              <a:t>ONGOING IN PARALLEL</a:t>
            </a:r>
          </a:p>
          <a:p>
            <a:pPr algn="l">
              <a:spcBef>
                <a:spcPts val="200"/>
              </a:spcBef>
            </a:pPr>
            <a:r>
              <a:rPr sz="1000" b="0">
                <a:solidFill>
                  <a:srgbClr val="4A5A6E"/>
                </a:solidFill>
                <a:latin typeface="Arial"/>
              </a:rPr>
              <a:t>Same study team</a:t>
            </a:r>
          </a:p>
          <a:p>
            <a:pPr algn="l">
              <a:spcBef>
                <a:spcPts val="800"/>
              </a:spcBef>
            </a:pPr>
            <a:r>
              <a:rPr sz="1500" b="1">
                <a:solidFill>
                  <a:srgbClr val="002E56"/>
                </a:solidFill>
                <a:latin typeface="Arial"/>
              </a:rPr>
              <a:t>EU Ecolabel criteria revision</a:t>
            </a:r>
          </a:p>
          <a:p>
            <a:pPr algn="l">
              <a:spcBef>
                <a:spcPts val="700"/>
              </a:spcBef>
            </a:pPr>
            <a:r>
              <a:rPr sz="1000" b="0">
                <a:solidFill>
                  <a:srgbClr val="0B8A4A"/>
                </a:solidFill>
                <a:latin typeface="Arial"/>
              </a:rPr>
              <a:t>▪  </a:t>
            </a:r>
            <a:r>
              <a:rPr sz="1200" b="0">
                <a:solidFill>
                  <a:srgbClr val="002E56"/>
                </a:solidFill>
                <a:latin typeface="Arial"/>
              </a:rPr>
              <a:t>Revision of the EU Ecolabel criteria for furniture (Decision (EU) 2016/1332).</a:t>
            </a:r>
          </a:p>
          <a:p>
            <a:pPr algn="l">
              <a:spcBef>
                <a:spcPts val="700"/>
              </a:spcBef>
            </a:pPr>
            <a:r>
              <a:rPr sz="1000" b="0">
                <a:solidFill>
                  <a:srgbClr val="0B8A4A"/>
                </a:solidFill>
                <a:latin typeface="Arial"/>
              </a:rPr>
              <a:t>▪  </a:t>
            </a:r>
            <a:r>
              <a:rPr sz="1200" b="0">
                <a:solidFill>
                  <a:srgbClr val="002E56"/>
                </a:solidFill>
                <a:latin typeface="Arial"/>
              </a:rPr>
              <a:t>Run in parallel with the ESPR work to make use of synergies.</a:t>
            </a:r>
          </a:p>
          <a:p>
            <a:pPr algn="l">
              <a:spcBef>
                <a:spcPts val="700"/>
              </a:spcBef>
            </a:pPr>
            <a:r>
              <a:rPr sz="1000" b="0">
                <a:solidFill>
                  <a:srgbClr val="0B8A4A"/>
                </a:solidFill>
                <a:latin typeface="Arial"/>
              </a:rPr>
              <a:t>▪  </a:t>
            </a:r>
            <a:r>
              <a:rPr sz="1200" b="0">
                <a:solidFill>
                  <a:srgbClr val="002E56"/>
                </a:solidFill>
                <a:latin typeface="Arial"/>
              </a:rPr>
              <a:t>Own stakeholder survey held in June–July 2026.</a:t>
            </a:r>
          </a:p>
        </p:txBody>
      </p:sp>
      <p:sp>
        <p:nvSpPr>
          <p:cNvPr id="10" name="Rounded Rectangle 9"/>
          <p:cNvSpPr/>
          <p:nvPr/>
        </p:nvSpPr>
        <p:spPr>
          <a:xfrm>
            <a:off x="8177783" y="1874519"/>
            <a:ext cx="3343655" cy="2926080"/>
          </a:xfrm>
          <a:prstGeom prst="roundRect">
            <a:avLst>
              <a:gd name="adj" fmla="val 6000"/>
            </a:avLst>
          </a:prstGeom>
          <a:solidFill>
            <a:srgbClr val="FFFFFF"/>
          </a:solidFill>
          <a:ln w="15875">
            <a:solidFill>
              <a:srgbClr val="4A5A6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8433815" y="2075688"/>
            <a:ext cx="502920" cy="64008"/>
          </a:xfrm>
          <a:prstGeom prst="rect">
            <a:avLst/>
          </a:prstGeom>
          <a:solidFill>
            <a:srgbClr val="4A5A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8433815" y="2258568"/>
            <a:ext cx="2831591" cy="2468880"/>
          </a:xfrm>
          <a:prstGeom prst="rect">
            <a:avLst/>
          </a:prstGeom>
          <a:noFill/>
        </p:spPr>
        <p:txBody>
          <a:bodyPr wrap="square" lIns="0" tIns="0" rIns="0" bIns="0" anchor="t">
            <a:spAutoFit/>
          </a:bodyPr>
          <a:lstStyle/>
          <a:p>
            <a:pPr algn="l"/>
            <a:r>
              <a:rPr sz="850" b="1">
                <a:solidFill>
                  <a:srgbClr val="4A5A6E"/>
                </a:solidFill>
                <a:latin typeface="Arial"/>
              </a:rPr>
              <a:t>SUBJECT TO COMMISSION DECISION</a:t>
            </a:r>
          </a:p>
          <a:p>
            <a:pPr algn="l">
              <a:spcBef>
                <a:spcPts val="200"/>
              </a:spcBef>
            </a:pPr>
            <a:r>
              <a:rPr sz="1000" b="0">
                <a:solidFill>
                  <a:srgbClr val="4A5A6E"/>
                </a:solidFill>
                <a:latin typeface="Arial"/>
              </a:rPr>
              <a:t>Following the study, ending May 2028</a:t>
            </a:r>
          </a:p>
          <a:p>
            <a:pPr algn="l">
              <a:spcBef>
                <a:spcPts val="800"/>
              </a:spcBef>
            </a:pPr>
            <a:r>
              <a:rPr sz="1500" b="1">
                <a:solidFill>
                  <a:srgbClr val="002E56"/>
                </a:solidFill>
                <a:latin typeface="Arial"/>
              </a:rPr>
              <a:t>Impact Assessment support study</a:t>
            </a:r>
          </a:p>
          <a:p>
            <a:pPr algn="l">
              <a:spcBef>
                <a:spcPts val="700"/>
              </a:spcBef>
            </a:pPr>
            <a:r>
              <a:rPr sz="1000" b="0">
                <a:solidFill>
                  <a:srgbClr val="4A5A6E"/>
                </a:solidFill>
                <a:latin typeface="Arial"/>
              </a:rPr>
              <a:t>▪  </a:t>
            </a:r>
            <a:r>
              <a:rPr sz="1200" b="0">
                <a:solidFill>
                  <a:srgbClr val="002E56"/>
                </a:solidFill>
                <a:latin typeface="Arial"/>
              </a:rPr>
              <a:t>Launched if the Commission decides to develop a draft ESPR delegated act for furniture.</a:t>
            </a:r>
          </a:p>
          <a:p>
            <a:pPr algn="l">
              <a:spcBef>
                <a:spcPts val="700"/>
              </a:spcBef>
            </a:pPr>
            <a:r>
              <a:rPr sz="1000" b="0">
                <a:solidFill>
                  <a:srgbClr val="4A5A6E"/>
                </a:solidFill>
                <a:latin typeface="Arial"/>
              </a:rPr>
              <a:t>▪  </a:t>
            </a:r>
            <a:r>
              <a:rPr sz="1200" b="0">
                <a:solidFill>
                  <a:srgbClr val="002E56"/>
                </a:solidFill>
                <a:latin typeface="Arial"/>
              </a:rPr>
              <a:t>Builds on the intervention logic developed during the preparatory study.</a:t>
            </a:r>
          </a:p>
        </p:txBody>
      </p:sp>
      <p:sp>
        <p:nvSpPr>
          <p:cNvPr id="13" name="Rounded Rectangle 12"/>
          <p:cNvSpPr/>
          <p:nvPr/>
        </p:nvSpPr>
        <p:spPr>
          <a:xfrm>
            <a:off x="1033271" y="5029200"/>
            <a:ext cx="10488167" cy="64008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307592" y="5029200"/>
            <a:ext cx="9939528" cy="640080"/>
          </a:xfrm>
          <a:prstGeom prst="rect">
            <a:avLst/>
          </a:prstGeom>
          <a:noFill/>
        </p:spPr>
        <p:txBody>
          <a:bodyPr wrap="square" lIns="0" tIns="0" rIns="0" bIns="0" anchor="ctr">
            <a:spAutoFit/>
          </a:bodyPr>
          <a:lstStyle/>
          <a:p>
            <a:pPr algn="l"/>
            <a:r>
              <a:rPr sz="1150" b="1">
                <a:solidFill>
                  <a:srgbClr val="002E56"/>
                </a:solidFill>
                <a:latin typeface="Arial"/>
              </a:rPr>
              <a:t>Shared approach:  </a:t>
            </a:r>
            <a:r>
              <a:rPr sz="1150" b="0">
                <a:solidFill>
                  <a:srgbClr val="002E56"/>
                </a:solidFill>
                <a:latin typeface="Arial"/>
              </a:rPr>
              <a:t>the same consortium carries out the ESPR study and the EU Ecolabel revision, making use of synergies in evidence and stakeholder input.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the study covers</a:t>
            </a:r>
          </a:p>
        </p:txBody>
      </p:sp>
      <p:sp>
        <p:nvSpPr>
          <p:cNvPr id="3" name="Text Placeholder 2"/>
          <p:cNvSpPr>
            <a:spLocks noGrp="1"/>
          </p:cNvSpPr>
          <p:nvPr>
            <p:ph type="body" idx="13"/>
          </p:nvPr>
        </p:nvSpPr>
        <p:spPr/>
        <p:txBody>
          <a:bodyPr/>
          <a:lstStyle/>
          <a:p>
            <a:r>
              <a:rPr sz="1600"/>
              <a:t>Scope of work and key challenges</a:t>
            </a:r>
          </a:p>
        </p:txBody>
      </p:sp>
      <p:sp>
        <p:nvSpPr>
          <p:cNvPr id="4" name="Rounded Rectangle 3"/>
          <p:cNvSpPr/>
          <p:nvPr/>
        </p:nvSpPr>
        <p:spPr>
          <a:xfrm>
            <a:off x="1033271" y="1828800"/>
            <a:ext cx="3154680" cy="118872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1234439" y="2194560"/>
            <a:ext cx="457200" cy="457200"/>
          </a:xfrm>
          <a:prstGeom prst="ellipse">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002E56"/>
                </a:solidFill>
                <a:latin typeface="Arial"/>
              </a:rPr>
              <a:t>01</a:t>
            </a:r>
          </a:p>
        </p:txBody>
      </p:sp>
      <p:sp>
        <p:nvSpPr>
          <p:cNvPr id="6" name="TextBox 5"/>
          <p:cNvSpPr txBox="1"/>
          <p:nvPr/>
        </p:nvSpPr>
        <p:spPr>
          <a:xfrm>
            <a:off x="1856231" y="1828800"/>
            <a:ext cx="2194560" cy="1188720"/>
          </a:xfrm>
          <a:prstGeom prst="rect">
            <a:avLst/>
          </a:prstGeom>
          <a:noFill/>
        </p:spPr>
        <p:txBody>
          <a:bodyPr wrap="square" lIns="0" tIns="0" rIns="0" bIns="0" anchor="ctr">
            <a:spAutoFit/>
          </a:bodyPr>
          <a:lstStyle/>
          <a:p>
            <a:pPr algn="l"/>
            <a:r>
              <a:rPr sz="1400" b="1">
                <a:solidFill>
                  <a:srgbClr val="002E56"/>
                </a:solidFill>
                <a:latin typeface="Arial"/>
              </a:rPr>
              <a:t>LCA data and impacts</a:t>
            </a:r>
          </a:p>
          <a:p>
            <a:pPr algn="l">
              <a:spcBef>
                <a:spcPts val="300"/>
              </a:spcBef>
            </a:pPr>
            <a:r>
              <a:rPr sz="1200" b="0">
                <a:solidFill>
                  <a:srgbClr val="4A5A6E"/>
                </a:solidFill>
                <a:latin typeface="Arial"/>
              </a:rPr>
              <a:t>Mapping of available LCA data and environmental impacts</a:t>
            </a:r>
          </a:p>
        </p:txBody>
      </p:sp>
      <p:sp>
        <p:nvSpPr>
          <p:cNvPr id="7" name="Rounded Rectangle 6"/>
          <p:cNvSpPr/>
          <p:nvPr/>
        </p:nvSpPr>
        <p:spPr>
          <a:xfrm>
            <a:off x="4370832" y="1828800"/>
            <a:ext cx="3154680" cy="118872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4572000" y="2194560"/>
            <a:ext cx="457200" cy="457200"/>
          </a:xfrm>
          <a:prstGeom prst="ellipse">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002E56"/>
                </a:solidFill>
                <a:latin typeface="Arial"/>
              </a:rPr>
              <a:t>02</a:t>
            </a:r>
          </a:p>
        </p:txBody>
      </p:sp>
      <p:sp>
        <p:nvSpPr>
          <p:cNvPr id="9" name="TextBox 8"/>
          <p:cNvSpPr txBox="1"/>
          <p:nvPr/>
        </p:nvSpPr>
        <p:spPr>
          <a:xfrm>
            <a:off x="5193792" y="1828800"/>
            <a:ext cx="2194560" cy="1188720"/>
          </a:xfrm>
          <a:prstGeom prst="rect">
            <a:avLst/>
          </a:prstGeom>
          <a:noFill/>
        </p:spPr>
        <p:txBody>
          <a:bodyPr wrap="square" lIns="0" tIns="0" rIns="0" bIns="0" anchor="ctr">
            <a:spAutoFit/>
          </a:bodyPr>
          <a:lstStyle/>
          <a:p>
            <a:pPr algn="l"/>
            <a:r>
              <a:rPr sz="1400" b="1">
                <a:solidFill>
                  <a:srgbClr val="002E56"/>
                </a:solidFill>
                <a:latin typeface="Arial"/>
              </a:rPr>
              <a:t>Product design aspects</a:t>
            </a:r>
          </a:p>
          <a:p>
            <a:pPr algn="l">
              <a:spcBef>
                <a:spcPts val="300"/>
              </a:spcBef>
            </a:pPr>
            <a:r>
              <a:rPr sz="1200" b="0">
                <a:solidFill>
                  <a:srgbClr val="4A5A6E"/>
                </a:solidFill>
                <a:latin typeface="Arial"/>
              </a:rPr>
              <a:t>Design complexity, recyclability, durability and substances of concern</a:t>
            </a:r>
          </a:p>
        </p:txBody>
      </p:sp>
      <p:sp>
        <p:nvSpPr>
          <p:cNvPr id="10" name="Rounded Rectangle 9"/>
          <p:cNvSpPr/>
          <p:nvPr/>
        </p:nvSpPr>
        <p:spPr>
          <a:xfrm>
            <a:off x="1033271" y="3154680"/>
            <a:ext cx="3154680" cy="118872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1234439" y="3520440"/>
            <a:ext cx="457200" cy="457200"/>
          </a:xfrm>
          <a:prstGeom prst="ellipse">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002E56"/>
                </a:solidFill>
                <a:latin typeface="Arial"/>
              </a:rPr>
              <a:t>03</a:t>
            </a:r>
          </a:p>
        </p:txBody>
      </p:sp>
      <p:sp>
        <p:nvSpPr>
          <p:cNvPr id="12" name="TextBox 11"/>
          <p:cNvSpPr txBox="1"/>
          <p:nvPr/>
        </p:nvSpPr>
        <p:spPr>
          <a:xfrm>
            <a:off x="1856231" y="3154680"/>
            <a:ext cx="2194560" cy="1188720"/>
          </a:xfrm>
          <a:prstGeom prst="rect">
            <a:avLst/>
          </a:prstGeom>
          <a:noFill/>
        </p:spPr>
        <p:txBody>
          <a:bodyPr wrap="square" lIns="0" tIns="0" rIns="0" bIns="0" anchor="ctr">
            <a:spAutoFit/>
          </a:bodyPr>
          <a:lstStyle/>
          <a:p>
            <a:pPr algn="l"/>
            <a:r>
              <a:rPr sz="1400" b="1">
                <a:solidFill>
                  <a:srgbClr val="002E56"/>
                </a:solidFill>
                <a:latin typeface="Arial"/>
              </a:rPr>
              <a:t>Intervention logic</a:t>
            </a:r>
          </a:p>
          <a:p>
            <a:pPr algn="l">
              <a:spcBef>
                <a:spcPts val="300"/>
              </a:spcBef>
            </a:pPr>
            <a:r>
              <a:rPr sz="1200" b="0">
                <a:solidFill>
                  <a:srgbClr val="4A5A6E"/>
                </a:solidFill>
                <a:latin typeface="Arial"/>
              </a:rPr>
              <a:t>Coherence with the new ESPR methodologies</a:t>
            </a:r>
          </a:p>
        </p:txBody>
      </p:sp>
      <p:sp>
        <p:nvSpPr>
          <p:cNvPr id="13" name="Rounded Rectangle 12"/>
          <p:cNvSpPr/>
          <p:nvPr/>
        </p:nvSpPr>
        <p:spPr>
          <a:xfrm>
            <a:off x="4370832" y="3154680"/>
            <a:ext cx="3154680" cy="118872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4572000" y="3520440"/>
            <a:ext cx="457200" cy="457200"/>
          </a:xfrm>
          <a:prstGeom prst="ellipse">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002E56"/>
                </a:solidFill>
                <a:latin typeface="Arial"/>
              </a:rPr>
              <a:t>04</a:t>
            </a:r>
          </a:p>
        </p:txBody>
      </p:sp>
      <p:sp>
        <p:nvSpPr>
          <p:cNvPr id="15" name="TextBox 14"/>
          <p:cNvSpPr txBox="1"/>
          <p:nvPr/>
        </p:nvSpPr>
        <p:spPr>
          <a:xfrm>
            <a:off x="5193792" y="3154680"/>
            <a:ext cx="2194560" cy="1188720"/>
          </a:xfrm>
          <a:prstGeom prst="rect">
            <a:avLst/>
          </a:prstGeom>
          <a:noFill/>
        </p:spPr>
        <p:txBody>
          <a:bodyPr wrap="square" lIns="0" tIns="0" rIns="0" bIns="0" anchor="ctr">
            <a:spAutoFit/>
          </a:bodyPr>
          <a:lstStyle/>
          <a:p>
            <a:pPr algn="l"/>
            <a:r>
              <a:rPr sz="1400" b="1">
                <a:solidFill>
                  <a:srgbClr val="002E56"/>
                </a:solidFill>
                <a:latin typeface="Arial"/>
              </a:rPr>
              <a:t>EU Ecolabel</a:t>
            </a:r>
          </a:p>
          <a:p>
            <a:pPr algn="l">
              <a:spcBef>
                <a:spcPts val="300"/>
              </a:spcBef>
            </a:pPr>
            <a:r>
              <a:rPr sz="1200" b="0">
                <a:solidFill>
                  <a:srgbClr val="4A5A6E"/>
                </a:solidFill>
                <a:latin typeface="Arial"/>
              </a:rPr>
              <a:t>Revision of the EU Ecolabel criteria for furniture</a:t>
            </a:r>
          </a:p>
        </p:txBody>
      </p:sp>
      <p:sp>
        <p:nvSpPr>
          <p:cNvPr id="16" name="Rounded Rectangle 15"/>
          <p:cNvSpPr/>
          <p:nvPr/>
        </p:nvSpPr>
        <p:spPr>
          <a:xfrm>
            <a:off x="1033271" y="4480560"/>
            <a:ext cx="3154680" cy="118872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1234439" y="4846320"/>
            <a:ext cx="457200" cy="457200"/>
          </a:xfrm>
          <a:prstGeom prst="ellipse">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002E56"/>
                </a:solidFill>
                <a:latin typeface="Arial"/>
              </a:rPr>
              <a:t>05</a:t>
            </a:r>
          </a:p>
        </p:txBody>
      </p:sp>
      <p:sp>
        <p:nvSpPr>
          <p:cNvPr id="18" name="TextBox 17"/>
          <p:cNvSpPr txBox="1"/>
          <p:nvPr/>
        </p:nvSpPr>
        <p:spPr>
          <a:xfrm>
            <a:off x="1856231" y="4480560"/>
            <a:ext cx="2194560" cy="1188720"/>
          </a:xfrm>
          <a:prstGeom prst="rect">
            <a:avLst/>
          </a:prstGeom>
          <a:noFill/>
        </p:spPr>
        <p:txBody>
          <a:bodyPr wrap="square" lIns="0" tIns="0" rIns="0" bIns="0" anchor="ctr">
            <a:spAutoFit/>
          </a:bodyPr>
          <a:lstStyle/>
          <a:p>
            <a:pPr algn="l"/>
            <a:r>
              <a:rPr sz="1400" b="1">
                <a:solidFill>
                  <a:srgbClr val="002E56"/>
                </a:solidFill>
                <a:latin typeface="Arial"/>
              </a:rPr>
              <a:t>Digital Product Passport</a:t>
            </a:r>
          </a:p>
          <a:p>
            <a:pPr algn="l">
              <a:spcBef>
                <a:spcPts val="300"/>
              </a:spcBef>
            </a:pPr>
            <a:r>
              <a:rPr sz="1200" b="0">
                <a:solidFill>
                  <a:srgbClr val="4A5A6E"/>
                </a:solidFill>
                <a:latin typeface="Arial"/>
              </a:rPr>
              <a:t>Definition of requirements for the DPP</a:t>
            </a:r>
          </a:p>
        </p:txBody>
      </p:sp>
      <p:sp>
        <p:nvSpPr>
          <p:cNvPr id="19" name="Rounded Rectangle 18"/>
          <p:cNvSpPr/>
          <p:nvPr/>
        </p:nvSpPr>
        <p:spPr>
          <a:xfrm>
            <a:off x="4370832" y="4480560"/>
            <a:ext cx="3154680" cy="1188720"/>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4572000" y="4846320"/>
            <a:ext cx="457200" cy="457200"/>
          </a:xfrm>
          <a:prstGeom prst="ellipse">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a:solidFill>
                  <a:srgbClr val="002E56"/>
                </a:solidFill>
                <a:latin typeface="Arial"/>
              </a:rPr>
              <a:t>06</a:t>
            </a:r>
          </a:p>
        </p:txBody>
      </p:sp>
      <p:sp>
        <p:nvSpPr>
          <p:cNvPr id="21" name="TextBox 20"/>
          <p:cNvSpPr txBox="1"/>
          <p:nvPr/>
        </p:nvSpPr>
        <p:spPr>
          <a:xfrm>
            <a:off x="5193792" y="4480560"/>
            <a:ext cx="2194560" cy="1188720"/>
          </a:xfrm>
          <a:prstGeom prst="rect">
            <a:avLst/>
          </a:prstGeom>
          <a:noFill/>
        </p:spPr>
        <p:txBody>
          <a:bodyPr wrap="square" lIns="0" tIns="0" rIns="0" bIns="0" anchor="ctr">
            <a:spAutoFit/>
          </a:bodyPr>
          <a:lstStyle/>
          <a:p>
            <a:pPr algn="l"/>
            <a:r>
              <a:rPr sz="1400" b="1">
                <a:solidFill>
                  <a:srgbClr val="002E56"/>
                </a:solidFill>
                <a:latin typeface="Arial"/>
              </a:rPr>
              <a:t>Stakeholder consultation</a:t>
            </a:r>
          </a:p>
          <a:p>
            <a:pPr algn="l">
              <a:spcBef>
                <a:spcPts val="300"/>
              </a:spcBef>
            </a:pPr>
            <a:r>
              <a:rPr sz="1200" b="0">
                <a:solidFill>
                  <a:srgbClr val="4A5A6E"/>
                </a:solidFill>
                <a:latin typeface="Arial"/>
              </a:rPr>
              <a:t>Consultation and synthesis of feedback</a:t>
            </a:r>
          </a:p>
        </p:txBody>
      </p:sp>
      <p:sp>
        <p:nvSpPr>
          <p:cNvPr id="22" name="Rounded Rectangle 21"/>
          <p:cNvSpPr/>
          <p:nvPr/>
        </p:nvSpPr>
        <p:spPr>
          <a:xfrm>
            <a:off x="7799832" y="1828800"/>
            <a:ext cx="3721607" cy="3840480"/>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8119872" y="2148840"/>
            <a:ext cx="3081527" cy="3291840"/>
          </a:xfrm>
          <a:prstGeom prst="rect">
            <a:avLst/>
          </a:prstGeom>
          <a:noFill/>
        </p:spPr>
        <p:txBody>
          <a:bodyPr wrap="square" lIns="0" tIns="0" rIns="0" bIns="0" anchor="t">
            <a:spAutoFit/>
          </a:bodyPr>
          <a:lstStyle/>
          <a:p>
            <a:pPr algn="l"/>
            <a:r>
              <a:rPr sz="900" b="1">
                <a:solidFill>
                  <a:srgbClr val="41D9F9"/>
                </a:solidFill>
                <a:latin typeface="Arial"/>
              </a:rPr>
              <a:t>KEY CHALLENGES</a:t>
            </a:r>
          </a:p>
          <a:p>
            <a:pPr algn="l">
              <a:spcBef>
                <a:spcPts val="1800"/>
              </a:spcBef>
            </a:pPr>
            <a:r>
              <a:rPr sz="1400" b="1">
                <a:solidFill>
                  <a:srgbClr val="FFFFFF"/>
                </a:solidFill>
                <a:latin typeface="Arial"/>
              </a:rPr>
              <a:t>Granularity and proportionality</a:t>
            </a:r>
          </a:p>
          <a:p>
            <a:pPr algn="l">
              <a:spcBef>
                <a:spcPts val="400"/>
              </a:spcBef>
            </a:pPr>
            <a:r>
              <a:rPr sz="1200" b="0">
                <a:solidFill>
                  <a:srgbClr val="B9CBDD"/>
                </a:solidFill>
                <a:latin typeface="Arial"/>
              </a:rPr>
              <a:t>Defining product requirements for a highly heterogeneous product group.</a:t>
            </a:r>
          </a:p>
          <a:p>
            <a:pPr algn="l">
              <a:spcBef>
                <a:spcPts val="1800"/>
              </a:spcBef>
            </a:pPr>
            <a:r>
              <a:rPr sz="1400" b="1">
                <a:solidFill>
                  <a:srgbClr val="FFFFFF"/>
                </a:solidFill>
                <a:latin typeface="Arial"/>
              </a:rPr>
              <a:t>Methodological alignment</a:t>
            </a:r>
          </a:p>
          <a:p>
            <a:pPr algn="l">
              <a:spcBef>
                <a:spcPts val="400"/>
              </a:spcBef>
            </a:pPr>
            <a:r>
              <a:rPr sz="1200" b="0">
                <a:solidFill>
                  <a:srgbClr val="B9CBDD"/>
                </a:solidFill>
                <a:latin typeface="Arial"/>
              </a:rPr>
              <a:t>Bringing together MEErP, PEF, the EcoReport tool and the DPP.</a:t>
            </a:r>
          </a:p>
          <a:p>
            <a:pPr algn="l">
              <a:spcBef>
                <a:spcPts val="1800"/>
              </a:spcBef>
            </a:pPr>
            <a:r>
              <a:rPr sz="1400" b="1">
                <a:solidFill>
                  <a:srgbClr val="FFFFFF"/>
                </a:solidFill>
                <a:latin typeface="Arial"/>
              </a:rPr>
              <a:t>Mandatory and voluntary instruments</a:t>
            </a:r>
          </a:p>
          <a:p>
            <a:pPr algn="l">
              <a:spcBef>
                <a:spcPts val="400"/>
              </a:spcBef>
            </a:pPr>
            <a:r>
              <a:rPr sz="1200" b="0">
                <a:solidFill>
                  <a:srgbClr val="B9CBDD"/>
                </a:solidFill>
                <a:latin typeface="Arial"/>
              </a:rPr>
              <a:t>Balancing ESPR requirements and the EU Ecolabel.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Timeline</a:t>
            </a:r>
          </a:p>
        </p:txBody>
      </p:sp>
      <p:sp>
        <p:nvSpPr>
          <p:cNvPr id="3" name="Text Placeholder 2"/>
          <p:cNvSpPr>
            <a:spLocks noGrp="1"/>
          </p:cNvSpPr>
          <p:nvPr>
            <p:ph type="body" idx="13"/>
          </p:nvPr>
        </p:nvSpPr>
        <p:spPr/>
        <p:txBody>
          <a:bodyPr/>
          <a:lstStyle/>
          <a:p>
            <a:r>
              <a:rPr sz="1600"/>
              <a:t>Today’s meeting is the first stakeholder milestone of the study</a:t>
            </a:r>
          </a:p>
        </p:txBody>
      </p:sp>
      <p:cxnSp>
        <p:nvCxnSpPr>
          <p:cNvPr id="4" name="Connector 3"/>
          <p:cNvCxnSpPr/>
          <p:nvPr/>
        </p:nvCxnSpPr>
        <p:spPr>
          <a:xfrm>
            <a:off x="1627631" y="2514600"/>
            <a:ext cx="7970956" cy="0"/>
          </a:xfrm>
          <a:prstGeom prst="line">
            <a:avLst/>
          </a:prstGeom>
          <a:ln w="25400">
            <a:solidFill>
              <a:srgbClr val="002E56"/>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9598587" y="2514600"/>
            <a:ext cx="1328493" cy="0"/>
          </a:xfrm>
          <a:prstGeom prst="line">
            <a:avLst/>
          </a:prstGeom>
          <a:ln w="25400">
            <a:solidFill>
              <a:srgbClr val="002E56"/>
            </a:solidFill>
            <a:prstDash val="dash"/>
          </a:ln>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1545335" y="2432304"/>
            <a:ext cx="164592" cy="164592"/>
          </a:xfrm>
          <a:prstGeom prst="ellipse">
            <a:avLst/>
          </a:prstGeom>
          <a:solidFill>
            <a:srgbClr val="002E56"/>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018249"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12 Mar 2026</a:t>
            </a:r>
          </a:p>
          <a:p>
            <a:pPr algn="ctr">
              <a:spcBef>
                <a:spcPts val="300"/>
              </a:spcBef>
            </a:pPr>
            <a:r>
              <a:rPr sz="1000" b="0">
                <a:solidFill>
                  <a:srgbClr val="4A5A6E"/>
                </a:solidFill>
                <a:latin typeface="Arial"/>
              </a:rPr>
              <a:t>Study start</a:t>
            </a:r>
          </a:p>
        </p:txBody>
      </p:sp>
      <p:sp>
        <p:nvSpPr>
          <p:cNvPr id="8" name="Oval 7"/>
          <p:cNvSpPr/>
          <p:nvPr/>
        </p:nvSpPr>
        <p:spPr>
          <a:xfrm>
            <a:off x="2873828" y="2432304"/>
            <a:ext cx="164592" cy="164592"/>
          </a:xfrm>
          <a:prstGeom prst="ellipse">
            <a:avLst/>
          </a:prstGeom>
          <a:solidFill>
            <a:srgbClr val="002E56"/>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2346742"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Apr–May 2026</a:t>
            </a:r>
          </a:p>
          <a:p>
            <a:pPr algn="ctr">
              <a:spcBef>
                <a:spcPts val="300"/>
              </a:spcBef>
            </a:pPr>
            <a:r>
              <a:rPr sz="1000" b="0">
                <a:solidFill>
                  <a:srgbClr val="4A5A6E"/>
                </a:solidFill>
                <a:latin typeface="Arial"/>
              </a:rPr>
              <a:t>Online platform, questionnaire and consultation on Tasks 1⁠–⁠4</a:t>
            </a:r>
          </a:p>
        </p:txBody>
      </p:sp>
      <p:sp>
        <p:nvSpPr>
          <p:cNvPr id="10" name="Oval 9"/>
          <p:cNvSpPr/>
          <p:nvPr/>
        </p:nvSpPr>
        <p:spPr>
          <a:xfrm>
            <a:off x="4202321" y="2432304"/>
            <a:ext cx="164592" cy="164592"/>
          </a:xfrm>
          <a:prstGeom prst="ellipse">
            <a:avLst/>
          </a:prstGeom>
          <a:solidFill>
            <a:srgbClr val="002E56"/>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3675234"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Aug 2026</a:t>
            </a:r>
          </a:p>
          <a:p>
            <a:pPr algn="ctr">
              <a:spcBef>
                <a:spcPts val="300"/>
              </a:spcBef>
            </a:pPr>
            <a:r>
              <a:rPr sz="1000" b="0">
                <a:solidFill>
                  <a:srgbClr val="4A5A6E"/>
                </a:solidFill>
                <a:latin typeface="Arial"/>
              </a:rPr>
              <a:t>Interim draft Task 1–4 reports for comments</a:t>
            </a:r>
          </a:p>
        </p:txBody>
      </p:sp>
      <p:sp>
        <p:nvSpPr>
          <p:cNvPr id="12" name="Oval 11"/>
          <p:cNvSpPr/>
          <p:nvPr/>
        </p:nvSpPr>
        <p:spPr>
          <a:xfrm>
            <a:off x="5430229" y="2331720"/>
            <a:ext cx="365760" cy="365760"/>
          </a:xfrm>
          <a:prstGeom prst="ellipse">
            <a:avLst/>
          </a:prstGeom>
          <a:noFill/>
          <a:ln w="31750">
            <a:solidFill>
              <a:srgbClr val="15EA75"/>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ounded Rectangle 12"/>
          <p:cNvSpPr/>
          <p:nvPr/>
        </p:nvSpPr>
        <p:spPr>
          <a:xfrm>
            <a:off x="5018749" y="1856232"/>
            <a:ext cx="1188720" cy="274320"/>
          </a:xfrm>
          <a:prstGeom prst="roundRect">
            <a:avLst>
              <a:gd name="adj" fmla="val 50000"/>
            </a:avLst>
          </a:prstGeom>
          <a:solidFill>
            <a:srgbClr val="15EA7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850" b="1">
                <a:solidFill>
                  <a:srgbClr val="002E56"/>
                </a:solidFill>
                <a:latin typeface="Arial"/>
              </a:rPr>
              <a:t>WE ARE HERE</a:t>
            </a:r>
          </a:p>
        </p:txBody>
      </p:sp>
      <p:sp>
        <p:nvSpPr>
          <p:cNvPr id="14" name="Oval 13"/>
          <p:cNvSpPr/>
          <p:nvPr/>
        </p:nvSpPr>
        <p:spPr>
          <a:xfrm>
            <a:off x="5530813" y="2432304"/>
            <a:ext cx="164592" cy="164592"/>
          </a:xfrm>
          <a:prstGeom prst="ellipse">
            <a:avLst/>
          </a:prstGeom>
          <a:solidFill>
            <a:srgbClr val="15EA75"/>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5003727"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6 Oct 2026</a:t>
            </a:r>
          </a:p>
          <a:p>
            <a:pPr algn="ctr">
              <a:spcBef>
                <a:spcPts val="300"/>
              </a:spcBef>
            </a:pPr>
            <a:r>
              <a:rPr sz="1000" b="0">
                <a:solidFill>
                  <a:srgbClr val="4A5A6E"/>
                </a:solidFill>
                <a:latin typeface="Arial"/>
              </a:rPr>
              <a:t>1st stakeholder meeting on Tasks 1⁠–⁠4</a:t>
            </a:r>
          </a:p>
        </p:txBody>
      </p:sp>
      <p:sp>
        <p:nvSpPr>
          <p:cNvPr id="16" name="Oval 15"/>
          <p:cNvSpPr/>
          <p:nvPr/>
        </p:nvSpPr>
        <p:spPr>
          <a:xfrm>
            <a:off x="6859306" y="2432304"/>
            <a:ext cx="164592" cy="164592"/>
          </a:xfrm>
          <a:prstGeom prst="ellipse">
            <a:avLst/>
          </a:prstGeom>
          <a:solidFill>
            <a:srgbClr val="FFFFFF"/>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6332219"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Feb 2027</a:t>
            </a:r>
          </a:p>
          <a:p>
            <a:pPr algn="ctr">
              <a:spcBef>
                <a:spcPts val="300"/>
              </a:spcBef>
            </a:pPr>
            <a:r>
              <a:rPr sz="1000" b="0">
                <a:solidFill>
                  <a:srgbClr val="4A5A6E"/>
                </a:solidFill>
                <a:latin typeface="Arial"/>
              </a:rPr>
              <a:t>Interim draft Task 5–7 reports for comments</a:t>
            </a:r>
          </a:p>
        </p:txBody>
      </p:sp>
      <p:sp>
        <p:nvSpPr>
          <p:cNvPr id="18" name="Oval 17"/>
          <p:cNvSpPr/>
          <p:nvPr/>
        </p:nvSpPr>
        <p:spPr>
          <a:xfrm>
            <a:off x="8187798" y="2432304"/>
            <a:ext cx="164592" cy="164592"/>
          </a:xfrm>
          <a:prstGeom prst="ellipse">
            <a:avLst/>
          </a:prstGeom>
          <a:solidFill>
            <a:srgbClr val="FFFFFF"/>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7660712"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Mar 2027</a:t>
            </a:r>
          </a:p>
          <a:p>
            <a:pPr algn="ctr">
              <a:spcBef>
                <a:spcPts val="300"/>
              </a:spcBef>
            </a:pPr>
            <a:r>
              <a:rPr sz="1000" b="0">
                <a:solidFill>
                  <a:srgbClr val="4A5A6E"/>
                </a:solidFill>
                <a:latin typeface="Arial"/>
              </a:rPr>
              <a:t>2nd stakeholder meeting on Tasks 5⁠–⁠7</a:t>
            </a:r>
          </a:p>
        </p:txBody>
      </p:sp>
      <p:sp>
        <p:nvSpPr>
          <p:cNvPr id="20" name="Oval 19"/>
          <p:cNvSpPr/>
          <p:nvPr/>
        </p:nvSpPr>
        <p:spPr>
          <a:xfrm>
            <a:off x="9516291" y="2432304"/>
            <a:ext cx="164592" cy="164592"/>
          </a:xfrm>
          <a:prstGeom prst="ellipse">
            <a:avLst/>
          </a:prstGeom>
          <a:solidFill>
            <a:srgbClr val="FFFFFF"/>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8989205"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Spring 2027</a:t>
            </a:r>
          </a:p>
          <a:p>
            <a:pPr algn="ctr">
              <a:spcBef>
                <a:spcPts val="300"/>
              </a:spcBef>
            </a:pPr>
            <a:r>
              <a:rPr sz="1000" b="0">
                <a:solidFill>
                  <a:srgbClr val="4A5A6E"/>
                </a:solidFill>
                <a:latin typeface="Arial"/>
              </a:rPr>
              <a:t>Final preparatory study</a:t>
            </a:r>
          </a:p>
        </p:txBody>
      </p:sp>
      <p:sp>
        <p:nvSpPr>
          <p:cNvPr id="22" name="Oval 21"/>
          <p:cNvSpPr/>
          <p:nvPr/>
        </p:nvSpPr>
        <p:spPr>
          <a:xfrm>
            <a:off x="10844784" y="2432304"/>
            <a:ext cx="164592" cy="164592"/>
          </a:xfrm>
          <a:prstGeom prst="ellipse">
            <a:avLst/>
          </a:prstGeom>
          <a:solidFill>
            <a:srgbClr val="FFFFFF"/>
          </a:solidFill>
          <a:ln w="19050">
            <a:solidFill>
              <a:srgbClr val="002E56"/>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10317697" y="2770632"/>
            <a:ext cx="1218764" cy="1188720"/>
          </a:xfrm>
          <a:prstGeom prst="rect">
            <a:avLst/>
          </a:prstGeom>
          <a:noFill/>
        </p:spPr>
        <p:txBody>
          <a:bodyPr wrap="square" lIns="0" tIns="0" rIns="0" bIns="0" anchor="t">
            <a:spAutoFit/>
          </a:bodyPr>
          <a:lstStyle/>
          <a:p>
            <a:pPr algn="ctr"/>
            <a:r>
              <a:rPr sz="1150" b="1">
                <a:solidFill>
                  <a:srgbClr val="002E56"/>
                </a:solidFill>
                <a:latin typeface="Arial"/>
              </a:rPr>
              <a:t>2027 – May 2028</a:t>
            </a:r>
          </a:p>
          <a:p>
            <a:pPr algn="ctr">
              <a:spcBef>
                <a:spcPts val="300"/>
              </a:spcBef>
            </a:pPr>
            <a:r>
              <a:rPr sz="1000" b="0">
                <a:solidFill>
                  <a:srgbClr val="4A5A6E"/>
                </a:solidFill>
                <a:latin typeface="Arial"/>
              </a:rPr>
              <a:t>Impact Assessment support study, if decided by the Commission</a:t>
            </a:r>
          </a:p>
        </p:txBody>
      </p:sp>
      <p:sp>
        <p:nvSpPr>
          <p:cNvPr id="24" name="TextBox 23"/>
          <p:cNvSpPr txBox="1"/>
          <p:nvPr/>
        </p:nvSpPr>
        <p:spPr>
          <a:xfrm>
            <a:off x="1033271" y="3822191"/>
            <a:ext cx="3657600" cy="228600"/>
          </a:xfrm>
          <a:prstGeom prst="rect">
            <a:avLst/>
          </a:prstGeom>
          <a:noFill/>
        </p:spPr>
        <p:txBody>
          <a:bodyPr wrap="square" lIns="0" tIns="0" rIns="0" bIns="0" anchor="t">
            <a:spAutoFit/>
          </a:bodyPr>
          <a:lstStyle/>
          <a:p>
            <a:pPr algn="l"/>
            <a:r>
              <a:rPr sz="900" b="1">
                <a:solidFill>
                  <a:srgbClr val="4A5A6E"/>
                </a:solidFill>
                <a:latin typeface="Arial"/>
              </a:rPr>
              <a:t>WORK PHASES</a:t>
            </a:r>
          </a:p>
        </p:txBody>
      </p:sp>
      <p:cxnSp>
        <p:nvCxnSpPr>
          <p:cNvPr id="25" name="Connector 24"/>
          <p:cNvCxnSpPr/>
          <p:nvPr/>
        </p:nvCxnSpPr>
        <p:spPr>
          <a:xfrm>
            <a:off x="5613109" y="3657600"/>
            <a:ext cx="0" cy="2093976"/>
          </a:xfrm>
          <a:prstGeom prst="line">
            <a:avLst/>
          </a:prstGeom>
          <a:ln w="19050">
            <a:solidFill>
              <a:srgbClr val="15EA75"/>
            </a:solidFill>
            <a:prstDash val="dash"/>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1627631" y="4114800"/>
            <a:ext cx="3985477" cy="329184"/>
          </a:xfrm>
          <a:prstGeom prst="roundRect">
            <a:avLst>
              <a:gd name="adj" fmla="val 50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latin typeface="Arial"/>
              </a:rPr>
              <a:t>Phase I: MEErP Tasks 1–4</a:t>
            </a:r>
          </a:p>
        </p:txBody>
      </p:sp>
      <p:sp>
        <p:nvSpPr>
          <p:cNvPr id="27" name="Rounded Rectangle 26"/>
          <p:cNvSpPr/>
          <p:nvPr/>
        </p:nvSpPr>
        <p:spPr>
          <a:xfrm>
            <a:off x="5613109" y="4535424"/>
            <a:ext cx="3985477" cy="329184"/>
          </a:xfrm>
          <a:prstGeom prst="roundRect">
            <a:avLst>
              <a:gd name="adj" fmla="val 50000"/>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002E56"/>
                </a:solidFill>
                <a:latin typeface="Arial"/>
              </a:rPr>
              <a:t>Phase II: MEErP Tasks 5–7</a:t>
            </a:r>
          </a:p>
        </p:txBody>
      </p:sp>
      <p:sp>
        <p:nvSpPr>
          <p:cNvPr id="28" name="Rounded Rectangle 27"/>
          <p:cNvSpPr/>
          <p:nvPr/>
        </p:nvSpPr>
        <p:spPr>
          <a:xfrm>
            <a:off x="1627631" y="4956048"/>
            <a:ext cx="7970955" cy="329184"/>
          </a:xfrm>
          <a:prstGeom prst="roundRect">
            <a:avLst>
              <a:gd name="adj" fmla="val 50000"/>
            </a:avLst>
          </a:prstGeom>
          <a:solidFill>
            <a:srgbClr val="0B8A4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latin typeface="Arial"/>
              </a:rPr>
              <a:t>EU Ecolabel criteria revision (in parallel)</a:t>
            </a:r>
          </a:p>
        </p:txBody>
      </p:sp>
      <p:sp>
        <p:nvSpPr>
          <p:cNvPr id="29" name="Rounded Rectangle 28"/>
          <p:cNvSpPr/>
          <p:nvPr/>
        </p:nvSpPr>
        <p:spPr>
          <a:xfrm>
            <a:off x="8775627" y="5376672"/>
            <a:ext cx="2745812" cy="329184"/>
          </a:xfrm>
          <a:prstGeom prst="roundRect">
            <a:avLst>
              <a:gd name="adj" fmla="val 50000"/>
            </a:avLst>
          </a:prstGeom>
          <a:noFill/>
          <a:ln w="15875">
            <a:solidFill>
              <a:srgbClr val="4A5A6E"/>
            </a:solidFill>
            <a:prstDash val="dash"/>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4A5A6E"/>
                </a:solidFill>
                <a:latin typeface="Arial"/>
              </a:rPr>
              <a:t>Impact Assessment support (conditional)</a:t>
            </a:r>
          </a:p>
        </p:txBody>
      </p:sp>
      <p:sp>
        <p:nvSpPr>
          <p:cNvPr id="30" name="TextBox 29"/>
          <p:cNvSpPr txBox="1"/>
          <p:nvPr/>
        </p:nvSpPr>
        <p:spPr>
          <a:xfrm>
            <a:off x="1033271" y="5760720"/>
            <a:ext cx="10488167" cy="201168"/>
          </a:xfrm>
          <a:prstGeom prst="rect">
            <a:avLst/>
          </a:prstGeom>
          <a:noFill/>
        </p:spPr>
        <p:txBody>
          <a:bodyPr wrap="square" lIns="0" tIns="0" rIns="0" bIns="0" anchor="t">
            <a:spAutoFit/>
          </a:bodyPr>
          <a:lstStyle/>
          <a:p>
            <a:pPr algn="l"/>
            <a:r>
              <a:rPr sz="850" b="0">
                <a:solidFill>
                  <a:srgbClr val="4A5A6E"/>
                </a:solidFill>
                <a:latin typeface="Arial"/>
              </a:rPr>
              <a:t>Planned dates are tentative. Latest planning: espr-euecolabel-furniture.eu/project-plan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F772C9-06DF-CCFE-980D-44F1B708B28F}"/>
              </a:ext>
            </a:extLst>
          </p:cNvPr>
          <p:cNvSpPr>
            <a:spLocks noGrp="1"/>
          </p:cNvSpPr>
          <p:nvPr>
            <p:ph type="title"/>
          </p:nvPr>
        </p:nvSpPr>
        <p:spPr/>
        <p:txBody>
          <a:bodyPr/>
          <a:lstStyle/>
          <a:p>
            <a:r>
              <a:rPr lang="de-DE"/>
              <a:t>Project website</a:t>
            </a:r>
          </a:p>
        </p:txBody>
      </p:sp>
      <p:sp>
        <p:nvSpPr>
          <p:cNvPr id="3" name="Inhaltsplatzhalter 2">
            <a:extLst>
              <a:ext uri="{FF2B5EF4-FFF2-40B4-BE49-F238E27FC236}">
                <a16:creationId xmlns:a16="http://schemas.microsoft.com/office/drawing/2014/main" id="{4298E183-3F7D-F2CE-CE08-D425B2322696}"/>
              </a:ext>
            </a:extLst>
          </p:cNvPr>
          <p:cNvSpPr>
            <a:spLocks noGrp="1"/>
          </p:cNvSpPr>
          <p:nvPr>
            <p:ph idx="1"/>
          </p:nvPr>
        </p:nvSpPr>
        <p:spPr/>
        <p:txBody>
          <a:bodyPr/>
          <a:lstStyle/>
          <a:p>
            <a:r>
              <a:rPr lang="de-DE">
                <a:hlinkClick r:id="rId3"/>
              </a:rPr>
              <a:t>https://espr-euecolabel-furniture.eu/</a:t>
            </a:r>
            <a:r>
              <a:rPr lang="tr-TR"/>
              <a:t> </a:t>
            </a:r>
            <a:endParaRPr lang="de-DE"/>
          </a:p>
          <a:p>
            <a:r>
              <a:rPr lang="de-DE"/>
              <a:t>Only registered </a:t>
            </a:r>
            <a:r>
              <a:rPr lang="de-DE" err="1"/>
              <a:t>stakeholders</a:t>
            </a:r>
            <a:r>
              <a:rPr lang="de-DE"/>
              <a:t> </a:t>
            </a:r>
            <a:r>
              <a:rPr lang="de-DE" err="1"/>
              <a:t>get</a:t>
            </a:r>
            <a:r>
              <a:rPr lang="de-DE"/>
              <a:t> </a:t>
            </a:r>
            <a:r>
              <a:rPr lang="de-DE" err="1"/>
              <a:t>informed</a:t>
            </a:r>
            <a:r>
              <a:rPr lang="de-DE"/>
              <a:t>!</a:t>
            </a:r>
          </a:p>
          <a:p>
            <a:endParaRPr lang="de-DE"/>
          </a:p>
          <a:p>
            <a:pPr marL="0" indent="0">
              <a:buNone/>
            </a:pPr>
            <a:r>
              <a:rPr lang="de-DE">
                <a:sym typeface="Wingdings" panose="05000000000000000000" pitchFamily="2" charset="2"/>
              </a:rPr>
              <a:t> </a:t>
            </a:r>
            <a:r>
              <a:rPr lang="de-DE"/>
              <a:t>Register!</a:t>
            </a:r>
          </a:p>
        </p:txBody>
      </p:sp>
      <p:sp>
        <p:nvSpPr>
          <p:cNvPr id="4" name="Textplatzhalter 3">
            <a:extLst>
              <a:ext uri="{FF2B5EF4-FFF2-40B4-BE49-F238E27FC236}">
                <a16:creationId xmlns:a16="http://schemas.microsoft.com/office/drawing/2014/main" id="{C3A5B80E-8BE1-36A5-48A5-D057C0517436}"/>
              </a:ext>
            </a:extLst>
          </p:cNvPr>
          <p:cNvSpPr>
            <a:spLocks noGrp="1"/>
          </p:cNvSpPr>
          <p:nvPr>
            <p:ph type="body" idx="13"/>
          </p:nvPr>
        </p:nvSpPr>
        <p:spPr/>
        <p:txBody>
          <a:bodyPr/>
          <a:lstStyle/>
          <a:p>
            <a:endParaRPr lang="de-DE"/>
          </a:p>
        </p:txBody>
      </p:sp>
      <p:pic>
        <p:nvPicPr>
          <p:cNvPr id="6" name="Picture 5">
            <a:extLst>
              <a:ext uri="{FF2B5EF4-FFF2-40B4-BE49-F238E27FC236}">
                <a16:creationId xmlns:a16="http://schemas.microsoft.com/office/drawing/2014/main" id="{F335D88F-A633-7571-3E13-7E0CDFC12769}"/>
              </a:ext>
            </a:extLst>
          </p:cNvPr>
          <p:cNvPicPr>
            <a:picLocks noChangeAspect="1"/>
          </p:cNvPicPr>
          <p:nvPr/>
        </p:nvPicPr>
        <p:blipFill>
          <a:blip r:embed="rId4"/>
          <a:stretch>
            <a:fillRect/>
          </a:stretch>
        </p:blipFill>
        <p:spPr>
          <a:xfrm>
            <a:off x="4729147" y="2618102"/>
            <a:ext cx="7228921" cy="4147664"/>
          </a:xfrm>
          <a:prstGeom prst="rect">
            <a:avLst/>
          </a:prstGeom>
        </p:spPr>
      </p:pic>
    </p:spTree>
    <p:extLst>
      <p:ext uri="{BB962C8B-B14F-4D97-AF65-F5344CB8AC3E}">
        <p14:creationId xmlns:p14="http://schemas.microsoft.com/office/powerpoint/2010/main" val="1288811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D433E7-8516-399B-F3C3-47ED0958DF43}"/>
              </a:ext>
            </a:extLst>
          </p:cNvPr>
          <p:cNvSpPr>
            <a:spLocks noGrp="1"/>
          </p:cNvSpPr>
          <p:nvPr>
            <p:ph type="title"/>
          </p:nvPr>
        </p:nvSpPr>
        <p:spPr/>
        <p:txBody>
          <a:bodyPr/>
          <a:lstStyle/>
          <a:p>
            <a:r>
              <a:rPr lang="en-US"/>
              <a:t>Preparatory study: Methodology 	</a:t>
            </a:r>
            <a:endParaRPr lang="de-DE"/>
          </a:p>
        </p:txBody>
      </p:sp>
      <p:sp>
        <p:nvSpPr>
          <p:cNvPr id="4" name="Textplatzhalter 3">
            <a:extLst>
              <a:ext uri="{FF2B5EF4-FFF2-40B4-BE49-F238E27FC236}">
                <a16:creationId xmlns:a16="http://schemas.microsoft.com/office/drawing/2014/main" id="{D5C7E8E2-1EED-8EA2-BDE5-B614389AECD3}"/>
              </a:ext>
            </a:extLst>
          </p:cNvPr>
          <p:cNvSpPr>
            <a:spLocks noGrp="1"/>
          </p:cNvSpPr>
          <p:nvPr>
            <p:ph type="body" idx="13"/>
          </p:nvPr>
        </p:nvSpPr>
        <p:spPr/>
        <p:txBody>
          <a:bodyPr/>
          <a:lstStyle/>
          <a:p>
            <a:r>
              <a:rPr lang="en-US" err="1"/>
              <a:t>MEErP</a:t>
            </a:r>
            <a:r>
              <a:rPr lang="en-US"/>
              <a:t>: OVERVIEW</a:t>
            </a:r>
          </a:p>
          <a:p>
            <a:endParaRPr lang="de-DE"/>
          </a:p>
        </p:txBody>
      </p:sp>
      <p:sp>
        <p:nvSpPr>
          <p:cNvPr id="5" name="Textplatzhalter 5">
            <a:extLst>
              <a:ext uri="{FF2B5EF4-FFF2-40B4-BE49-F238E27FC236}">
                <a16:creationId xmlns:a16="http://schemas.microsoft.com/office/drawing/2014/main" id="{87FC3C34-41AF-A418-8A62-CD72686632E7}"/>
              </a:ext>
            </a:extLst>
          </p:cNvPr>
          <p:cNvSpPr txBox="1">
            <a:spLocks/>
          </p:cNvSpPr>
          <p:nvPr/>
        </p:nvSpPr>
        <p:spPr>
          <a:xfrm>
            <a:off x="3454986" y="1718916"/>
            <a:ext cx="5838546" cy="4473939"/>
          </a:xfrm>
          <a:prstGeom prst="rect">
            <a:avLst/>
          </a:prstGeom>
        </p:spPr>
        <p:txBody>
          <a:bodyPr vert="horz" lIns="0" tIns="0" rIns="0" bIns="0" rtlCol="0" anchor="t">
            <a:normAutofit fontScale="6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5"/>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28600" marR="80772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1 - Scope </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(definitions, standards and legislation, 1</a:t>
            </a:r>
            <a:r>
              <a:rPr kumimoji="0" lang="en-US" sz="2000" b="0" i="0" u="none" strike="noStrike" kern="1200" cap="none" spc="0" normalizeH="0" baseline="30000" noProof="0">
                <a:ln>
                  <a:noFill/>
                </a:ln>
                <a:solidFill>
                  <a:srgbClr val="41D9F9"/>
                </a:solidFill>
                <a:effectLst/>
                <a:uLnTx/>
                <a:uFillTx/>
                <a:latin typeface="Arial"/>
                <a:ea typeface="+mn-ea"/>
                <a:cs typeface="+mn-cs"/>
              </a:rPr>
              <a:t>st</a:t>
            </a:r>
            <a:r>
              <a:rPr kumimoji="0" lang="en-US" sz="2000" b="0" i="0" u="none" strike="noStrike" kern="1200" cap="none" spc="0" normalizeH="0" baseline="0" noProof="0">
                <a:ln>
                  <a:noFill/>
                </a:ln>
                <a:solidFill>
                  <a:srgbClr val="41D9F9"/>
                </a:solidFill>
                <a:effectLst/>
                <a:uLnTx/>
                <a:uFillTx/>
                <a:latin typeface="Arial"/>
                <a:ea typeface="+mn-ea"/>
                <a:cs typeface="+mn-cs"/>
              </a:rPr>
              <a:t> screening)</a:t>
            </a:r>
          </a:p>
          <a:p>
            <a:pPr marL="228600" marR="807720" lvl="0" indent="-216535" algn="l" defTabSz="914400" rtl="0" eaLnBrk="1" fontAlgn="auto" latinLnBrk="0" hangingPunct="1">
              <a:lnSpc>
                <a:spcPct val="90000"/>
              </a:lnSpc>
              <a:spcBef>
                <a:spcPts val="360"/>
              </a:spcBef>
              <a:spcAft>
                <a:spcPts val="0"/>
              </a:spcAft>
              <a:buClr>
                <a:srgbClr val="34A2DC"/>
              </a:buClr>
              <a:buSzTx/>
              <a:buFont typeface="Wingdings"/>
              <a:buChar char=""/>
              <a:tabLst>
                <a:tab pos="228600" algn="l"/>
                <a:tab pos="229235" algn="l"/>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59"/>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2 – Markets </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(volumes and prices)</a:t>
            </a:r>
          </a:p>
          <a:p>
            <a:pPr marL="228600" marR="0" lvl="0" indent="-216535" algn="l" defTabSz="914400" rtl="0" eaLnBrk="1" fontAlgn="auto" latinLnBrk="0" hangingPunct="1">
              <a:lnSpc>
                <a:spcPct val="90000"/>
              </a:lnSpc>
              <a:spcBef>
                <a:spcPts val="359"/>
              </a:spcBef>
              <a:spcAft>
                <a:spcPts val="0"/>
              </a:spcAft>
              <a:buClr>
                <a:srgbClr val="34A2DC"/>
              </a:buClr>
              <a:buSzTx/>
              <a:buFont typeface="Wingdings"/>
              <a:buChar char=""/>
              <a:tabLst>
                <a:tab pos="228600" algn="l"/>
                <a:tab pos="229235" algn="l"/>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59"/>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3 – User </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(product demand side)</a:t>
            </a:r>
          </a:p>
          <a:p>
            <a:pPr marL="228600" marR="0" lvl="0" indent="-216535" algn="l" defTabSz="914400" rtl="0" eaLnBrk="1" fontAlgn="auto" latinLnBrk="0" hangingPunct="1">
              <a:lnSpc>
                <a:spcPct val="90000"/>
              </a:lnSpc>
              <a:spcBef>
                <a:spcPts val="359"/>
              </a:spcBef>
              <a:spcAft>
                <a:spcPts val="0"/>
              </a:spcAft>
              <a:buClr>
                <a:srgbClr val="34A2DC"/>
              </a:buClr>
              <a:buSzTx/>
              <a:buFont typeface="Wingdings"/>
              <a:buChar char=""/>
              <a:tabLst>
                <a:tab pos="228600" algn="l"/>
                <a:tab pos="229235" algn="l"/>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23622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4 - Technologies </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(product supply side, includes both Best Available Technology (BAT) and Best Not Yet Available Technology (BNAT)</a:t>
            </a:r>
          </a:p>
          <a:p>
            <a:pPr marL="228600" marR="236220" lvl="0" indent="-216535" algn="l" defTabSz="914400" rtl="0" eaLnBrk="1" fontAlgn="auto" latinLnBrk="0" hangingPunct="1">
              <a:lnSpc>
                <a:spcPct val="90000"/>
              </a:lnSpc>
              <a:spcBef>
                <a:spcPts val="360"/>
              </a:spcBef>
              <a:spcAft>
                <a:spcPts val="0"/>
              </a:spcAft>
              <a:buClr>
                <a:srgbClr val="34A2DC"/>
              </a:buClr>
              <a:buSzTx/>
              <a:buFont typeface="Wingdings"/>
              <a:buChar char=""/>
              <a:tabLst>
                <a:tab pos="228600" algn="l"/>
                <a:tab pos="229235" algn="l"/>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846455"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5 – Environment &amp; Economics</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(Life Cycle Analysis (LCA) &amp; Life Cycle Costing (LCC) of the Base Cases)</a:t>
            </a:r>
          </a:p>
          <a:p>
            <a:pPr marL="228600" marR="846455" lvl="0" indent="-216535" algn="l" defTabSz="914400" rtl="0" eaLnBrk="1" fontAlgn="auto" latinLnBrk="0" hangingPunct="1">
              <a:lnSpc>
                <a:spcPct val="90000"/>
              </a:lnSpc>
              <a:spcBef>
                <a:spcPts val="360"/>
              </a:spcBef>
              <a:spcAft>
                <a:spcPts val="0"/>
              </a:spcAft>
              <a:buClr>
                <a:srgbClr val="34A2DC"/>
              </a:buClr>
              <a:buSzTx/>
              <a:buFont typeface="Wingdings"/>
              <a:buChar char=""/>
              <a:tabLst>
                <a:tab pos="228600" algn="l"/>
                <a:tab pos="229235" algn="l"/>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6 – Design options </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to improve LCA + LCC;</a:t>
            </a:r>
          </a:p>
          <a:p>
            <a:pPr marL="228600" marR="0" lvl="0" indent="-216535" algn="l" defTabSz="914400" rtl="0" eaLnBrk="1" fontAlgn="auto" latinLnBrk="0" hangingPunct="1">
              <a:lnSpc>
                <a:spcPct val="90000"/>
              </a:lnSpc>
              <a:spcBef>
                <a:spcPts val="360"/>
              </a:spcBef>
              <a:spcAft>
                <a:spcPts val="0"/>
              </a:spcAft>
              <a:buClr>
                <a:srgbClr val="34A2DC"/>
              </a:buClr>
              <a:buSzTx/>
              <a:buFont typeface="Wingdings"/>
              <a:buChar char=""/>
              <a:tabLst>
                <a:tab pos="228600" algn="l"/>
                <a:tab pos="229235" algn="l"/>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7 – Scenarios </a:t>
            </a:r>
            <a:br>
              <a:rPr kumimoji="0" lang="en-US" sz="2400" b="0" i="0" u="none" strike="noStrike" kern="1200" cap="none" spc="0" normalizeH="0" baseline="0" noProof="0">
                <a:ln>
                  <a:noFill/>
                </a:ln>
                <a:solidFill>
                  <a:srgbClr val="002E56"/>
                </a:solidFill>
                <a:effectLst/>
                <a:uLnTx/>
                <a:uFillTx/>
                <a:latin typeface="Arial"/>
                <a:ea typeface="+mn-ea"/>
                <a:cs typeface="+mn-cs"/>
              </a:rPr>
            </a:br>
            <a:r>
              <a:rPr kumimoji="0" lang="en-US" sz="2000" b="0" i="0" u="none" strike="noStrike" kern="1200" cap="none" spc="0" normalizeH="0" baseline="0" noProof="0">
                <a:ln>
                  <a:noFill/>
                </a:ln>
                <a:solidFill>
                  <a:srgbClr val="41D9F9"/>
                </a:solidFill>
                <a:effectLst/>
                <a:uLnTx/>
                <a:uFillTx/>
                <a:latin typeface="Arial"/>
                <a:ea typeface="+mn-ea"/>
                <a:cs typeface="+mn-cs"/>
              </a:rPr>
              <a:t>(Policy, scenario, impact and sensitivity analysis)</a:t>
            </a:r>
            <a:endParaRPr kumimoji="0" lang="de-DE" sz="2400" b="0" i="0" u="none" strike="noStrike" kern="1200" cap="none" spc="0" normalizeH="0" baseline="0" noProof="0">
              <a:ln>
                <a:noFill/>
              </a:ln>
              <a:solidFill>
                <a:srgbClr val="41D9F9"/>
              </a:solidFill>
              <a:effectLst/>
              <a:uLnTx/>
              <a:uFillTx/>
              <a:latin typeface="Arial"/>
              <a:ea typeface="+mn-ea"/>
              <a:cs typeface="Calibri"/>
            </a:endParaRPr>
          </a:p>
        </p:txBody>
      </p:sp>
      <p:graphicFrame>
        <p:nvGraphicFramePr>
          <p:cNvPr id="6" name="Diagram 4">
            <a:extLst>
              <a:ext uri="{FF2B5EF4-FFF2-40B4-BE49-F238E27FC236}">
                <a16:creationId xmlns:a16="http://schemas.microsoft.com/office/drawing/2014/main" id="{9DFAEE2B-7645-8609-920C-A249A9E3B0F8}"/>
              </a:ext>
            </a:extLst>
          </p:cNvPr>
          <p:cNvGraphicFramePr/>
          <p:nvPr/>
        </p:nvGraphicFramePr>
        <p:xfrm>
          <a:off x="836401" y="1629379"/>
          <a:ext cx="2383437" cy="4473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feld 7">
            <a:extLst>
              <a:ext uri="{FF2B5EF4-FFF2-40B4-BE49-F238E27FC236}">
                <a16:creationId xmlns:a16="http://schemas.microsoft.com/office/drawing/2014/main" id="{62CBB39F-A082-E5E5-C2DA-D9B15C06F8EA}"/>
              </a:ext>
            </a:extLst>
          </p:cNvPr>
          <p:cNvSpPr txBox="1"/>
          <p:nvPr/>
        </p:nvSpPr>
        <p:spPr>
          <a:xfrm>
            <a:off x="9722068" y="3187700"/>
            <a:ext cx="2469932"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Arial"/>
                <a:ea typeface="+mn-ea"/>
                <a:cs typeface="+mn-cs"/>
              </a:rPr>
              <a:t>Definition of </a:t>
            </a:r>
            <a:r>
              <a:rPr kumimoji="0" lang="en-US" sz="1500" b="1" i="0" u="none" strike="noStrike" kern="1200" cap="none" spc="0" normalizeH="0" baseline="0" noProof="0">
                <a:ln>
                  <a:noFill/>
                </a:ln>
                <a:solidFill>
                  <a:srgbClr val="000000"/>
                </a:solidFill>
                <a:effectLst/>
                <a:uLnTx/>
                <a:uFillTx/>
                <a:latin typeface="Arial"/>
                <a:ea typeface="+mn-ea"/>
                <a:cs typeface="+mn-cs"/>
              </a:rPr>
              <a:t>Base Cases (BC) </a:t>
            </a:r>
            <a:r>
              <a:rPr kumimoji="0" lang="en-US" sz="1500" b="0" i="0" u="none" strike="noStrike" kern="1200" cap="none" spc="0" normalizeH="0" baseline="0" noProof="0">
                <a:ln>
                  <a:noFill/>
                </a:ln>
                <a:solidFill>
                  <a:srgbClr val="000000"/>
                </a:solidFill>
                <a:effectLst/>
                <a:uLnTx/>
                <a:uFillTx/>
                <a:latin typeface="Arial"/>
                <a:ea typeface="+mn-ea"/>
                <a:cs typeface="+mn-cs"/>
              </a:rPr>
              <a:t>representing the average product on the market in terms of resources efficiency, emissions and functional performance</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e-DE" sz="1800" b="0" i="0" u="none" strike="noStrike" kern="1200" cap="none" spc="0" normalizeH="0" baseline="0" noProof="0">
              <a:ln>
                <a:noFill/>
              </a:ln>
              <a:solidFill>
                <a:srgbClr val="002E56"/>
              </a:solidFill>
              <a:effectLst/>
              <a:uLnTx/>
              <a:uFillTx/>
              <a:latin typeface="Arial"/>
              <a:ea typeface="+mn-ea"/>
              <a:cs typeface="+mn-cs"/>
            </a:endParaRPr>
          </a:p>
        </p:txBody>
      </p:sp>
      <p:sp>
        <p:nvSpPr>
          <p:cNvPr id="11" name="Geschweifte Klammer links 10">
            <a:extLst>
              <a:ext uri="{FF2B5EF4-FFF2-40B4-BE49-F238E27FC236}">
                <a16:creationId xmlns:a16="http://schemas.microsoft.com/office/drawing/2014/main" id="{A5898EA1-410D-EA02-FA9A-776B203DD7A6}"/>
              </a:ext>
            </a:extLst>
          </p:cNvPr>
          <p:cNvSpPr/>
          <p:nvPr/>
        </p:nvSpPr>
        <p:spPr>
          <a:xfrm>
            <a:off x="9269160" y="3352800"/>
            <a:ext cx="384680" cy="1388808"/>
          </a:xfrm>
          <a:prstGeom prst="leftBrace">
            <a:avLst/>
          </a:prstGeom>
          <a:ln w="19050">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3" name="Gerader Verbinder 12">
            <a:extLst>
              <a:ext uri="{FF2B5EF4-FFF2-40B4-BE49-F238E27FC236}">
                <a16:creationId xmlns:a16="http://schemas.microsoft.com/office/drawing/2014/main" id="{33B019B8-F475-6D6B-6A31-FD864FEB088C}"/>
              </a:ext>
            </a:extLst>
          </p:cNvPr>
          <p:cNvCxnSpPr>
            <a:cxnSpLocks/>
          </p:cNvCxnSpPr>
          <p:nvPr/>
        </p:nvCxnSpPr>
        <p:spPr>
          <a:xfrm>
            <a:off x="1409700" y="4043680"/>
            <a:ext cx="7859460"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90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8B9A00B-7D37-CC6E-F0A1-FBCEB14CA399}"/>
              </a:ext>
            </a:extLst>
          </p:cNvPr>
          <p:cNvSpPr>
            <a:spLocks noGrp="1"/>
          </p:cNvSpPr>
          <p:nvPr>
            <p:ph type="title"/>
          </p:nvPr>
        </p:nvSpPr>
        <p:spPr/>
        <p:txBody>
          <a:bodyPr/>
          <a:lstStyle/>
          <a:p>
            <a:r>
              <a:rPr lang="de-DE" err="1"/>
              <a:t>What</a:t>
            </a:r>
            <a:r>
              <a:rPr lang="de-DE"/>
              <a:t> </a:t>
            </a:r>
            <a:r>
              <a:rPr lang="de-DE" err="1"/>
              <a:t>are</a:t>
            </a:r>
            <a:r>
              <a:rPr lang="de-DE"/>
              <a:t> </a:t>
            </a:r>
            <a:r>
              <a:rPr lang="de-DE" err="1"/>
              <a:t>base</a:t>
            </a:r>
            <a:r>
              <a:rPr lang="de-DE"/>
              <a:t> </a:t>
            </a:r>
            <a:r>
              <a:rPr lang="de-DE" err="1"/>
              <a:t>cases</a:t>
            </a:r>
            <a:r>
              <a:rPr lang="de-DE"/>
              <a:t>?</a:t>
            </a:r>
          </a:p>
        </p:txBody>
      </p:sp>
      <p:sp>
        <p:nvSpPr>
          <p:cNvPr id="5" name="Inhaltsplatzhalter 4">
            <a:extLst>
              <a:ext uri="{FF2B5EF4-FFF2-40B4-BE49-F238E27FC236}">
                <a16:creationId xmlns:a16="http://schemas.microsoft.com/office/drawing/2014/main" id="{E85BCBDE-2E62-BA17-0BB6-8471E8126909}"/>
              </a:ext>
            </a:extLst>
          </p:cNvPr>
          <p:cNvSpPr>
            <a:spLocks noGrp="1"/>
          </p:cNvSpPr>
          <p:nvPr>
            <p:ph idx="1"/>
          </p:nvPr>
        </p:nvSpPr>
        <p:spPr/>
        <p:txBody>
          <a:bodyPr>
            <a:normAutofit fontScale="92500" lnSpcReduction="10000"/>
          </a:bodyPr>
          <a:lstStyle/>
          <a:p>
            <a:pPr>
              <a:spcAft>
                <a:spcPts val="600"/>
              </a:spcAft>
            </a:pPr>
            <a:r>
              <a:rPr lang="en-US"/>
              <a:t>In the context of the Ecodesign for Sustainable Products Regulation (ESPR), a base case is a </a:t>
            </a:r>
            <a:r>
              <a:rPr lang="en-US" b="1"/>
              <a:t>reference</a:t>
            </a:r>
            <a:r>
              <a:rPr lang="en-US"/>
              <a:t> scenario, or a “typical product” used as a benchmark when assessing the environmental impacts, energy efficiency, or other sustainability features of a product group.</a:t>
            </a:r>
          </a:p>
          <a:p>
            <a:pPr>
              <a:spcAft>
                <a:spcPts val="600"/>
              </a:spcAft>
            </a:pPr>
            <a:r>
              <a:rPr lang="en-US"/>
              <a:t>Similar to a business as usual scenario, base cases allow potential improvements of policy options to be </a:t>
            </a:r>
            <a:r>
              <a:rPr lang="en-US" b="1"/>
              <a:t>compared</a:t>
            </a:r>
            <a:r>
              <a:rPr lang="en-US"/>
              <a:t> against a common, widely available product.</a:t>
            </a:r>
          </a:p>
          <a:p>
            <a:pPr>
              <a:spcAft>
                <a:spcPts val="600"/>
              </a:spcAft>
            </a:pPr>
            <a:r>
              <a:rPr lang="en-US"/>
              <a:t>This further helps in the </a:t>
            </a:r>
            <a:r>
              <a:rPr lang="en-US" b="1"/>
              <a:t>quantification</a:t>
            </a:r>
            <a:r>
              <a:rPr lang="en-US"/>
              <a:t> of impacts of proposed ESPR requirements</a:t>
            </a:r>
          </a:p>
          <a:p>
            <a:pPr>
              <a:spcAft>
                <a:spcPts val="600"/>
              </a:spcAft>
            </a:pPr>
            <a:r>
              <a:rPr lang="en-US"/>
              <a:t>Base cases can be chosen based on market share, average performance of certain parameters or data availability</a:t>
            </a:r>
          </a:p>
          <a:p>
            <a:pPr>
              <a:spcAft>
                <a:spcPts val="600"/>
              </a:spcAft>
            </a:pPr>
            <a:r>
              <a:rPr lang="en-US"/>
              <a:t>For furniture this is particularly challenging:</a:t>
            </a:r>
          </a:p>
          <a:p>
            <a:pPr lvl="1">
              <a:spcAft>
                <a:spcPts val="600"/>
              </a:spcAft>
            </a:pPr>
            <a:r>
              <a:rPr lang="en-US"/>
              <a:t>1000s of product types </a:t>
            </a:r>
          </a:p>
          <a:p>
            <a:pPr lvl="1">
              <a:spcAft>
                <a:spcPts val="600"/>
              </a:spcAft>
            </a:pPr>
            <a:r>
              <a:rPr lang="en-US"/>
              <a:t>1000s of material compositions</a:t>
            </a:r>
          </a:p>
          <a:p>
            <a:pPr lvl="1">
              <a:spcAft>
                <a:spcPts val="600"/>
              </a:spcAft>
            </a:pPr>
            <a:r>
              <a:rPr lang="en-US"/>
              <a:t>Market data granularity: “Kitchen furniture”</a:t>
            </a:r>
          </a:p>
          <a:p>
            <a:endParaRPr lang="de-DE"/>
          </a:p>
        </p:txBody>
      </p:sp>
      <p:sp>
        <p:nvSpPr>
          <p:cNvPr id="6" name="Textplatzhalter 5">
            <a:extLst>
              <a:ext uri="{FF2B5EF4-FFF2-40B4-BE49-F238E27FC236}">
                <a16:creationId xmlns:a16="http://schemas.microsoft.com/office/drawing/2014/main" id="{7DBB66A4-7178-BA3B-C4E0-21C1F188802B}"/>
              </a:ext>
            </a:extLst>
          </p:cNvPr>
          <p:cNvSpPr>
            <a:spLocks noGrp="1"/>
          </p:cNvSpPr>
          <p:nvPr>
            <p:ph type="body" idx="13"/>
          </p:nvPr>
        </p:nvSpPr>
        <p:spPr/>
        <p:txBody>
          <a:bodyPr/>
          <a:lstStyle/>
          <a:p>
            <a:endParaRPr lang="de-DE"/>
          </a:p>
        </p:txBody>
      </p:sp>
    </p:spTree>
    <p:extLst>
      <p:ext uri="{BB962C8B-B14F-4D97-AF65-F5344CB8AC3E}">
        <p14:creationId xmlns:p14="http://schemas.microsoft.com/office/powerpoint/2010/main" val="162162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EDEF8-1D2F-4287-D442-4BC013D4CF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792005-1731-5112-4519-53C0243CEFEB}"/>
              </a:ext>
            </a:extLst>
          </p:cNvPr>
          <p:cNvSpPr>
            <a:spLocks noGrp="1"/>
          </p:cNvSpPr>
          <p:nvPr>
            <p:ph type="title"/>
          </p:nvPr>
        </p:nvSpPr>
        <p:spPr/>
        <p:txBody>
          <a:bodyPr/>
          <a:lstStyle/>
          <a:p>
            <a:r>
              <a:rPr lang="en-US"/>
              <a:t>Preparatory study: Methodology 	</a:t>
            </a:r>
            <a:endParaRPr lang="de-DE"/>
          </a:p>
        </p:txBody>
      </p:sp>
      <p:sp>
        <p:nvSpPr>
          <p:cNvPr id="4" name="Textplatzhalter 3">
            <a:extLst>
              <a:ext uri="{FF2B5EF4-FFF2-40B4-BE49-F238E27FC236}">
                <a16:creationId xmlns:a16="http://schemas.microsoft.com/office/drawing/2014/main" id="{9E5DF19F-5038-8F01-B40A-79B4060B0821}"/>
              </a:ext>
            </a:extLst>
          </p:cNvPr>
          <p:cNvSpPr>
            <a:spLocks noGrp="1"/>
          </p:cNvSpPr>
          <p:nvPr>
            <p:ph type="body" idx="13"/>
          </p:nvPr>
        </p:nvSpPr>
        <p:spPr/>
        <p:txBody>
          <a:bodyPr/>
          <a:lstStyle/>
          <a:p>
            <a:r>
              <a:rPr lang="en-US"/>
              <a:t>MEErP: OVERVIEW</a:t>
            </a:r>
          </a:p>
          <a:p>
            <a:endParaRPr lang="de-DE"/>
          </a:p>
        </p:txBody>
      </p:sp>
      <p:sp>
        <p:nvSpPr>
          <p:cNvPr id="5" name="Textplatzhalter 5">
            <a:extLst>
              <a:ext uri="{FF2B5EF4-FFF2-40B4-BE49-F238E27FC236}">
                <a16:creationId xmlns:a16="http://schemas.microsoft.com/office/drawing/2014/main" id="{05797A18-3EB1-C5F2-8AE0-4E68156AF0FE}"/>
              </a:ext>
            </a:extLst>
          </p:cNvPr>
          <p:cNvSpPr txBox="1">
            <a:spLocks/>
          </p:cNvSpPr>
          <p:nvPr/>
        </p:nvSpPr>
        <p:spPr>
          <a:xfrm>
            <a:off x="3581985" y="1801968"/>
            <a:ext cx="8165100" cy="4068457"/>
          </a:xfrm>
          <a:prstGeom prst="rect">
            <a:avLst/>
          </a:prstGeom>
        </p:spPr>
        <p:txBody>
          <a:bodyPr vert="horz" lIns="0" tIns="0" rIns="0" bIns="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5"/>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28600" marR="80772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1 – Scope</a:t>
            </a:r>
            <a:br>
              <a:rPr kumimoji="0" lang="en-US" sz="2400" b="0" i="0" u="none" strike="noStrike" kern="1200" cap="none" spc="0" normalizeH="0" baseline="0" noProof="0">
                <a:ln>
                  <a:noFill/>
                </a:ln>
                <a:solidFill>
                  <a:srgbClr val="002E56"/>
                </a:solidFill>
                <a:effectLst/>
                <a:uLnTx/>
                <a:uFillTx/>
                <a:latin typeface="Arial"/>
                <a:ea typeface="+mn-ea"/>
                <a:cs typeface="+mn-cs"/>
              </a:rPr>
            </a:b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59"/>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2 – Markets</a:t>
            </a:r>
            <a:br>
              <a:rPr kumimoji="0" lang="en-US" sz="2400" b="0" i="0" u="none" strike="noStrike" kern="1200" cap="none" spc="0" normalizeH="0" baseline="0" noProof="0">
                <a:ln>
                  <a:noFill/>
                </a:ln>
                <a:solidFill>
                  <a:srgbClr val="002E56"/>
                </a:solidFill>
                <a:effectLst/>
                <a:uLnTx/>
                <a:uFillTx/>
                <a:latin typeface="Arial"/>
                <a:ea typeface="+mn-ea"/>
                <a:cs typeface="+mn-cs"/>
              </a:rPr>
            </a:b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59"/>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3 – User</a:t>
            </a:r>
            <a:br>
              <a:rPr kumimoji="0" lang="en-US" sz="2400" b="0" i="0" u="none" strike="noStrike" kern="1200" cap="none" spc="0" normalizeH="0" baseline="0" noProof="0">
                <a:ln>
                  <a:noFill/>
                </a:ln>
                <a:solidFill>
                  <a:srgbClr val="002E56"/>
                </a:solidFill>
                <a:effectLst/>
                <a:uLnTx/>
                <a:uFillTx/>
                <a:latin typeface="Arial"/>
                <a:ea typeface="+mn-ea"/>
                <a:cs typeface="+mn-cs"/>
              </a:rPr>
            </a:b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23622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4 – Technologies</a:t>
            </a:r>
            <a:br>
              <a:rPr kumimoji="0" lang="en-US" sz="2400" b="0" i="0" u="none" strike="noStrike" kern="1200" cap="none" spc="0" normalizeH="0" baseline="0" noProof="0">
                <a:ln>
                  <a:noFill/>
                </a:ln>
                <a:solidFill>
                  <a:srgbClr val="002E56"/>
                </a:solidFill>
                <a:effectLst/>
                <a:uLnTx/>
                <a:uFillTx/>
                <a:latin typeface="Arial"/>
                <a:ea typeface="+mn-ea"/>
                <a:cs typeface="+mn-cs"/>
              </a:rPr>
            </a:b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846455"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5 – Environment &amp; Economics</a:t>
            </a:r>
            <a:br>
              <a:rPr kumimoji="0" lang="en-US" sz="2400" b="0" i="0" u="none" strike="noStrike" kern="1200" cap="none" spc="0" normalizeH="0" baseline="0" noProof="0">
                <a:ln>
                  <a:noFill/>
                </a:ln>
                <a:solidFill>
                  <a:srgbClr val="002E56"/>
                </a:solidFill>
                <a:effectLst/>
                <a:uLnTx/>
                <a:uFillTx/>
                <a:latin typeface="Arial"/>
                <a:ea typeface="+mn-ea"/>
                <a:cs typeface="+mn-cs"/>
              </a:rPr>
            </a:b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6 – Design options</a:t>
            </a:r>
            <a:br>
              <a:rPr kumimoji="0" lang="en-US" sz="2400" b="0" i="0" u="none" strike="noStrike" kern="1200" cap="none" spc="0" normalizeH="0" baseline="0" noProof="0">
                <a:ln>
                  <a:noFill/>
                </a:ln>
                <a:solidFill>
                  <a:srgbClr val="002E56"/>
                </a:solidFill>
                <a:effectLst/>
                <a:uLnTx/>
                <a:uFillTx/>
                <a:latin typeface="Arial"/>
                <a:ea typeface="+mn-ea"/>
                <a:cs typeface="+mn-cs"/>
              </a:rPr>
            </a:b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228600" marR="0" lvl="0" indent="-216535" algn="l" defTabSz="914400" rtl="0" eaLnBrk="1" fontAlgn="auto" latinLnBrk="0" hangingPunct="1">
              <a:lnSpc>
                <a:spcPct val="100000"/>
              </a:lnSpc>
              <a:spcBef>
                <a:spcPts val="360"/>
              </a:spcBef>
              <a:spcAft>
                <a:spcPts val="0"/>
              </a:spcAft>
              <a:buClr>
                <a:srgbClr val="34A2DC"/>
              </a:buClr>
              <a:buSzTx/>
              <a:buFont typeface="Wingdings"/>
              <a:buChar char=""/>
              <a:tabLst>
                <a:tab pos="228600" algn="l"/>
                <a:tab pos="229235" algn="l"/>
              </a:tabLst>
              <a:defRPr/>
            </a:pPr>
            <a:r>
              <a:rPr kumimoji="0" lang="en-US" sz="2400" b="0" i="0" u="none" strike="noStrike" kern="1200" cap="none" spc="0" normalizeH="0" baseline="0" noProof="0">
                <a:ln>
                  <a:noFill/>
                </a:ln>
                <a:solidFill>
                  <a:srgbClr val="002E56"/>
                </a:solidFill>
                <a:effectLst/>
                <a:uLnTx/>
                <a:uFillTx/>
                <a:latin typeface="Arial"/>
                <a:ea typeface="+mn-ea"/>
                <a:cs typeface="+mn-cs"/>
              </a:rPr>
              <a:t>Task 7 – Scenarios</a:t>
            </a:r>
            <a:endParaRPr kumimoji="0" lang="de-DE" sz="2400" b="0" i="0" u="none" strike="noStrike" kern="1200" cap="none" spc="0" normalizeH="0" baseline="0" noProof="0">
              <a:ln>
                <a:noFill/>
              </a:ln>
              <a:solidFill>
                <a:srgbClr val="41D9F9"/>
              </a:solidFill>
              <a:effectLst/>
              <a:uLnTx/>
              <a:uFillTx/>
              <a:latin typeface="Arial"/>
              <a:ea typeface="+mn-ea"/>
              <a:cs typeface="Calibri"/>
            </a:endParaRPr>
          </a:p>
        </p:txBody>
      </p:sp>
      <p:graphicFrame>
        <p:nvGraphicFramePr>
          <p:cNvPr id="6" name="Diagram 4">
            <a:extLst>
              <a:ext uri="{FF2B5EF4-FFF2-40B4-BE49-F238E27FC236}">
                <a16:creationId xmlns:a16="http://schemas.microsoft.com/office/drawing/2014/main" id="{0180C116-7C89-4EF2-D801-2FB8BF375960}"/>
              </a:ext>
            </a:extLst>
          </p:cNvPr>
          <p:cNvGraphicFramePr/>
          <p:nvPr/>
        </p:nvGraphicFramePr>
        <p:xfrm>
          <a:off x="836401" y="1629379"/>
          <a:ext cx="2383437" cy="4473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hteck 6">
            <a:extLst>
              <a:ext uri="{FF2B5EF4-FFF2-40B4-BE49-F238E27FC236}">
                <a16:creationId xmlns:a16="http://schemas.microsoft.com/office/drawing/2014/main" id="{92522EB5-81D1-F1A1-7E60-E88394E9F3D1}"/>
              </a:ext>
            </a:extLst>
          </p:cNvPr>
          <p:cNvSpPr/>
          <p:nvPr/>
        </p:nvSpPr>
        <p:spPr>
          <a:xfrm>
            <a:off x="546100" y="1483152"/>
            <a:ext cx="8890000" cy="254274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de-DE" sz="1800" b="0" i="0" u="none" strike="noStrike" kern="1200" cap="none" spc="0" normalizeH="0" baseline="0" noProof="0" err="1">
              <a:ln>
                <a:noFill/>
              </a:ln>
              <a:solidFill>
                <a:srgbClr val="FFFFFF"/>
              </a:solidFill>
              <a:effectLst/>
              <a:uLnTx/>
              <a:uFillTx/>
              <a:latin typeface="Arial"/>
              <a:ea typeface="+mn-ea"/>
              <a:cs typeface="+mn-cs"/>
            </a:endParaRPr>
          </a:p>
        </p:txBody>
      </p:sp>
      <p:sp>
        <p:nvSpPr>
          <p:cNvPr id="3" name="Textfeld 2">
            <a:extLst>
              <a:ext uri="{FF2B5EF4-FFF2-40B4-BE49-F238E27FC236}">
                <a16:creationId xmlns:a16="http://schemas.microsoft.com/office/drawing/2014/main" id="{17A93B33-3957-92A2-C8B8-6D7B245765D4}"/>
              </a:ext>
            </a:extLst>
          </p:cNvPr>
          <p:cNvSpPr txBox="1"/>
          <p:nvPr/>
        </p:nvSpPr>
        <p:spPr>
          <a:xfrm rot="5400000">
            <a:off x="7524163" y="2226558"/>
            <a:ext cx="2531499" cy="10002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a:ln>
                  <a:noFill/>
                </a:ln>
                <a:solidFill>
                  <a:srgbClr val="00B050"/>
                </a:solidFill>
                <a:effectLst/>
                <a:uLnTx/>
                <a:uFillTx/>
                <a:latin typeface="Arial"/>
                <a:ea typeface="+mn-ea"/>
                <a:cs typeface="+mn-cs"/>
              </a:rPr>
              <a:t>today’s stakeholder meeting</a:t>
            </a:r>
            <a:endParaRPr kumimoji="0" lang="en-US" sz="1800" b="0" i="0" u="none" strike="noStrike" kern="1200" cap="none" spc="0" normalizeH="0" baseline="0" noProof="0">
              <a:ln>
                <a:noFill/>
              </a:ln>
              <a:solidFill>
                <a:srgbClr val="00B050"/>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e-DE" sz="1800" b="0" i="0" u="none" strike="noStrike" kern="1200" cap="none" spc="0" normalizeH="0" baseline="0" noProof="0" err="1">
              <a:ln>
                <a:noFill/>
              </a:ln>
              <a:solidFill>
                <a:srgbClr val="002E56"/>
              </a:solidFill>
              <a:effectLst/>
              <a:uLnTx/>
              <a:uFillTx/>
              <a:latin typeface="Arial"/>
              <a:ea typeface="+mn-ea"/>
              <a:cs typeface="+mn-cs"/>
            </a:endParaRPr>
          </a:p>
        </p:txBody>
      </p:sp>
      <p:sp>
        <p:nvSpPr>
          <p:cNvPr id="9" name="Rechteck 8">
            <a:extLst>
              <a:ext uri="{FF2B5EF4-FFF2-40B4-BE49-F238E27FC236}">
                <a16:creationId xmlns:a16="http://schemas.microsoft.com/office/drawing/2014/main" id="{CFE00FA2-777E-453C-03FC-BC4628D573CE}"/>
              </a:ext>
            </a:extLst>
          </p:cNvPr>
          <p:cNvSpPr/>
          <p:nvPr/>
        </p:nvSpPr>
        <p:spPr>
          <a:xfrm>
            <a:off x="554305" y="4062472"/>
            <a:ext cx="8881795" cy="2069905"/>
          </a:xfrm>
          <a:prstGeom prst="rect">
            <a:avLst/>
          </a:prstGeom>
          <a:noFill/>
          <a:ln w="38100">
            <a:solidFill>
              <a:srgbClr val="002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de-DE" sz="1800" b="0" i="0" u="none" strike="noStrike" kern="1200" cap="none" spc="0" normalizeH="0" baseline="0" noProof="0" err="1">
              <a:ln>
                <a:noFill/>
              </a:ln>
              <a:solidFill>
                <a:srgbClr val="FFFFFF"/>
              </a:solidFill>
              <a:effectLst/>
              <a:uLnTx/>
              <a:uFillTx/>
              <a:latin typeface="Arial"/>
              <a:ea typeface="+mn-ea"/>
              <a:cs typeface="+mn-cs"/>
            </a:endParaRPr>
          </a:p>
        </p:txBody>
      </p:sp>
      <p:sp>
        <p:nvSpPr>
          <p:cNvPr id="10" name="Textfeld 9">
            <a:extLst>
              <a:ext uri="{FF2B5EF4-FFF2-40B4-BE49-F238E27FC236}">
                <a16:creationId xmlns:a16="http://schemas.microsoft.com/office/drawing/2014/main" id="{82D00E92-FCF2-7878-9204-7123D7DB20DF}"/>
              </a:ext>
            </a:extLst>
          </p:cNvPr>
          <p:cNvSpPr txBox="1"/>
          <p:nvPr/>
        </p:nvSpPr>
        <p:spPr>
          <a:xfrm rot="5400000">
            <a:off x="7827986" y="4673489"/>
            <a:ext cx="2069903" cy="10002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a:ln>
                  <a:noFill/>
                </a:ln>
                <a:solidFill>
                  <a:srgbClr val="3C5F7E"/>
                </a:solidFill>
                <a:effectLst/>
                <a:uLnTx/>
                <a:uFillTx/>
                <a:latin typeface="Arial"/>
                <a:ea typeface="+mn-ea"/>
                <a:cs typeface="+mn-cs"/>
              </a:rPr>
              <a:t>stakeholder meeting 2</a:t>
            </a:r>
            <a:endParaRPr kumimoji="0" lang="en-US" sz="1800" b="0" i="0" u="none" strike="noStrike" kern="1200" cap="none" spc="0" normalizeH="0" baseline="0" noProof="0">
              <a:ln>
                <a:noFill/>
              </a:ln>
              <a:solidFill>
                <a:srgbClr val="3C5F7E"/>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e-DE" sz="1800" b="0" i="0" u="none" strike="noStrike" kern="1200" cap="none" spc="0" normalizeH="0" baseline="0" noProof="0" err="1">
              <a:ln>
                <a:noFill/>
              </a:ln>
              <a:solidFill>
                <a:srgbClr val="3C5F7E"/>
              </a:solidFill>
              <a:effectLst/>
              <a:uLnTx/>
              <a:uFillTx/>
              <a:latin typeface="Arial"/>
              <a:ea typeface="+mn-ea"/>
              <a:cs typeface="+mn-cs"/>
            </a:endParaRPr>
          </a:p>
        </p:txBody>
      </p:sp>
      <p:sp>
        <p:nvSpPr>
          <p:cNvPr id="8" name="TextBox 7">
            <a:extLst>
              <a:ext uri="{FF2B5EF4-FFF2-40B4-BE49-F238E27FC236}">
                <a16:creationId xmlns:a16="http://schemas.microsoft.com/office/drawing/2014/main" id="{42415516-9833-76A7-C4F9-8A727335A926}"/>
              </a:ext>
            </a:extLst>
          </p:cNvPr>
          <p:cNvSpPr txBox="1"/>
          <p:nvPr/>
        </p:nvSpPr>
        <p:spPr>
          <a:xfrm>
            <a:off x="9569467" y="3864754"/>
            <a:ext cx="16184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00"/>
              </a:spcBef>
            </a:pPr>
            <a:r>
              <a:rPr lang="en-US">
                <a:solidFill>
                  <a:schemeClr val="accent1"/>
                </a:solidFill>
                <a:cs typeface="Arial"/>
              </a:rPr>
              <a:t>+base cases</a:t>
            </a:r>
            <a:endParaRPr lang="en-US" err="1">
              <a:solidFill>
                <a:schemeClr val="accent1"/>
              </a:solidFill>
            </a:endParaRPr>
          </a:p>
        </p:txBody>
      </p:sp>
    </p:spTree>
    <p:extLst>
      <p:ext uri="{BB962C8B-B14F-4D97-AF65-F5344CB8AC3E}">
        <p14:creationId xmlns:p14="http://schemas.microsoft.com/office/powerpoint/2010/main" val="189370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9" grpId="0" animBg="1"/>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91E6E9-7BAB-2FC5-465C-47723B83876C}"/>
              </a:ext>
            </a:extLst>
          </p:cNvPr>
          <p:cNvSpPr txBox="1"/>
          <p:nvPr/>
        </p:nvSpPr>
        <p:spPr>
          <a:xfrm>
            <a:off x="975360" y="1838466"/>
            <a:ext cx="1066800" cy="646331"/>
          </a:xfrm>
          <a:prstGeom prst="rect">
            <a:avLst/>
          </a:prstGeom>
          <a:solidFill>
            <a:schemeClr val="accent1"/>
          </a:solidFill>
        </p:spPr>
        <p:txBody>
          <a:bodyPr wrap="square" rtlCol="0">
            <a:spAutoFit/>
          </a:bodyPr>
          <a:lstStyle/>
          <a:p>
            <a:pPr algn="ctr"/>
            <a:r>
              <a:rPr lang="en-GB">
                <a:solidFill>
                  <a:schemeClr val="bg1"/>
                </a:solidFill>
              </a:rPr>
              <a:t>Scoping</a:t>
            </a:r>
          </a:p>
          <a:p>
            <a:pPr algn="ctr"/>
            <a:r>
              <a:rPr lang="en-GB">
                <a:solidFill>
                  <a:schemeClr val="bg1"/>
                </a:solidFill>
              </a:rPr>
              <a:t>(Task 1)</a:t>
            </a:r>
          </a:p>
        </p:txBody>
      </p:sp>
      <p:sp>
        <p:nvSpPr>
          <p:cNvPr id="5" name="TextBox 4">
            <a:extLst>
              <a:ext uri="{FF2B5EF4-FFF2-40B4-BE49-F238E27FC236}">
                <a16:creationId xmlns:a16="http://schemas.microsoft.com/office/drawing/2014/main" id="{6F85E27F-049C-9CB1-0653-1A53E3493CC8}"/>
              </a:ext>
            </a:extLst>
          </p:cNvPr>
          <p:cNvSpPr txBox="1"/>
          <p:nvPr/>
        </p:nvSpPr>
        <p:spPr>
          <a:xfrm>
            <a:off x="2540508" y="1561466"/>
            <a:ext cx="2819400" cy="1200329"/>
          </a:xfrm>
          <a:prstGeom prst="rect">
            <a:avLst/>
          </a:prstGeom>
          <a:solidFill>
            <a:schemeClr val="accent1"/>
          </a:solidFill>
        </p:spPr>
        <p:txBody>
          <a:bodyPr wrap="square" rtlCol="0">
            <a:spAutoFit/>
          </a:bodyPr>
          <a:lstStyle/>
          <a:p>
            <a:pPr algn="ctr"/>
            <a:r>
              <a:rPr lang="en-GB">
                <a:solidFill>
                  <a:schemeClr val="bg1"/>
                </a:solidFill>
              </a:rPr>
              <a:t>Research and data collection on markets, users, and technologies</a:t>
            </a:r>
          </a:p>
          <a:p>
            <a:pPr algn="ctr"/>
            <a:r>
              <a:rPr lang="en-GB">
                <a:solidFill>
                  <a:schemeClr val="bg1"/>
                </a:solidFill>
              </a:rPr>
              <a:t>(Task 2-4 )</a:t>
            </a:r>
          </a:p>
        </p:txBody>
      </p:sp>
      <p:sp>
        <p:nvSpPr>
          <p:cNvPr id="6" name="TextBox 5">
            <a:extLst>
              <a:ext uri="{FF2B5EF4-FFF2-40B4-BE49-F238E27FC236}">
                <a16:creationId xmlns:a16="http://schemas.microsoft.com/office/drawing/2014/main" id="{EFB05402-7C05-F657-BFE4-C24ADB56A3E4}"/>
              </a:ext>
            </a:extLst>
          </p:cNvPr>
          <p:cNvSpPr txBox="1"/>
          <p:nvPr/>
        </p:nvSpPr>
        <p:spPr>
          <a:xfrm>
            <a:off x="2540508" y="3244333"/>
            <a:ext cx="2819400" cy="2031325"/>
          </a:xfrm>
          <a:prstGeom prst="rect">
            <a:avLst/>
          </a:prstGeom>
          <a:solidFill>
            <a:schemeClr val="accent1"/>
          </a:solidFill>
        </p:spPr>
        <p:txBody>
          <a:bodyPr wrap="square" rtlCol="0">
            <a:spAutoFit/>
          </a:bodyPr>
          <a:lstStyle/>
          <a:p>
            <a:pPr algn="ctr"/>
            <a:r>
              <a:rPr lang="en-GB">
                <a:solidFill>
                  <a:schemeClr val="bg1"/>
                </a:solidFill>
              </a:rPr>
              <a:t>Life Cycle Assessment (LCA based on PEF*) and Life Cycle of Costing (LCC) to calculate environmental and economic parameters</a:t>
            </a:r>
          </a:p>
          <a:p>
            <a:pPr algn="ctr"/>
            <a:r>
              <a:rPr lang="en-GB">
                <a:solidFill>
                  <a:schemeClr val="bg1"/>
                </a:solidFill>
              </a:rPr>
              <a:t>(Task 5 )</a:t>
            </a:r>
          </a:p>
        </p:txBody>
      </p:sp>
      <p:sp>
        <p:nvSpPr>
          <p:cNvPr id="7" name="TextBox 6">
            <a:extLst>
              <a:ext uri="{FF2B5EF4-FFF2-40B4-BE49-F238E27FC236}">
                <a16:creationId xmlns:a16="http://schemas.microsoft.com/office/drawing/2014/main" id="{E0F94C8C-5BFC-D379-CBCD-4967D3EC0074}"/>
              </a:ext>
            </a:extLst>
          </p:cNvPr>
          <p:cNvSpPr txBox="1"/>
          <p:nvPr/>
        </p:nvSpPr>
        <p:spPr>
          <a:xfrm>
            <a:off x="1508760" y="5687568"/>
            <a:ext cx="3776472" cy="246221"/>
          </a:xfrm>
          <a:prstGeom prst="rect">
            <a:avLst/>
          </a:prstGeom>
          <a:noFill/>
        </p:spPr>
        <p:txBody>
          <a:bodyPr wrap="square" rtlCol="0">
            <a:spAutoFit/>
          </a:bodyPr>
          <a:lstStyle/>
          <a:p>
            <a:r>
              <a:rPr lang="en-GB" sz="1000"/>
              <a:t>* Product Environmental Footprint</a:t>
            </a:r>
          </a:p>
        </p:txBody>
      </p:sp>
      <p:cxnSp>
        <p:nvCxnSpPr>
          <p:cNvPr id="22" name="Straight Arrow Connector 21">
            <a:extLst>
              <a:ext uri="{FF2B5EF4-FFF2-40B4-BE49-F238E27FC236}">
                <a16:creationId xmlns:a16="http://schemas.microsoft.com/office/drawing/2014/main" id="{E5DCD3D4-2376-7019-550E-2D228644CC44}"/>
              </a:ext>
            </a:extLst>
          </p:cNvPr>
          <p:cNvCxnSpPr>
            <a:cxnSpLocks/>
            <a:stCxn id="5" idx="2"/>
            <a:endCxn id="6" idx="0"/>
          </p:cNvCxnSpPr>
          <p:nvPr/>
        </p:nvCxnSpPr>
        <p:spPr>
          <a:xfrm>
            <a:off x="3950208" y="2761795"/>
            <a:ext cx="0" cy="4825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AD5B4D7C-6CB5-095F-E28B-270668DBDC0A}"/>
              </a:ext>
            </a:extLst>
          </p:cNvPr>
          <p:cNvCxnSpPr>
            <a:cxnSpLocks/>
            <a:stCxn id="4" idx="3"/>
            <a:endCxn id="5" idx="1"/>
          </p:cNvCxnSpPr>
          <p:nvPr/>
        </p:nvCxnSpPr>
        <p:spPr>
          <a:xfrm flipV="1">
            <a:off x="2042160" y="2161631"/>
            <a:ext cx="49834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nector: Elbow 27">
            <a:extLst>
              <a:ext uri="{FF2B5EF4-FFF2-40B4-BE49-F238E27FC236}">
                <a16:creationId xmlns:a16="http://schemas.microsoft.com/office/drawing/2014/main" id="{FB013448-9DC5-DAA6-7C9F-734301FA9D00}"/>
              </a:ext>
            </a:extLst>
          </p:cNvPr>
          <p:cNvCxnSpPr>
            <a:cxnSpLocks/>
            <a:stCxn id="4" idx="2"/>
            <a:endCxn id="6" idx="1"/>
          </p:cNvCxnSpPr>
          <p:nvPr/>
        </p:nvCxnSpPr>
        <p:spPr>
          <a:xfrm rot="16200000" flipH="1">
            <a:off x="1137035" y="2856522"/>
            <a:ext cx="1775199" cy="1031748"/>
          </a:xfrm>
          <a:prstGeom prst="bentConnector2">
            <a:avLst/>
          </a:prstGeom>
          <a:ln>
            <a:prstDash val="sysDot"/>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96D7AEE8-BFC1-F11A-1075-688856E6DFE4}"/>
              </a:ext>
            </a:extLst>
          </p:cNvPr>
          <p:cNvSpPr txBox="1"/>
          <p:nvPr/>
        </p:nvSpPr>
        <p:spPr>
          <a:xfrm>
            <a:off x="6096000" y="3244333"/>
            <a:ext cx="1889758" cy="1754326"/>
          </a:xfrm>
          <a:prstGeom prst="rect">
            <a:avLst/>
          </a:prstGeom>
          <a:solidFill>
            <a:schemeClr val="accent1"/>
          </a:solidFill>
        </p:spPr>
        <p:txBody>
          <a:bodyPr wrap="square" rtlCol="0">
            <a:spAutoFit/>
          </a:bodyPr>
          <a:lstStyle/>
          <a:p>
            <a:pPr algn="ctr"/>
            <a:r>
              <a:rPr lang="en-GB">
                <a:solidFill>
                  <a:schemeClr val="bg1"/>
                </a:solidFill>
              </a:rPr>
              <a:t>Calculate environmental and economic parameters for  Design Options</a:t>
            </a:r>
          </a:p>
          <a:p>
            <a:pPr algn="ctr"/>
            <a:r>
              <a:rPr lang="en-GB">
                <a:solidFill>
                  <a:schemeClr val="bg1"/>
                </a:solidFill>
              </a:rPr>
              <a:t>(Task 6)</a:t>
            </a:r>
            <a:endParaRPr lang="en-GB"/>
          </a:p>
        </p:txBody>
      </p:sp>
      <p:sp>
        <p:nvSpPr>
          <p:cNvPr id="30" name="TextBox 29">
            <a:extLst>
              <a:ext uri="{FF2B5EF4-FFF2-40B4-BE49-F238E27FC236}">
                <a16:creationId xmlns:a16="http://schemas.microsoft.com/office/drawing/2014/main" id="{1C0BA1A6-3155-B425-AB70-B39B6E0D030A}"/>
              </a:ext>
            </a:extLst>
          </p:cNvPr>
          <p:cNvSpPr txBox="1"/>
          <p:nvPr/>
        </p:nvSpPr>
        <p:spPr>
          <a:xfrm>
            <a:off x="6096000" y="1699965"/>
            <a:ext cx="1889758" cy="923330"/>
          </a:xfrm>
          <a:prstGeom prst="rect">
            <a:avLst/>
          </a:prstGeom>
          <a:solidFill>
            <a:schemeClr val="accent1"/>
          </a:solidFill>
        </p:spPr>
        <p:txBody>
          <a:bodyPr wrap="square" rtlCol="0">
            <a:spAutoFit/>
          </a:bodyPr>
          <a:lstStyle/>
          <a:p>
            <a:pPr algn="ctr"/>
            <a:r>
              <a:rPr lang="en-GB">
                <a:solidFill>
                  <a:schemeClr val="bg1"/>
                </a:solidFill>
              </a:rPr>
              <a:t>Define Design Options</a:t>
            </a:r>
          </a:p>
          <a:p>
            <a:pPr algn="ctr"/>
            <a:r>
              <a:rPr lang="en-GB">
                <a:solidFill>
                  <a:schemeClr val="bg1"/>
                </a:solidFill>
              </a:rPr>
              <a:t>(Task 6)</a:t>
            </a:r>
          </a:p>
        </p:txBody>
      </p:sp>
      <p:cxnSp>
        <p:nvCxnSpPr>
          <p:cNvPr id="47" name="Straight Arrow Connector 46">
            <a:extLst>
              <a:ext uri="{FF2B5EF4-FFF2-40B4-BE49-F238E27FC236}">
                <a16:creationId xmlns:a16="http://schemas.microsoft.com/office/drawing/2014/main" id="{6441C91C-ADC5-8FCD-DDED-44E6952F6121}"/>
              </a:ext>
            </a:extLst>
          </p:cNvPr>
          <p:cNvCxnSpPr>
            <a:cxnSpLocks/>
            <a:stCxn id="5" idx="3"/>
            <a:endCxn id="30" idx="1"/>
          </p:cNvCxnSpPr>
          <p:nvPr/>
        </p:nvCxnSpPr>
        <p:spPr>
          <a:xfrm flipV="1">
            <a:off x="5359908" y="2161630"/>
            <a:ext cx="736092"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F6507AB2-24CE-FCD4-A951-0E9A5C093890}"/>
              </a:ext>
            </a:extLst>
          </p:cNvPr>
          <p:cNvCxnSpPr>
            <a:cxnSpLocks/>
            <a:stCxn id="6" idx="3"/>
            <a:endCxn id="29" idx="1"/>
          </p:cNvCxnSpPr>
          <p:nvPr/>
        </p:nvCxnSpPr>
        <p:spPr>
          <a:xfrm flipV="1">
            <a:off x="5359908" y="4121496"/>
            <a:ext cx="736092" cy="1385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F1A1D8CC-D4F8-BC87-73D4-4C0B3C66A923}"/>
              </a:ext>
            </a:extLst>
          </p:cNvPr>
          <p:cNvCxnSpPr>
            <a:stCxn id="30" idx="2"/>
            <a:endCxn id="29" idx="0"/>
          </p:cNvCxnSpPr>
          <p:nvPr/>
        </p:nvCxnSpPr>
        <p:spPr>
          <a:xfrm>
            <a:off x="7040879" y="2623295"/>
            <a:ext cx="0" cy="6210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33DF627D-EEEF-B7D4-D684-B48AC77C0BD9}"/>
              </a:ext>
            </a:extLst>
          </p:cNvPr>
          <p:cNvSpPr txBox="1"/>
          <p:nvPr/>
        </p:nvSpPr>
        <p:spPr>
          <a:xfrm>
            <a:off x="8930637" y="2367169"/>
            <a:ext cx="1889758" cy="1477328"/>
          </a:xfrm>
          <a:prstGeom prst="rect">
            <a:avLst/>
          </a:prstGeom>
          <a:solidFill>
            <a:schemeClr val="accent1"/>
          </a:solidFill>
        </p:spPr>
        <p:txBody>
          <a:bodyPr wrap="square" rtlCol="0">
            <a:spAutoFit/>
          </a:bodyPr>
          <a:lstStyle/>
          <a:p>
            <a:pPr algn="ctr"/>
            <a:r>
              <a:rPr lang="en-GB">
                <a:solidFill>
                  <a:schemeClr val="bg1"/>
                </a:solidFill>
              </a:rPr>
              <a:t>Determine policy options and estimate their impact</a:t>
            </a:r>
          </a:p>
          <a:p>
            <a:pPr algn="ctr"/>
            <a:r>
              <a:rPr lang="en-GB">
                <a:solidFill>
                  <a:schemeClr val="bg1"/>
                </a:solidFill>
              </a:rPr>
              <a:t>(Task 7)</a:t>
            </a:r>
            <a:endParaRPr lang="en-GB"/>
          </a:p>
        </p:txBody>
      </p:sp>
      <p:cxnSp>
        <p:nvCxnSpPr>
          <p:cNvPr id="56" name="Connector: Elbow 55">
            <a:extLst>
              <a:ext uri="{FF2B5EF4-FFF2-40B4-BE49-F238E27FC236}">
                <a16:creationId xmlns:a16="http://schemas.microsoft.com/office/drawing/2014/main" id="{490CB7A2-14AC-CA5F-178A-6E8B4CCE17A8}"/>
              </a:ext>
            </a:extLst>
          </p:cNvPr>
          <p:cNvCxnSpPr>
            <a:stCxn id="30" idx="3"/>
            <a:endCxn id="54" idx="1"/>
          </p:cNvCxnSpPr>
          <p:nvPr/>
        </p:nvCxnSpPr>
        <p:spPr>
          <a:xfrm>
            <a:off x="7985758" y="2161630"/>
            <a:ext cx="944879" cy="944203"/>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Connector: Elbow 57">
            <a:extLst>
              <a:ext uri="{FF2B5EF4-FFF2-40B4-BE49-F238E27FC236}">
                <a16:creationId xmlns:a16="http://schemas.microsoft.com/office/drawing/2014/main" id="{F7D077B9-8DA1-D4D5-6218-858D11A8BDC5}"/>
              </a:ext>
            </a:extLst>
          </p:cNvPr>
          <p:cNvCxnSpPr>
            <a:stCxn id="29" idx="3"/>
            <a:endCxn id="54" idx="1"/>
          </p:cNvCxnSpPr>
          <p:nvPr/>
        </p:nvCxnSpPr>
        <p:spPr>
          <a:xfrm flipV="1">
            <a:off x="7985758" y="3105833"/>
            <a:ext cx="944879" cy="1015663"/>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Titel 1">
            <a:extLst>
              <a:ext uri="{FF2B5EF4-FFF2-40B4-BE49-F238E27FC236}">
                <a16:creationId xmlns:a16="http://schemas.microsoft.com/office/drawing/2014/main" id="{9B211A90-8A98-FEAB-86C1-F961C7F5B888}"/>
              </a:ext>
            </a:extLst>
          </p:cNvPr>
          <p:cNvSpPr txBox="1">
            <a:spLocks/>
          </p:cNvSpPr>
          <p:nvPr/>
        </p:nvSpPr>
        <p:spPr>
          <a:xfrm>
            <a:off x="441823" y="283662"/>
            <a:ext cx="9929926" cy="88178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l"/>
            <a:r>
              <a:rPr lang="en-US" sz="2800"/>
              <a:t>Preparatory study: Methodology 	</a:t>
            </a:r>
            <a:endParaRPr lang="de-DE" sz="2800"/>
          </a:p>
        </p:txBody>
      </p:sp>
      <p:sp>
        <p:nvSpPr>
          <p:cNvPr id="3" name="TextBox 2">
            <a:extLst>
              <a:ext uri="{FF2B5EF4-FFF2-40B4-BE49-F238E27FC236}">
                <a16:creationId xmlns:a16="http://schemas.microsoft.com/office/drawing/2014/main" id="{9452698B-1AE1-AD51-AB5C-86EF4BAAF775}"/>
              </a:ext>
            </a:extLst>
          </p:cNvPr>
          <p:cNvSpPr txBox="1"/>
          <p:nvPr/>
        </p:nvSpPr>
        <p:spPr>
          <a:xfrm>
            <a:off x="4043400" y="2783084"/>
            <a:ext cx="1507591" cy="369332"/>
          </a:xfrm>
          <a:prstGeom prst="rect">
            <a:avLst/>
          </a:prstGeom>
          <a:noFill/>
        </p:spPr>
        <p:txBody>
          <a:bodyPr wrap="square" rtlCol="0">
            <a:spAutoFit/>
          </a:bodyPr>
          <a:lstStyle/>
          <a:p>
            <a:pPr algn="l">
              <a:spcBef>
                <a:spcPts val="600"/>
              </a:spcBef>
            </a:pPr>
            <a:r>
              <a:rPr lang="de-DE">
                <a:solidFill>
                  <a:schemeClr val="accent1"/>
                </a:solidFill>
              </a:rPr>
              <a:t>Base Cases</a:t>
            </a:r>
          </a:p>
        </p:txBody>
      </p:sp>
    </p:spTree>
    <p:extLst>
      <p:ext uri="{BB962C8B-B14F-4D97-AF65-F5344CB8AC3E}">
        <p14:creationId xmlns:p14="http://schemas.microsoft.com/office/powerpoint/2010/main" val="3763704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FFD203-349C-2902-5004-FB8B76D1E6B7}"/>
              </a:ext>
            </a:extLst>
          </p:cNvPr>
          <p:cNvSpPr>
            <a:spLocks noGrp="1"/>
          </p:cNvSpPr>
          <p:nvPr>
            <p:ph type="title"/>
          </p:nvPr>
        </p:nvSpPr>
        <p:spPr>
          <a:xfrm>
            <a:off x="599768" y="234501"/>
            <a:ext cx="10913806" cy="881784"/>
          </a:xfrm>
        </p:spPr>
        <p:txBody>
          <a:bodyPr>
            <a:normAutofit/>
          </a:bodyPr>
          <a:lstStyle/>
          <a:p>
            <a:r>
              <a:rPr lang="de-DE"/>
              <a:t>MEErP methodology: revised for the purposes of the ESPR</a:t>
            </a:r>
          </a:p>
        </p:txBody>
      </p:sp>
      <p:sp>
        <p:nvSpPr>
          <p:cNvPr id="3" name="Inhaltsplatzhalter 2">
            <a:extLst>
              <a:ext uri="{FF2B5EF4-FFF2-40B4-BE49-F238E27FC236}">
                <a16:creationId xmlns:a16="http://schemas.microsoft.com/office/drawing/2014/main" id="{5EDADA3A-9634-ACBE-6073-73A2516CB51F}"/>
              </a:ext>
            </a:extLst>
          </p:cNvPr>
          <p:cNvSpPr>
            <a:spLocks noGrp="1"/>
          </p:cNvSpPr>
          <p:nvPr>
            <p:ph idx="1"/>
          </p:nvPr>
        </p:nvSpPr>
        <p:spPr>
          <a:xfrm>
            <a:off x="4153568" y="1637020"/>
            <a:ext cx="7860632" cy="4349686"/>
          </a:xfrm>
        </p:spPr>
        <p:txBody>
          <a:bodyPr>
            <a:normAutofit/>
          </a:bodyPr>
          <a:lstStyle/>
          <a:p>
            <a:r>
              <a:rPr lang="de-DE" sz="2000" noProof="1"/>
              <a:t>Methodology for Ecodesign of Energy related Products</a:t>
            </a:r>
          </a:p>
          <a:p>
            <a:pPr lvl="1">
              <a:buFont typeface="Wingdings" panose="05000000000000000000" pitchFamily="2" charset="2"/>
              <a:buChar char="è"/>
            </a:pPr>
            <a:r>
              <a:rPr lang="de-DE" noProof="1"/>
              <a:t>Methodologies for ESPR aspects </a:t>
            </a:r>
          </a:p>
        </p:txBody>
      </p:sp>
      <p:sp>
        <p:nvSpPr>
          <p:cNvPr id="7" name="Slide Number Placeholder 6">
            <a:extLst>
              <a:ext uri="{FF2B5EF4-FFF2-40B4-BE49-F238E27FC236}">
                <a16:creationId xmlns:a16="http://schemas.microsoft.com/office/drawing/2014/main" id="{C80AC08B-F6F3-0634-88D1-9648E374D90A}"/>
              </a:ext>
            </a:extLst>
          </p:cNvPr>
          <p:cNvSpPr>
            <a:spLocks noGrp="1"/>
          </p:cNvSpPr>
          <p:nvPr>
            <p:ph type="sldNum" sz="quarter" idx="12"/>
          </p:nvPr>
        </p:nvSpPr>
        <p:spPr>
          <a:xfrm>
            <a:off x="6096000" y="6258374"/>
            <a:ext cx="59508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2E56"/>
                </a:solidFill>
                <a:effectLst/>
                <a:uLnTx/>
                <a:uFillTx/>
                <a:latin typeface="Arial"/>
                <a:ea typeface="+mn-ea"/>
                <a:cs typeface="+mn-cs"/>
              </a:rPr>
              <a:t># </a:t>
            </a:r>
            <a:fld id="{1AB4D76F-E98B-8C40-B24E-DBA088A9CE8A}" type="slidenum">
              <a:rPr kumimoji="0" lang="fr-FR" sz="1200" b="1" i="0" u="none" strike="noStrike" kern="1200" cap="none" spc="0" normalizeH="0" baseline="0" noProof="0" smtClean="0">
                <a:ln>
                  <a:noFill/>
                </a:ln>
                <a:solidFill>
                  <a:srgbClr val="002E5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1" i="0" u="none" strike="noStrike" kern="1200" cap="none" spc="0" normalizeH="0" baseline="0" noProof="0">
              <a:ln>
                <a:noFill/>
              </a:ln>
              <a:solidFill>
                <a:srgbClr val="002E56"/>
              </a:solidFill>
              <a:effectLst/>
              <a:uLnTx/>
              <a:uFillTx/>
              <a:latin typeface="Arial"/>
              <a:ea typeface="+mn-ea"/>
              <a:cs typeface="+mn-cs"/>
            </a:endParaRPr>
          </a:p>
        </p:txBody>
      </p:sp>
      <p:sp>
        <p:nvSpPr>
          <p:cNvPr id="5" name="TextBox 4">
            <a:extLst>
              <a:ext uri="{FF2B5EF4-FFF2-40B4-BE49-F238E27FC236}">
                <a16:creationId xmlns:a16="http://schemas.microsoft.com/office/drawing/2014/main" id="{F4D26EDC-88D5-A9FC-5CBF-D95EFC433221}"/>
              </a:ext>
            </a:extLst>
          </p:cNvPr>
          <p:cNvSpPr txBox="1"/>
          <p:nvPr/>
        </p:nvSpPr>
        <p:spPr>
          <a:xfrm>
            <a:off x="4646763" y="2381806"/>
            <a:ext cx="7146590" cy="4472214"/>
          </a:xfrm>
          <a:prstGeom prst="rect">
            <a:avLst/>
          </a:prstGeom>
          <a:solidFill>
            <a:schemeClr val="bg1"/>
          </a:solidFill>
        </p:spPr>
        <p:txBody>
          <a:bodyPr vert="horz" lIns="91440" tIns="45720" rIns="91440" bIns="45720" rtlCol="0">
            <a:normAutofit fontScale="92500" lnSpcReduction="10000"/>
          </a:bodyPr>
          <a:lstStyle>
            <a:lvl1pPr marL="271463" indent="-271463">
              <a:lnSpc>
                <a:spcPct val="90000"/>
              </a:lnSpc>
              <a:spcBef>
                <a:spcPts val="700"/>
              </a:spcBef>
              <a:buClr>
                <a:schemeClr val="accent5"/>
              </a:buClr>
              <a:buFont typeface="Wingdings" pitchFamily="2" charset="2"/>
              <a:buChar char="§"/>
              <a:tabLst/>
              <a:defRPr sz="2000">
                <a:solidFill>
                  <a:schemeClr val="accent1"/>
                </a:solidFill>
              </a:defRPr>
            </a:lvl1pPr>
            <a:lvl2pPr marL="498475" lvl="1" indent="-227013">
              <a:lnSpc>
                <a:spcPct val="90000"/>
              </a:lnSpc>
              <a:spcBef>
                <a:spcPts val="700"/>
              </a:spcBef>
              <a:buClr>
                <a:schemeClr val="accent5"/>
              </a:buClr>
              <a:buFont typeface="Wingdings" panose="05000000000000000000" pitchFamily="2" charset="2"/>
              <a:buChar char="è"/>
              <a:tabLst/>
              <a:defRPr>
                <a:solidFill>
                  <a:schemeClr val="accent1"/>
                </a:solidFill>
              </a:defRPr>
            </a:lvl2pPr>
            <a:lvl3pPr marL="758825" indent="-225425">
              <a:lnSpc>
                <a:spcPct val="90000"/>
              </a:lnSpc>
              <a:spcBef>
                <a:spcPts val="700"/>
              </a:spcBef>
              <a:buClr>
                <a:schemeClr val="accent5"/>
              </a:buClr>
              <a:buFont typeface="System Font Regular"/>
              <a:buChar char="-"/>
              <a:tabLst/>
              <a:defRPr sz="1600">
                <a:solidFill>
                  <a:schemeClr val="accent1"/>
                </a:solidFill>
              </a:defRPr>
            </a:lvl3pPr>
            <a:lvl4pPr marL="984250" indent="-225425">
              <a:lnSpc>
                <a:spcPct val="90000"/>
              </a:lnSpc>
              <a:spcBef>
                <a:spcPts val="700"/>
              </a:spcBef>
              <a:buClr>
                <a:schemeClr val="accent5"/>
              </a:buClr>
              <a:buFont typeface="Courier New" panose="02070309020205020404" pitchFamily="49" charset="0"/>
              <a:buChar char="o"/>
              <a:tabLst/>
              <a:defRPr sz="1400">
                <a:solidFill>
                  <a:schemeClr val="accent1"/>
                </a:solidFill>
              </a:defRPr>
            </a:lvl4pPr>
            <a:lvl5pPr marL="2057400" indent="-228600">
              <a:lnSpc>
                <a:spcPct val="90000"/>
              </a:lnSpc>
              <a:spcBef>
                <a:spcPts val="500"/>
              </a:spcBef>
              <a:buClr>
                <a:schemeClr val="accent5"/>
              </a:buClr>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sz="1600"/>
              <a:t>Method for </a:t>
            </a:r>
            <a:r>
              <a:rPr lang="de-DE" sz="1600" err="1"/>
              <a:t>the</a:t>
            </a:r>
            <a:r>
              <a:rPr lang="de-DE" sz="1600"/>
              <a:t> </a:t>
            </a:r>
            <a:r>
              <a:rPr lang="de-DE" sz="1600" err="1"/>
              <a:t>assessment</a:t>
            </a:r>
            <a:r>
              <a:rPr lang="de-DE" sz="1600"/>
              <a:t> </a:t>
            </a:r>
            <a:r>
              <a:rPr lang="de-DE" sz="1600" err="1"/>
              <a:t>of</a:t>
            </a:r>
            <a:r>
              <a:rPr lang="de-DE" sz="1600"/>
              <a:t> </a:t>
            </a:r>
            <a:r>
              <a:rPr lang="de-DE" sz="1600" err="1"/>
              <a:t>product</a:t>
            </a:r>
            <a:r>
              <a:rPr lang="de-DE" sz="1600"/>
              <a:t> </a:t>
            </a:r>
            <a:r>
              <a:rPr lang="de-DE" sz="1600" err="1"/>
              <a:t>aspects</a:t>
            </a:r>
            <a:r>
              <a:rPr lang="de-DE" sz="1600"/>
              <a:t> in </a:t>
            </a:r>
            <a:r>
              <a:rPr lang="de-DE" sz="1600" err="1"/>
              <a:t>view</a:t>
            </a:r>
            <a:r>
              <a:rPr lang="de-DE" sz="1600"/>
              <a:t> </a:t>
            </a:r>
            <a:r>
              <a:rPr lang="de-DE" sz="1600" err="1"/>
              <a:t>of</a:t>
            </a:r>
            <a:r>
              <a:rPr lang="de-DE" sz="1600"/>
              <a:t> </a:t>
            </a:r>
            <a:r>
              <a:rPr lang="de-DE" sz="1600" err="1"/>
              <a:t>ecodesign</a:t>
            </a:r>
            <a:r>
              <a:rPr lang="de-DE" sz="1600"/>
              <a:t> </a:t>
            </a:r>
            <a:r>
              <a:rPr lang="de-DE" sz="1600" err="1"/>
              <a:t>requirements</a:t>
            </a:r>
            <a:r>
              <a:rPr lang="de-DE" sz="1600"/>
              <a:t> </a:t>
            </a:r>
            <a:r>
              <a:rPr lang="de-DE" sz="1600" err="1"/>
              <a:t>under</a:t>
            </a:r>
            <a:r>
              <a:rPr lang="de-DE" sz="1600"/>
              <a:t> ESPR (JRC143215)</a:t>
            </a:r>
          </a:p>
          <a:p>
            <a:r>
              <a:rPr lang="de-DE" sz="1600"/>
              <a:t>Methods for </a:t>
            </a:r>
            <a:r>
              <a:rPr lang="de-DE" sz="1600" err="1"/>
              <a:t>the</a:t>
            </a:r>
            <a:r>
              <a:rPr lang="de-DE" sz="1600"/>
              <a:t> </a:t>
            </a:r>
            <a:r>
              <a:rPr lang="de-DE" sz="1600" err="1"/>
              <a:t>definition</a:t>
            </a:r>
            <a:r>
              <a:rPr lang="de-DE" sz="1600"/>
              <a:t> </a:t>
            </a:r>
            <a:r>
              <a:rPr lang="de-DE" sz="1600" err="1"/>
              <a:t>of</a:t>
            </a:r>
            <a:r>
              <a:rPr lang="de-DE" sz="1600"/>
              <a:t> </a:t>
            </a:r>
            <a:r>
              <a:rPr lang="de-DE" sz="1600" err="1"/>
              <a:t>classes</a:t>
            </a:r>
            <a:r>
              <a:rPr lang="de-DE" sz="1600"/>
              <a:t> </a:t>
            </a:r>
            <a:r>
              <a:rPr lang="de-DE" sz="1600" err="1"/>
              <a:t>of</a:t>
            </a:r>
            <a:r>
              <a:rPr lang="de-DE" sz="1600"/>
              <a:t> </a:t>
            </a:r>
            <a:r>
              <a:rPr lang="de-DE" sz="1600" err="1"/>
              <a:t>performance</a:t>
            </a:r>
            <a:r>
              <a:rPr lang="de-DE" sz="1600"/>
              <a:t> and </a:t>
            </a:r>
            <a:r>
              <a:rPr lang="de-DE" sz="1600" err="1"/>
              <a:t>labels</a:t>
            </a:r>
            <a:r>
              <a:rPr lang="de-DE" sz="1600"/>
              <a:t> (JRC143463)</a:t>
            </a:r>
          </a:p>
          <a:p>
            <a:r>
              <a:rPr lang="de-DE" sz="1600"/>
              <a:t>Method for </a:t>
            </a:r>
            <a:r>
              <a:rPr lang="de-DE" sz="1600" err="1"/>
              <a:t>the</a:t>
            </a:r>
            <a:r>
              <a:rPr lang="de-DE" sz="1600"/>
              <a:t> </a:t>
            </a:r>
            <a:r>
              <a:rPr lang="de-DE" sz="1600" err="1"/>
              <a:t>identification</a:t>
            </a:r>
            <a:r>
              <a:rPr lang="de-DE" sz="1600"/>
              <a:t> and </a:t>
            </a:r>
            <a:r>
              <a:rPr lang="de-DE" sz="1600" err="1"/>
              <a:t>tracking</a:t>
            </a:r>
            <a:r>
              <a:rPr lang="de-DE" sz="1600"/>
              <a:t> </a:t>
            </a:r>
            <a:r>
              <a:rPr lang="de-DE" sz="1600" err="1"/>
              <a:t>of</a:t>
            </a:r>
            <a:r>
              <a:rPr lang="de-DE" sz="1600"/>
              <a:t> </a:t>
            </a:r>
            <a:r>
              <a:rPr lang="de-DE" sz="1600" err="1"/>
              <a:t>substances</a:t>
            </a:r>
            <a:r>
              <a:rPr lang="de-DE" sz="1600"/>
              <a:t> </a:t>
            </a:r>
            <a:r>
              <a:rPr lang="de-DE" sz="1600" err="1"/>
              <a:t>of</a:t>
            </a:r>
            <a:r>
              <a:rPr lang="de-DE" sz="1600"/>
              <a:t> </a:t>
            </a:r>
            <a:r>
              <a:rPr lang="de-DE" sz="1600" err="1"/>
              <a:t>concern</a:t>
            </a:r>
            <a:r>
              <a:rPr lang="de-DE" sz="1600"/>
              <a:t> in </a:t>
            </a:r>
            <a:r>
              <a:rPr lang="de-DE" sz="1600" err="1"/>
              <a:t>products</a:t>
            </a:r>
            <a:r>
              <a:rPr lang="de-DE" sz="1600"/>
              <a:t> and for </a:t>
            </a:r>
            <a:r>
              <a:rPr lang="de-DE" sz="1600" err="1"/>
              <a:t>the</a:t>
            </a:r>
            <a:r>
              <a:rPr lang="de-DE" sz="1600"/>
              <a:t> </a:t>
            </a:r>
            <a:r>
              <a:rPr lang="de-DE" sz="1600" err="1"/>
              <a:t>preparation</a:t>
            </a:r>
            <a:r>
              <a:rPr lang="de-DE" sz="1600"/>
              <a:t> </a:t>
            </a:r>
            <a:r>
              <a:rPr lang="de-DE" sz="1600" err="1"/>
              <a:t>of</a:t>
            </a:r>
            <a:r>
              <a:rPr lang="de-DE" sz="1600"/>
              <a:t> </a:t>
            </a:r>
            <a:r>
              <a:rPr lang="de-DE" sz="1600" err="1"/>
              <a:t>restriction</a:t>
            </a:r>
            <a:r>
              <a:rPr lang="de-DE" sz="1600"/>
              <a:t> </a:t>
            </a:r>
            <a:r>
              <a:rPr lang="de-DE" sz="1600" err="1"/>
              <a:t>measures</a:t>
            </a:r>
            <a:r>
              <a:rPr lang="de-DE" sz="1600"/>
              <a:t> on </a:t>
            </a:r>
            <a:r>
              <a:rPr lang="de-DE" sz="1600" err="1"/>
              <a:t>the</a:t>
            </a:r>
            <a:r>
              <a:rPr lang="de-DE" sz="1600"/>
              <a:t> </a:t>
            </a:r>
            <a:r>
              <a:rPr lang="de-DE" sz="1600" err="1"/>
              <a:t>use</a:t>
            </a:r>
            <a:r>
              <a:rPr lang="de-DE" sz="1600"/>
              <a:t> </a:t>
            </a:r>
            <a:r>
              <a:rPr lang="de-DE" sz="1600" err="1"/>
              <a:t>of</a:t>
            </a:r>
            <a:r>
              <a:rPr lang="de-DE" sz="1600"/>
              <a:t> </a:t>
            </a:r>
            <a:r>
              <a:rPr lang="de-DE" sz="1600" err="1"/>
              <a:t>substances</a:t>
            </a:r>
            <a:r>
              <a:rPr lang="de-DE" sz="1600"/>
              <a:t> in </a:t>
            </a:r>
            <a:r>
              <a:rPr lang="de-DE" sz="1600" err="1"/>
              <a:t>products</a:t>
            </a:r>
            <a:r>
              <a:rPr lang="de-DE" sz="1600"/>
              <a:t> (JRC143683)</a:t>
            </a:r>
          </a:p>
          <a:p>
            <a:r>
              <a:rPr lang="de-DE" sz="1600"/>
              <a:t>Method for </a:t>
            </a:r>
            <a:r>
              <a:rPr lang="de-DE" sz="1600" err="1"/>
              <a:t>the</a:t>
            </a:r>
            <a:r>
              <a:rPr lang="de-DE" sz="1600"/>
              <a:t> </a:t>
            </a:r>
            <a:r>
              <a:rPr lang="de-DE" sz="1600" err="1"/>
              <a:t>ranking</a:t>
            </a:r>
            <a:r>
              <a:rPr lang="de-DE" sz="1600"/>
              <a:t> </a:t>
            </a:r>
            <a:r>
              <a:rPr lang="de-DE" sz="1600" err="1"/>
              <a:t>of</a:t>
            </a:r>
            <a:r>
              <a:rPr lang="de-DE" sz="1600"/>
              <a:t> potential </a:t>
            </a:r>
            <a:r>
              <a:rPr lang="de-DE" sz="1600" err="1"/>
              <a:t>requirements</a:t>
            </a:r>
            <a:r>
              <a:rPr lang="de-DE" sz="1600"/>
              <a:t> </a:t>
            </a:r>
            <a:r>
              <a:rPr lang="de-DE" sz="1600" err="1"/>
              <a:t>based</a:t>
            </a:r>
            <a:r>
              <a:rPr lang="de-DE" sz="1600"/>
              <a:t> </a:t>
            </a:r>
            <a:r>
              <a:rPr lang="de-DE" sz="1600" err="1"/>
              <a:t>expected</a:t>
            </a:r>
            <a:r>
              <a:rPr lang="de-DE" sz="1600"/>
              <a:t> </a:t>
            </a:r>
            <a:r>
              <a:rPr lang="de-DE" sz="1600" err="1"/>
              <a:t>impacts</a:t>
            </a:r>
            <a:r>
              <a:rPr lang="de-DE" sz="1600"/>
              <a:t> and </a:t>
            </a:r>
            <a:r>
              <a:rPr lang="de-DE" sz="1600" err="1"/>
              <a:t>costs</a:t>
            </a:r>
            <a:r>
              <a:rPr lang="de-DE" sz="1600"/>
              <a:t> (JRC143331)</a:t>
            </a:r>
          </a:p>
          <a:p>
            <a:r>
              <a:rPr lang="de-DE" sz="1600" err="1"/>
              <a:t>Methodology</a:t>
            </a:r>
            <a:r>
              <a:rPr lang="de-DE" sz="1600"/>
              <a:t> for </a:t>
            </a:r>
            <a:r>
              <a:rPr lang="de-DE" sz="1600" err="1"/>
              <a:t>defining</a:t>
            </a:r>
            <a:r>
              <a:rPr lang="de-DE" sz="1600"/>
              <a:t> </a:t>
            </a:r>
            <a:r>
              <a:rPr lang="de-DE" sz="1600" err="1"/>
              <a:t>data</a:t>
            </a:r>
            <a:r>
              <a:rPr lang="de-DE" sz="1600"/>
              <a:t> </a:t>
            </a:r>
            <a:r>
              <a:rPr lang="de-DE" sz="1600" err="1"/>
              <a:t>requirements</a:t>
            </a:r>
            <a:r>
              <a:rPr lang="de-DE" sz="1600"/>
              <a:t> for </a:t>
            </a:r>
            <a:r>
              <a:rPr lang="de-DE" sz="1600" err="1"/>
              <a:t>the</a:t>
            </a:r>
            <a:r>
              <a:rPr lang="de-DE" sz="1600"/>
              <a:t> Digital </a:t>
            </a:r>
            <a:r>
              <a:rPr lang="de-DE" sz="1600" err="1"/>
              <a:t>Product</a:t>
            </a:r>
            <a:r>
              <a:rPr lang="de-DE" sz="1600"/>
              <a:t> </a:t>
            </a:r>
            <a:r>
              <a:rPr lang="de-DE" sz="1600" err="1"/>
              <a:t>Passport</a:t>
            </a:r>
            <a:r>
              <a:rPr lang="de-DE" sz="1600"/>
              <a:t> </a:t>
            </a:r>
            <a:r>
              <a:rPr lang="de-DE" sz="1600" err="1"/>
              <a:t>under</a:t>
            </a:r>
            <a:r>
              <a:rPr lang="de-DE" sz="1600"/>
              <a:t> </a:t>
            </a:r>
            <a:r>
              <a:rPr lang="de-DE" sz="1600" err="1"/>
              <a:t>the</a:t>
            </a:r>
            <a:r>
              <a:rPr lang="de-DE" sz="1600"/>
              <a:t> ESPR </a:t>
            </a:r>
            <a:r>
              <a:rPr lang="de-DE" sz="1600" err="1"/>
              <a:t>framework</a:t>
            </a:r>
            <a:r>
              <a:rPr lang="de-DE" sz="1600"/>
              <a:t> (JRC145830)</a:t>
            </a:r>
          </a:p>
          <a:p>
            <a:r>
              <a:rPr lang="de-DE" sz="1600"/>
              <a:t>Method for </a:t>
            </a:r>
            <a:r>
              <a:rPr lang="de-DE" sz="1600" err="1"/>
              <a:t>the</a:t>
            </a:r>
            <a:r>
              <a:rPr lang="de-DE" sz="1600"/>
              <a:t> </a:t>
            </a:r>
            <a:r>
              <a:rPr lang="de-DE" sz="1600" err="1"/>
              <a:t>integration</a:t>
            </a:r>
            <a:r>
              <a:rPr lang="de-DE" sz="1600"/>
              <a:t> </a:t>
            </a:r>
            <a:r>
              <a:rPr lang="de-DE" sz="1600" err="1"/>
              <a:t>of</a:t>
            </a:r>
            <a:r>
              <a:rPr lang="de-DE" sz="1600"/>
              <a:t> </a:t>
            </a:r>
            <a:r>
              <a:rPr lang="de-DE" sz="1600" err="1"/>
              <a:t>the</a:t>
            </a:r>
            <a:r>
              <a:rPr lang="de-DE" sz="1600"/>
              <a:t> support </a:t>
            </a:r>
            <a:r>
              <a:rPr lang="de-DE" sz="1600" err="1"/>
              <a:t>to</a:t>
            </a:r>
            <a:r>
              <a:rPr lang="de-DE" sz="1600"/>
              <a:t> ESPR </a:t>
            </a:r>
            <a:r>
              <a:rPr lang="de-DE" sz="1600" err="1"/>
              <a:t>impact</a:t>
            </a:r>
            <a:r>
              <a:rPr lang="de-DE" sz="1600"/>
              <a:t> </a:t>
            </a:r>
            <a:r>
              <a:rPr lang="de-DE" sz="1600" err="1"/>
              <a:t>assessments</a:t>
            </a:r>
            <a:r>
              <a:rPr lang="de-DE" sz="1600"/>
              <a:t> </a:t>
            </a:r>
            <a:r>
              <a:rPr lang="de-DE" sz="1600" err="1"/>
              <a:t>within</a:t>
            </a:r>
            <a:r>
              <a:rPr lang="de-DE" sz="1600"/>
              <a:t> </a:t>
            </a:r>
            <a:r>
              <a:rPr lang="de-DE" sz="1600" err="1"/>
              <a:t>the</a:t>
            </a:r>
            <a:r>
              <a:rPr lang="de-DE" sz="1600"/>
              <a:t> </a:t>
            </a:r>
            <a:r>
              <a:rPr lang="de-DE" sz="1600" err="1"/>
              <a:t>evaluation</a:t>
            </a:r>
            <a:r>
              <a:rPr lang="de-DE" sz="1600"/>
              <a:t> </a:t>
            </a:r>
            <a:r>
              <a:rPr lang="de-DE" sz="1600" err="1"/>
              <a:t>process</a:t>
            </a:r>
            <a:r>
              <a:rPr lang="de-DE" sz="1600"/>
              <a:t> </a:t>
            </a:r>
            <a:r>
              <a:rPr lang="de-DE" sz="1600" err="1"/>
              <a:t>of</a:t>
            </a:r>
            <a:r>
              <a:rPr lang="de-DE" sz="1600"/>
              <a:t> </a:t>
            </a:r>
            <a:r>
              <a:rPr lang="de-DE" sz="1600" err="1"/>
              <a:t>products</a:t>
            </a:r>
            <a:r>
              <a:rPr lang="de-DE" sz="1600"/>
              <a:t>, </a:t>
            </a:r>
            <a:r>
              <a:rPr lang="de-DE" sz="1600" err="1"/>
              <a:t>including</a:t>
            </a:r>
            <a:r>
              <a:rPr lang="de-DE" sz="1600"/>
              <a:t> international trade </a:t>
            </a:r>
            <a:r>
              <a:rPr lang="de-DE" sz="1600" err="1"/>
              <a:t>aspects</a:t>
            </a:r>
            <a:r>
              <a:rPr lang="de-DE" sz="1600"/>
              <a:t> and </a:t>
            </a:r>
            <a:r>
              <a:rPr lang="de-DE" sz="1600" err="1"/>
              <a:t>impact</a:t>
            </a:r>
            <a:r>
              <a:rPr lang="de-DE" sz="1600"/>
              <a:t> </a:t>
            </a:r>
            <a:r>
              <a:rPr lang="de-DE" sz="1600" err="1"/>
              <a:t>of</a:t>
            </a:r>
            <a:r>
              <a:rPr lang="de-DE" sz="1600"/>
              <a:t> </a:t>
            </a:r>
            <a:r>
              <a:rPr lang="de-DE" sz="1600" err="1"/>
              <a:t>measures</a:t>
            </a:r>
            <a:r>
              <a:rPr lang="de-DE" sz="1600"/>
              <a:t> on </a:t>
            </a:r>
            <a:r>
              <a:rPr lang="de-DE" sz="1600" err="1"/>
              <a:t>third</a:t>
            </a:r>
            <a:r>
              <a:rPr lang="de-DE" sz="1600"/>
              <a:t> countries (JRC142690)</a:t>
            </a:r>
          </a:p>
          <a:p>
            <a:r>
              <a:rPr lang="de-DE" sz="1600"/>
              <a:t>Method for </a:t>
            </a:r>
            <a:r>
              <a:rPr lang="de-DE" sz="1600" err="1"/>
              <a:t>the</a:t>
            </a:r>
            <a:r>
              <a:rPr lang="de-DE" sz="1600"/>
              <a:t> </a:t>
            </a:r>
            <a:r>
              <a:rPr lang="de-DE" sz="1600" err="1"/>
              <a:t>definition</a:t>
            </a:r>
            <a:r>
              <a:rPr lang="de-DE" sz="1600"/>
              <a:t> </a:t>
            </a:r>
            <a:r>
              <a:rPr lang="de-DE" sz="1600" err="1"/>
              <a:t>of</a:t>
            </a:r>
            <a:r>
              <a:rPr lang="de-DE" sz="1600"/>
              <a:t> </a:t>
            </a:r>
            <a:r>
              <a:rPr lang="de-DE" sz="1600" err="1"/>
              <a:t>mandatory</a:t>
            </a:r>
            <a:r>
              <a:rPr lang="de-DE" sz="1600"/>
              <a:t> Green Public Procurement </a:t>
            </a:r>
            <a:r>
              <a:rPr lang="de-DE" sz="1600" err="1"/>
              <a:t>requirements</a:t>
            </a:r>
            <a:r>
              <a:rPr lang="de-DE" sz="1600"/>
              <a:t> (JRC145122)</a:t>
            </a:r>
          </a:p>
          <a:p>
            <a:r>
              <a:rPr lang="de-DE" sz="1600"/>
              <a:t>Method for </a:t>
            </a:r>
            <a:r>
              <a:rPr lang="de-DE" sz="1600" err="1"/>
              <a:t>the</a:t>
            </a:r>
            <a:r>
              <a:rPr lang="de-DE" sz="1600"/>
              <a:t> </a:t>
            </a:r>
            <a:r>
              <a:rPr lang="de-DE" sz="1600" err="1"/>
              <a:t>assessment</a:t>
            </a:r>
            <a:r>
              <a:rPr lang="de-DE" sz="1600"/>
              <a:t> </a:t>
            </a:r>
            <a:r>
              <a:rPr lang="de-DE" sz="1600" err="1"/>
              <a:t>of</a:t>
            </a:r>
            <a:r>
              <a:rPr lang="de-DE" sz="1600"/>
              <a:t> EU Open Strategic </a:t>
            </a:r>
            <a:r>
              <a:rPr lang="de-DE" sz="1600" err="1"/>
              <a:t>Autonomy</a:t>
            </a:r>
            <a:r>
              <a:rPr lang="de-DE" sz="1600"/>
              <a:t> </a:t>
            </a:r>
            <a:r>
              <a:rPr lang="de-DE" sz="1600" err="1"/>
              <a:t>aspects</a:t>
            </a:r>
            <a:r>
              <a:rPr lang="de-DE" sz="1600"/>
              <a:t> in </a:t>
            </a:r>
            <a:r>
              <a:rPr lang="de-DE" sz="1600" err="1"/>
              <a:t>the</a:t>
            </a:r>
            <a:r>
              <a:rPr lang="de-DE" sz="1600"/>
              <a:t> </a:t>
            </a:r>
            <a:r>
              <a:rPr lang="de-DE" sz="1600" err="1"/>
              <a:t>context</a:t>
            </a:r>
            <a:r>
              <a:rPr lang="de-DE" sz="1600"/>
              <a:t> </a:t>
            </a:r>
            <a:r>
              <a:rPr lang="de-DE" sz="1600" err="1"/>
              <a:t>of</a:t>
            </a:r>
            <a:r>
              <a:rPr lang="de-DE" sz="1600"/>
              <a:t> </a:t>
            </a:r>
            <a:r>
              <a:rPr lang="de-DE" sz="1600" err="1"/>
              <a:t>the</a:t>
            </a:r>
            <a:r>
              <a:rPr lang="de-DE" sz="1600"/>
              <a:t> </a:t>
            </a:r>
            <a:r>
              <a:rPr lang="de-DE" sz="1600" err="1"/>
              <a:t>Ecodesign</a:t>
            </a:r>
            <a:r>
              <a:rPr lang="de-DE" sz="1600"/>
              <a:t> for </a:t>
            </a:r>
            <a:r>
              <a:rPr lang="de-DE" sz="1600" err="1"/>
              <a:t>Sustainable</a:t>
            </a:r>
            <a:r>
              <a:rPr lang="de-DE" sz="1600"/>
              <a:t> Products Regulation (JRC143215) </a:t>
            </a:r>
          </a:p>
          <a:p>
            <a:r>
              <a:rPr lang="de-DE" sz="1600"/>
              <a:t>Method for </a:t>
            </a:r>
            <a:r>
              <a:rPr lang="de-DE" sz="1600" err="1"/>
              <a:t>the</a:t>
            </a:r>
            <a:r>
              <a:rPr lang="de-DE" sz="1600"/>
              <a:t> </a:t>
            </a:r>
            <a:r>
              <a:rPr lang="de-DE" sz="1600" err="1"/>
              <a:t>assessment</a:t>
            </a:r>
            <a:r>
              <a:rPr lang="de-DE" sz="1600"/>
              <a:t> </a:t>
            </a:r>
            <a:r>
              <a:rPr lang="de-DE" sz="1600" err="1"/>
              <a:t>of</a:t>
            </a:r>
            <a:r>
              <a:rPr lang="de-DE" sz="1600"/>
              <a:t> </a:t>
            </a:r>
            <a:r>
              <a:rPr lang="de-DE" sz="1600" err="1"/>
              <a:t>circularity</a:t>
            </a:r>
            <a:r>
              <a:rPr lang="de-DE" sz="1600"/>
              <a:t> </a:t>
            </a:r>
            <a:r>
              <a:rPr lang="de-DE" sz="1600" err="1"/>
              <a:t>aspects</a:t>
            </a:r>
            <a:r>
              <a:rPr lang="de-DE" sz="1600"/>
              <a:t> and </a:t>
            </a:r>
            <a:r>
              <a:rPr lang="de-DE" sz="1600" err="1"/>
              <a:t>integration</a:t>
            </a:r>
            <a:r>
              <a:rPr lang="de-DE" sz="1600"/>
              <a:t> in </a:t>
            </a:r>
            <a:r>
              <a:rPr lang="de-DE" sz="1600" err="1"/>
              <a:t>or</a:t>
            </a:r>
            <a:r>
              <a:rPr lang="de-DE" sz="1600"/>
              <a:t> </a:t>
            </a:r>
            <a:r>
              <a:rPr lang="de-DE" sz="1600" err="1"/>
              <a:t>relation</a:t>
            </a:r>
            <a:r>
              <a:rPr lang="de-DE" sz="1600"/>
              <a:t> </a:t>
            </a:r>
            <a:r>
              <a:rPr lang="de-DE" sz="1600" err="1"/>
              <a:t>with</a:t>
            </a:r>
            <a:r>
              <a:rPr lang="de-DE" sz="1600"/>
              <a:t> </a:t>
            </a:r>
            <a:r>
              <a:rPr lang="de-DE" sz="1600" err="1"/>
              <a:t>the</a:t>
            </a:r>
            <a:r>
              <a:rPr lang="de-DE" sz="1600"/>
              <a:t> </a:t>
            </a:r>
            <a:r>
              <a:rPr lang="de-DE" sz="1600" err="1"/>
              <a:t>Methodology</a:t>
            </a:r>
            <a:r>
              <a:rPr lang="de-DE" sz="1600"/>
              <a:t> for </a:t>
            </a:r>
            <a:r>
              <a:rPr lang="de-DE" sz="1600" err="1"/>
              <a:t>the</a:t>
            </a:r>
            <a:r>
              <a:rPr lang="de-DE" sz="1600"/>
              <a:t> </a:t>
            </a:r>
            <a:r>
              <a:rPr lang="de-DE" sz="1600" err="1"/>
              <a:t>Ecodesign</a:t>
            </a:r>
            <a:r>
              <a:rPr lang="de-DE" sz="1600"/>
              <a:t> </a:t>
            </a:r>
            <a:r>
              <a:rPr lang="de-DE" sz="1600" err="1"/>
              <a:t>of</a:t>
            </a:r>
            <a:r>
              <a:rPr lang="de-DE" sz="1600"/>
              <a:t> Energy-</a:t>
            </a:r>
            <a:r>
              <a:rPr lang="de-DE" sz="1600" err="1"/>
              <a:t>related</a:t>
            </a:r>
            <a:r>
              <a:rPr lang="de-DE" sz="1600"/>
              <a:t> Products (</a:t>
            </a:r>
            <a:r>
              <a:rPr lang="de-DE" sz="1600" err="1"/>
              <a:t>MEErP</a:t>
            </a:r>
            <a:r>
              <a:rPr lang="de-DE" sz="1600"/>
              <a:t>) (JRC143211)</a:t>
            </a:r>
          </a:p>
        </p:txBody>
      </p:sp>
      <p:pic>
        <p:nvPicPr>
          <p:cNvPr id="9" name="Picture 8">
            <a:extLst>
              <a:ext uri="{FF2B5EF4-FFF2-40B4-BE49-F238E27FC236}">
                <a16:creationId xmlns:a16="http://schemas.microsoft.com/office/drawing/2014/main" id="{B14A024B-A5B7-2A2B-DC10-52680B0FDFD1}"/>
              </a:ext>
            </a:extLst>
          </p:cNvPr>
          <p:cNvPicPr>
            <a:picLocks noChangeAspect="1"/>
          </p:cNvPicPr>
          <p:nvPr/>
        </p:nvPicPr>
        <p:blipFill>
          <a:blip r:embed="rId3"/>
          <a:stretch>
            <a:fillRect/>
          </a:stretch>
        </p:blipFill>
        <p:spPr>
          <a:xfrm>
            <a:off x="105591" y="2400034"/>
            <a:ext cx="4540232" cy="3003448"/>
          </a:xfrm>
          <a:prstGeom prst="rect">
            <a:avLst/>
          </a:prstGeom>
        </p:spPr>
      </p:pic>
      <p:sp>
        <p:nvSpPr>
          <p:cNvPr id="10" name="TextBox 9">
            <a:extLst>
              <a:ext uri="{FF2B5EF4-FFF2-40B4-BE49-F238E27FC236}">
                <a16:creationId xmlns:a16="http://schemas.microsoft.com/office/drawing/2014/main" id="{D052D082-A871-C6D5-C202-A3EF36B3BDEF}"/>
              </a:ext>
            </a:extLst>
          </p:cNvPr>
          <p:cNvSpPr txBox="1"/>
          <p:nvPr/>
        </p:nvSpPr>
        <p:spPr>
          <a:xfrm>
            <a:off x="272955" y="5400817"/>
            <a:ext cx="4372868" cy="461665"/>
          </a:xfrm>
          <a:prstGeom prst="rect">
            <a:avLst/>
          </a:prstGeom>
          <a:noFill/>
        </p:spPr>
        <p:txBody>
          <a:bodyPr wrap="square" rtlCol="0">
            <a:spAutoFit/>
          </a:bodyPr>
          <a:lstStyle/>
          <a:p>
            <a:pPr algn="l">
              <a:spcBef>
                <a:spcPts val="600"/>
              </a:spcBef>
            </a:pPr>
            <a:r>
              <a:rPr lang="de-DE" sz="1200" i="1">
                <a:solidFill>
                  <a:schemeClr val="accent1"/>
                </a:solidFill>
              </a:rPr>
              <a:t>Image </a:t>
            </a:r>
            <a:r>
              <a:rPr lang="de-DE" sz="1200" i="1" err="1">
                <a:solidFill>
                  <a:schemeClr val="accent1"/>
                </a:solidFill>
              </a:rPr>
              <a:t>elaborated</a:t>
            </a:r>
            <a:r>
              <a:rPr lang="de-DE" sz="1200" i="1">
                <a:solidFill>
                  <a:schemeClr val="accent1"/>
                </a:solidFill>
              </a:rPr>
              <a:t> </a:t>
            </a:r>
            <a:r>
              <a:rPr lang="de-DE" sz="1200" i="1" err="1">
                <a:solidFill>
                  <a:schemeClr val="accent1"/>
                </a:solidFill>
              </a:rPr>
              <a:t>by</a:t>
            </a:r>
            <a:r>
              <a:rPr lang="de-DE" sz="1200" i="1">
                <a:solidFill>
                  <a:schemeClr val="accent1"/>
                </a:solidFill>
              </a:rPr>
              <a:t> JRC, B </a:t>
            </a:r>
            <a:r>
              <a:rPr lang="de-DE" sz="1200" i="1" err="1">
                <a:solidFill>
                  <a:schemeClr val="accent1"/>
                </a:solidFill>
              </a:rPr>
              <a:t>numbers</a:t>
            </a:r>
            <a:r>
              <a:rPr lang="de-DE" sz="1200" i="1">
                <a:solidFill>
                  <a:schemeClr val="accent1"/>
                </a:solidFill>
              </a:rPr>
              <a:t> </a:t>
            </a:r>
            <a:r>
              <a:rPr lang="de-DE" sz="1200" i="1" err="1">
                <a:solidFill>
                  <a:schemeClr val="accent1"/>
                </a:solidFill>
              </a:rPr>
              <a:t>correspond</a:t>
            </a:r>
            <a:r>
              <a:rPr lang="de-DE" sz="1200" i="1">
                <a:solidFill>
                  <a:schemeClr val="accent1"/>
                </a:solidFill>
              </a:rPr>
              <a:t> </a:t>
            </a:r>
            <a:r>
              <a:rPr lang="de-DE" sz="1200" i="1" err="1">
                <a:solidFill>
                  <a:schemeClr val="accent1"/>
                </a:solidFill>
              </a:rPr>
              <a:t>to</a:t>
            </a:r>
            <a:r>
              <a:rPr lang="de-DE" sz="1200" i="1">
                <a:solidFill>
                  <a:schemeClr val="accent1"/>
                </a:solidFill>
              </a:rPr>
              <a:t> </a:t>
            </a:r>
            <a:r>
              <a:rPr lang="de-DE" sz="1200" i="1" err="1">
                <a:solidFill>
                  <a:schemeClr val="accent1"/>
                </a:solidFill>
              </a:rPr>
              <a:t>methodologies</a:t>
            </a:r>
            <a:r>
              <a:rPr lang="de-DE" sz="1200" i="1">
                <a:solidFill>
                  <a:schemeClr val="accent1"/>
                </a:solidFill>
              </a:rPr>
              <a:t>. </a:t>
            </a:r>
          </a:p>
        </p:txBody>
      </p:sp>
      <p:sp>
        <p:nvSpPr>
          <p:cNvPr id="11" name="TextBox 10">
            <a:extLst>
              <a:ext uri="{FF2B5EF4-FFF2-40B4-BE49-F238E27FC236}">
                <a16:creationId xmlns:a16="http://schemas.microsoft.com/office/drawing/2014/main" id="{297DE1D4-C47D-B8DE-CB06-D6911EA3D4A0}"/>
              </a:ext>
            </a:extLst>
          </p:cNvPr>
          <p:cNvSpPr txBox="1"/>
          <p:nvPr/>
        </p:nvSpPr>
        <p:spPr>
          <a:xfrm>
            <a:off x="709684" y="1845098"/>
            <a:ext cx="3553800" cy="369332"/>
          </a:xfrm>
          <a:prstGeom prst="rect">
            <a:avLst/>
          </a:prstGeom>
          <a:noFill/>
        </p:spPr>
        <p:txBody>
          <a:bodyPr wrap="square" rtlCol="0">
            <a:spAutoFit/>
          </a:bodyPr>
          <a:lstStyle/>
          <a:p>
            <a:pPr algn="l">
              <a:spcBef>
                <a:spcPts val="600"/>
              </a:spcBef>
            </a:pPr>
            <a:r>
              <a:rPr lang="de-DE">
                <a:solidFill>
                  <a:schemeClr val="accent1"/>
                </a:solidFill>
              </a:rPr>
              <a:t>Additional Elements </a:t>
            </a:r>
            <a:r>
              <a:rPr lang="de-DE" err="1">
                <a:solidFill>
                  <a:schemeClr val="accent1"/>
                </a:solidFill>
              </a:rPr>
              <a:t>to</a:t>
            </a:r>
            <a:r>
              <a:rPr lang="de-DE">
                <a:solidFill>
                  <a:schemeClr val="accent1"/>
                </a:solidFill>
              </a:rPr>
              <a:t> </a:t>
            </a:r>
            <a:r>
              <a:rPr lang="de-DE" err="1">
                <a:solidFill>
                  <a:schemeClr val="accent1"/>
                </a:solidFill>
              </a:rPr>
              <a:t>MEErP</a:t>
            </a:r>
            <a:endParaRPr lang="de-DE">
              <a:solidFill>
                <a:schemeClr val="accent1"/>
              </a:solidFill>
            </a:endParaRPr>
          </a:p>
        </p:txBody>
      </p:sp>
    </p:spTree>
    <p:extLst>
      <p:ext uri="{BB962C8B-B14F-4D97-AF65-F5344CB8AC3E}">
        <p14:creationId xmlns:p14="http://schemas.microsoft.com/office/powerpoint/2010/main" val="1873419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EA6ACB-C454-769C-5671-75360FF2231C}"/>
              </a:ext>
            </a:extLst>
          </p:cNvPr>
          <p:cNvSpPr>
            <a:spLocks noGrp="1"/>
          </p:cNvSpPr>
          <p:nvPr>
            <p:ph type="title"/>
          </p:nvPr>
        </p:nvSpPr>
        <p:spPr/>
        <p:txBody>
          <a:bodyPr/>
          <a:lstStyle/>
          <a:p>
            <a:r>
              <a:rPr lang="en-GB" noProof="0"/>
              <a:t>Tasks 1-4</a:t>
            </a:r>
          </a:p>
        </p:txBody>
      </p:sp>
      <p:sp>
        <p:nvSpPr>
          <p:cNvPr id="3" name="Inhaltsplatzhalter 2">
            <a:extLst>
              <a:ext uri="{FF2B5EF4-FFF2-40B4-BE49-F238E27FC236}">
                <a16:creationId xmlns:a16="http://schemas.microsoft.com/office/drawing/2014/main" id="{2D62DA3B-4761-1BA5-CC5C-FEFACC6CFC1C}"/>
              </a:ext>
            </a:extLst>
          </p:cNvPr>
          <p:cNvSpPr>
            <a:spLocks noGrp="1"/>
          </p:cNvSpPr>
          <p:nvPr>
            <p:ph idx="1"/>
          </p:nvPr>
        </p:nvSpPr>
        <p:spPr>
          <a:xfrm>
            <a:off x="1033158" y="1218008"/>
            <a:ext cx="5814681" cy="4753024"/>
          </a:xfrm>
        </p:spPr>
        <p:txBody>
          <a:bodyPr vert="horz" lIns="91440" tIns="45720" rIns="91440" bIns="45720" rtlCol="0" anchor="t">
            <a:noAutofit/>
          </a:bodyPr>
          <a:lstStyle/>
          <a:p>
            <a:pPr marL="271145" indent="-271145"/>
            <a:r>
              <a:rPr lang="en-GB" sz="1700" b="1" noProof="0"/>
              <a:t>Task 1: Scope</a:t>
            </a:r>
            <a:endParaRPr lang="en-GB" sz="1700" b="1" noProof="0">
              <a:cs typeface="Arial"/>
            </a:endParaRPr>
          </a:p>
          <a:p>
            <a:pPr lvl="1" indent="-226695"/>
            <a:r>
              <a:rPr lang="en-GB" sz="1700" noProof="0"/>
              <a:t>Highly heterogenous product group, scope definition will be extremely important</a:t>
            </a:r>
            <a:endParaRPr lang="en-GB" sz="1700" noProof="0">
              <a:cs typeface="Arial"/>
            </a:endParaRPr>
          </a:p>
          <a:p>
            <a:pPr lvl="1" indent="-226695"/>
            <a:r>
              <a:rPr lang="en-GB" sz="1700" noProof="0"/>
              <a:t>Different ways to do this: </a:t>
            </a:r>
          </a:p>
          <a:p>
            <a:pPr lvl="2" indent="-226695"/>
            <a:r>
              <a:rPr lang="en-GB" sz="1500" noProof="0"/>
              <a:t>by function (sitting, lying, surface, storage), </a:t>
            </a:r>
          </a:p>
          <a:p>
            <a:pPr lvl="2" indent="-226695"/>
            <a:r>
              <a:rPr lang="en-GB" sz="1500" noProof="0"/>
              <a:t>by type (office, home, chair, table etc.), </a:t>
            </a:r>
          </a:p>
          <a:p>
            <a:pPr lvl="2" indent="-226695"/>
            <a:r>
              <a:rPr lang="en-GB" sz="1500" noProof="0"/>
              <a:t>by material composition (wooden, metal, plastic etc.).</a:t>
            </a:r>
            <a:endParaRPr lang="en-GB" sz="1500" noProof="0">
              <a:cs typeface="Arial"/>
            </a:endParaRPr>
          </a:p>
          <a:p>
            <a:pPr lvl="1" indent="-226695"/>
            <a:r>
              <a:rPr lang="en-GB" sz="1700" noProof="0"/>
              <a:t>Can draw on experiences/align with labelling and standards schemes, will inform base case development.</a:t>
            </a:r>
          </a:p>
          <a:p>
            <a:pPr lvl="1" indent="-226695"/>
            <a:endParaRPr lang="en-GB" sz="800" noProof="0">
              <a:cs typeface="Arial"/>
            </a:endParaRPr>
          </a:p>
          <a:p>
            <a:pPr marL="271145" indent="-271145"/>
            <a:r>
              <a:rPr lang="en-GB" sz="1700" b="1" noProof="0"/>
              <a:t>Task 2: Markets</a:t>
            </a:r>
            <a:endParaRPr lang="en-GB" sz="1700" b="1" noProof="0">
              <a:cs typeface="Arial"/>
            </a:endParaRPr>
          </a:p>
          <a:p>
            <a:pPr lvl="1" indent="-226695"/>
            <a:r>
              <a:rPr lang="en-GB" sz="1700" noProof="0"/>
              <a:t>Limited datasets available in past, likely that certain data sets not easily available (e.g. lack of EPR schemes), granularity between specific furniture types in </a:t>
            </a:r>
            <a:r>
              <a:rPr lang="en-GB" sz="1700" noProof="0" err="1"/>
              <a:t>Prodcom</a:t>
            </a:r>
            <a:r>
              <a:rPr lang="en-GB" sz="1700" noProof="0"/>
              <a:t> to be assessed.</a:t>
            </a:r>
            <a:endParaRPr lang="en-GB" sz="1700" noProof="0">
              <a:cs typeface="Arial"/>
            </a:endParaRPr>
          </a:p>
          <a:p>
            <a:pPr lvl="1" indent="-226695"/>
            <a:r>
              <a:rPr lang="en-GB" sz="1700" noProof="0"/>
              <a:t>Data availability defines scope possibilities for the modelling.</a:t>
            </a:r>
            <a:endParaRPr lang="en-GB" sz="1700" noProof="0">
              <a:cs typeface="Arial"/>
            </a:endParaRPr>
          </a:p>
          <a:p>
            <a:pPr lvl="1"/>
            <a:endParaRPr lang="en-GB" sz="1700" noProof="0"/>
          </a:p>
        </p:txBody>
      </p:sp>
      <p:sp>
        <p:nvSpPr>
          <p:cNvPr id="6" name="Inhaltsplatzhalter 2">
            <a:extLst>
              <a:ext uri="{FF2B5EF4-FFF2-40B4-BE49-F238E27FC236}">
                <a16:creationId xmlns:a16="http://schemas.microsoft.com/office/drawing/2014/main" id="{BD8986B7-B4E6-5F41-51E5-5F6E92B5ADFC}"/>
              </a:ext>
            </a:extLst>
          </p:cNvPr>
          <p:cNvSpPr txBox="1">
            <a:spLocks/>
          </p:cNvSpPr>
          <p:nvPr/>
        </p:nvSpPr>
        <p:spPr>
          <a:xfrm>
            <a:off x="6969761" y="1258648"/>
            <a:ext cx="4612640" cy="4753024"/>
          </a:xfrm>
          <a:prstGeom prst="rect">
            <a:avLst/>
          </a:prstGeom>
        </p:spPr>
        <p:txBody>
          <a:bodyPr vert="horz" lIns="91440" tIns="45720" rIns="91440" bIns="45720" rtlCol="0" anchor="t">
            <a:normAutofit lnSpcReduction="10000"/>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r>
              <a:rPr lang="en-GB" sz="1700" b="1"/>
              <a:t>Task 3: User behaviour</a:t>
            </a:r>
            <a:endParaRPr lang="en-GB" sz="1700" b="1">
              <a:cs typeface="Arial"/>
            </a:endParaRPr>
          </a:p>
          <a:p>
            <a:pPr lvl="1" indent="-226695"/>
            <a:r>
              <a:rPr lang="en-GB" sz="1700"/>
              <a:t>Available data in the literature will be researched, but likely to be some gaps between stated actions and taken actions from consumers. </a:t>
            </a:r>
            <a:endParaRPr lang="en-GB" sz="1700">
              <a:cs typeface="Arial"/>
            </a:endParaRPr>
          </a:p>
          <a:p>
            <a:pPr lvl="1" indent="-226695"/>
            <a:r>
              <a:rPr lang="en-GB" sz="1700"/>
              <a:t>Will possibly need to be creative to determine real-world behaviours, actionability of ESPR label.</a:t>
            </a:r>
          </a:p>
          <a:p>
            <a:pPr lvl="1" indent="-226695"/>
            <a:endParaRPr lang="en-GB" sz="1700">
              <a:cs typeface="Arial"/>
            </a:endParaRPr>
          </a:p>
          <a:p>
            <a:pPr marL="271145" indent="-271145"/>
            <a:r>
              <a:rPr lang="en-GB" sz="1700" b="1"/>
              <a:t>Task 4: Technologies</a:t>
            </a:r>
            <a:endParaRPr lang="en-GB" sz="1700" b="1">
              <a:cs typeface="Arial"/>
            </a:endParaRPr>
          </a:p>
          <a:p>
            <a:pPr lvl="1" indent="-226695"/>
            <a:r>
              <a:rPr lang="en-GB" sz="1700"/>
              <a:t>Gather information on different lifecycle steps to inform PEF modelling.</a:t>
            </a:r>
            <a:endParaRPr lang="en-GB" sz="1700">
              <a:cs typeface="Arial"/>
            </a:endParaRPr>
          </a:p>
          <a:p>
            <a:pPr lvl="1" indent="-226695"/>
            <a:r>
              <a:rPr lang="en-GB" sz="1700"/>
              <a:t>In T5 will be necessary to attempt to define "average" furniture pieces that can support the base case modelling.  E.g.: individual furniture items, by function, or a chair by percentage of materials contained on the market. Also complete an SoC inventory.</a:t>
            </a:r>
            <a:endParaRPr lang="en-GB" sz="1700">
              <a:cs typeface="Arial"/>
            </a:endParaRPr>
          </a:p>
          <a:p>
            <a:pPr lvl="1"/>
            <a:endParaRPr lang="en-GB" sz="1600"/>
          </a:p>
        </p:txBody>
      </p:sp>
    </p:spTree>
    <p:extLst>
      <p:ext uri="{BB962C8B-B14F-4D97-AF65-F5344CB8AC3E}">
        <p14:creationId xmlns:p14="http://schemas.microsoft.com/office/powerpoint/2010/main" val="2576197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6D05-6778-A2E0-91F8-F38D15F02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1D11B-72EB-9F75-DB78-AC579025CAF0}"/>
              </a:ext>
            </a:extLst>
          </p:cNvPr>
          <p:cNvSpPr>
            <a:spLocks noGrp="1"/>
          </p:cNvSpPr>
          <p:nvPr>
            <p:ph type="title"/>
          </p:nvPr>
        </p:nvSpPr>
        <p:spPr>
          <a:xfrm>
            <a:off x="1045038" y="1736726"/>
            <a:ext cx="5902027" cy="2852737"/>
          </a:xfrm>
        </p:spPr>
        <p:txBody>
          <a:bodyPr/>
          <a:lstStyle/>
          <a:p>
            <a:r>
              <a:rPr lang="en-US" noProof="0"/>
              <a:t>Preparatory Study: </a:t>
            </a:r>
            <a:r>
              <a:rPr lang="en-US" noProof="0" err="1"/>
              <a:t>MEErP</a:t>
            </a:r>
            <a:r>
              <a:rPr lang="en-US" noProof="0"/>
              <a:t> Task 1</a:t>
            </a:r>
            <a:endParaRPr lang="en-GB" noProof="0"/>
          </a:p>
        </p:txBody>
      </p:sp>
      <p:sp>
        <p:nvSpPr>
          <p:cNvPr id="3" name="Text Placeholder 2">
            <a:extLst>
              <a:ext uri="{FF2B5EF4-FFF2-40B4-BE49-F238E27FC236}">
                <a16:creationId xmlns:a16="http://schemas.microsoft.com/office/drawing/2014/main" id="{ADA28347-3D82-4E14-03F8-ACF6A130B8E1}"/>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E65E860F-49F6-3E4B-9621-DDFC24E47BFC}"/>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3810670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881704-9456-03E3-33BA-9C337BA2AD8F}"/>
              </a:ext>
            </a:extLst>
          </p:cNvPr>
          <p:cNvSpPr>
            <a:spLocks noGrp="1"/>
          </p:cNvSpPr>
          <p:nvPr>
            <p:ph type="title"/>
          </p:nvPr>
        </p:nvSpPr>
        <p:spPr/>
        <p:txBody>
          <a:bodyPr/>
          <a:lstStyle/>
          <a:p>
            <a:r>
              <a:rPr lang="en-US" noProof="0"/>
              <a:t>Objectives of </a:t>
            </a:r>
            <a:r>
              <a:rPr lang="en-US" noProof="0" err="1"/>
              <a:t>MEErP</a:t>
            </a:r>
            <a:r>
              <a:rPr lang="en-US" noProof="0"/>
              <a:t> Task 1</a:t>
            </a:r>
          </a:p>
        </p:txBody>
      </p:sp>
      <p:sp>
        <p:nvSpPr>
          <p:cNvPr id="7" name="Content Placeholder 6">
            <a:extLst>
              <a:ext uri="{FF2B5EF4-FFF2-40B4-BE49-F238E27FC236}">
                <a16:creationId xmlns:a16="http://schemas.microsoft.com/office/drawing/2014/main" id="{7294B7C2-B12B-DD28-3004-3874CD2EC5AC}"/>
              </a:ext>
            </a:extLst>
          </p:cNvPr>
          <p:cNvSpPr>
            <a:spLocks noGrp="1"/>
          </p:cNvSpPr>
          <p:nvPr>
            <p:ph idx="1"/>
          </p:nvPr>
        </p:nvSpPr>
        <p:spPr/>
        <p:txBody>
          <a:bodyPr/>
          <a:lstStyle/>
          <a:p>
            <a:pPr marL="0" indent="0">
              <a:buNone/>
            </a:pPr>
            <a:r>
              <a:rPr lang="en-US" noProof="0"/>
              <a:t>Defining the </a:t>
            </a:r>
            <a:r>
              <a:rPr lang="en-US" b="1" noProof="0"/>
              <a:t>product category </a:t>
            </a:r>
            <a:r>
              <a:rPr lang="en-US" noProof="0"/>
              <a:t>and the </a:t>
            </a:r>
            <a:r>
              <a:rPr lang="en-US" b="1" noProof="0"/>
              <a:t>system boundaries </a:t>
            </a:r>
            <a:r>
              <a:rPr lang="en-US" noProof="0"/>
              <a:t>of the ‘playing field’ for </a:t>
            </a:r>
            <a:r>
              <a:rPr lang="en-US" noProof="0" err="1"/>
              <a:t>ecodesign</a:t>
            </a:r>
            <a:r>
              <a:rPr lang="en-US" noProof="0"/>
              <a:t> and </a:t>
            </a:r>
            <a:r>
              <a:rPr lang="en-US" noProof="0" err="1"/>
              <a:t>ESPR</a:t>
            </a:r>
            <a:r>
              <a:rPr lang="en-US" noProof="0"/>
              <a:t> </a:t>
            </a:r>
            <a:r>
              <a:rPr lang="en-US" noProof="0" err="1"/>
              <a:t>Legislation</a:t>
            </a:r>
            <a:r>
              <a:rPr lang="en-US" baseline="30000" noProof="0" err="1"/>
              <a:t>1</a:t>
            </a:r>
            <a:endParaRPr lang="en-US" baseline="30000" noProof="0"/>
          </a:p>
          <a:p>
            <a:pPr marL="0" indent="0">
              <a:buNone/>
            </a:pPr>
            <a:endParaRPr lang="en-US" noProof="0"/>
          </a:p>
          <a:p>
            <a:r>
              <a:rPr lang="en-US" noProof="0"/>
              <a:t>Determine potential </a:t>
            </a:r>
            <a:r>
              <a:rPr lang="en-US" b="1" noProof="0"/>
              <a:t>scope</a:t>
            </a:r>
            <a:r>
              <a:rPr lang="en-US" noProof="0"/>
              <a:t> for the study</a:t>
            </a:r>
          </a:p>
          <a:p>
            <a:r>
              <a:rPr lang="en-US"/>
              <a:t>First look at </a:t>
            </a:r>
            <a:r>
              <a:rPr lang="en-US" b="1"/>
              <a:t>definitions </a:t>
            </a:r>
            <a:r>
              <a:rPr lang="en-US"/>
              <a:t>and</a:t>
            </a:r>
            <a:r>
              <a:rPr lang="en-US" b="1"/>
              <a:t> exemptions</a:t>
            </a:r>
          </a:p>
          <a:p>
            <a:r>
              <a:rPr lang="en-US" noProof="0"/>
              <a:t>Identify relevant </a:t>
            </a:r>
            <a:r>
              <a:rPr lang="en-US" b="1" noProof="0"/>
              <a:t>legislation</a:t>
            </a:r>
            <a:r>
              <a:rPr lang="en-US" noProof="0"/>
              <a:t> on furniture, </a:t>
            </a:r>
            <a:r>
              <a:rPr lang="en-US" b="1" noProof="0"/>
              <a:t>Ecolabels</a:t>
            </a:r>
            <a:r>
              <a:rPr lang="en-US" noProof="0"/>
              <a:t> and </a:t>
            </a:r>
            <a:r>
              <a:rPr lang="en-US" b="1" noProof="0"/>
              <a:t>test standards </a:t>
            </a:r>
            <a:r>
              <a:rPr lang="en-US" noProof="0"/>
              <a:t>across EU</a:t>
            </a:r>
          </a:p>
          <a:p>
            <a:r>
              <a:rPr lang="en-US" noProof="0"/>
              <a:t>Apply initial </a:t>
            </a:r>
            <a:r>
              <a:rPr lang="en-US" b="1" noProof="0" err="1"/>
              <a:t>ESPR</a:t>
            </a:r>
            <a:r>
              <a:rPr lang="en-US" b="1" noProof="0"/>
              <a:t> aspect filtering</a:t>
            </a:r>
          </a:p>
          <a:p>
            <a:endParaRPr lang="en-US" noProof="0"/>
          </a:p>
          <a:p>
            <a:pPr marL="0" indent="0">
              <a:buNone/>
            </a:pPr>
            <a:r>
              <a:rPr lang="en-US" noProof="0"/>
              <a:t>Important as determines focus of the rest of the study</a:t>
            </a:r>
          </a:p>
        </p:txBody>
      </p:sp>
      <p:sp>
        <p:nvSpPr>
          <p:cNvPr id="8" name="Text Placeholder 7">
            <a:extLst>
              <a:ext uri="{FF2B5EF4-FFF2-40B4-BE49-F238E27FC236}">
                <a16:creationId xmlns:a16="http://schemas.microsoft.com/office/drawing/2014/main" id="{FB4CD29A-0B6E-4031-5DEB-2FE4065BA7BF}"/>
              </a:ext>
            </a:extLst>
          </p:cNvPr>
          <p:cNvSpPr>
            <a:spLocks noGrp="1"/>
          </p:cNvSpPr>
          <p:nvPr>
            <p:ph type="body" idx="13"/>
          </p:nvPr>
        </p:nvSpPr>
        <p:spPr/>
        <p:txBody>
          <a:bodyPr/>
          <a:lstStyle/>
          <a:p>
            <a:endParaRPr lang="de-DE"/>
          </a:p>
        </p:txBody>
      </p:sp>
      <p:pic>
        <p:nvPicPr>
          <p:cNvPr id="3" name="Grafik 2" descr="Ziel Silhouette">
            <a:extLst>
              <a:ext uri="{FF2B5EF4-FFF2-40B4-BE49-F238E27FC236}">
                <a16:creationId xmlns:a16="http://schemas.microsoft.com/office/drawing/2014/main" id="{D998CEBB-875E-8995-EECA-210F0FD402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535" y="4524632"/>
            <a:ext cx="679622" cy="679622"/>
          </a:xfrm>
          <a:prstGeom prst="rect">
            <a:avLst/>
          </a:prstGeom>
        </p:spPr>
      </p:pic>
      <p:sp>
        <p:nvSpPr>
          <p:cNvPr id="9" name="Textfeld 8">
            <a:extLst>
              <a:ext uri="{FF2B5EF4-FFF2-40B4-BE49-F238E27FC236}">
                <a16:creationId xmlns:a16="http://schemas.microsoft.com/office/drawing/2014/main" id="{4D92ACC0-BE62-66BA-6EEC-07970BDA764A}"/>
              </a:ext>
            </a:extLst>
          </p:cNvPr>
          <p:cNvSpPr txBox="1"/>
          <p:nvPr/>
        </p:nvSpPr>
        <p:spPr>
          <a:xfrm>
            <a:off x="9481752" y="170420"/>
            <a:ext cx="2710248" cy="907941"/>
          </a:xfrm>
          <a:prstGeom prst="rect">
            <a:avLst/>
          </a:prstGeom>
          <a:noFill/>
        </p:spPr>
        <p:txBody>
          <a:bodyPr wrap="square" rtlCol="0">
            <a:spAutoFit/>
          </a:bodyPr>
          <a:lstStyle/>
          <a:p>
            <a:pPr algn="l">
              <a:spcBef>
                <a:spcPts val="600"/>
              </a:spcBef>
            </a:pPr>
            <a:r>
              <a:rPr lang="en-US" sz="1200" err="1">
                <a:solidFill>
                  <a:schemeClr val="accent1"/>
                </a:solidFill>
              </a:rPr>
              <a:t>MEErP</a:t>
            </a:r>
            <a:r>
              <a:rPr lang="en-US" sz="1200">
                <a:solidFill>
                  <a:schemeClr val="accent1"/>
                </a:solidFill>
              </a:rPr>
              <a:t>: </a:t>
            </a:r>
            <a:r>
              <a:rPr lang="en-US" sz="1200" b="1" u="sng">
                <a:solidFill>
                  <a:schemeClr val="accent1"/>
                </a:solidFill>
              </a:rPr>
              <a:t>M</a:t>
            </a:r>
            <a:r>
              <a:rPr lang="en-US" sz="1200">
                <a:solidFill>
                  <a:schemeClr val="accent1"/>
                </a:solidFill>
              </a:rPr>
              <a:t>ethodology for </a:t>
            </a:r>
            <a:r>
              <a:rPr lang="en-US" sz="1200" b="1" u="sng">
                <a:solidFill>
                  <a:schemeClr val="accent1"/>
                </a:solidFill>
              </a:rPr>
              <a:t>E</a:t>
            </a:r>
            <a:r>
              <a:rPr lang="en-US" sz="1200">
                <a:solidFill>
                  <a:schemeClr val="accent1"/>
                </a:solidFill>
              </a:rPr>
              <a:t>codesign </a:t>
            </a:r>
            <a:br>
              <a:rPr lang="en-US" sz="1200">
                <a:solidFill>
                  <a:schemeClr val="accent1"/>
                </a:solidFill>
              </a:rPr>
            </a:br>
            <a:r>
              <a:rPr lang="en-US" sz="1200">
                <a:solidFill>
                  <a:schemeClr val="accent1"/>
                </a:solidFill>
              </a:rPr>
              <a:t>              of </a:t>
            </a:r>
            <a:r>
              <a:rPr lang="en-US" sz="1200" b="1" u="sng">
                <a:solidFill>
                  <a:schemeClr val="accent1"/>
                </a:solidFill>
              </a:rPr>
              <a:t>E</a:t>
            </a:r>
            <a:r>
              <a:rPr lang="en-US" sz="1200">
                <a:solidFill>
                  <a:schemeClr val="accent1"/>
                </a:solidFill>
              </a:rPr>
              <a:t>nergy-</a:t>
            </a:r>
            <a:r>
              <a:rPr lang="en-US" sz="1200" b="1" u="sng">
                <a:solidFill>
                  <a:schemeClr val="accent1"/>
                </a:solidFill>
              </a:rPr>
              <a:t>r</a:t>
            </a:r>
            <a:r>
              <a:rPr lang="en-US" sz="1200">
                <a:solidFill>
                  <a:schemeClr val="accent1"/>
                </a:solidFill>
              </a:rPr>
              <a:t>elated </a:t>
            </a:r>
            <a:r>
              <a:rPr lang="en-US" sz="1200" b="1" u="sng">
                <a:solidFill>
                  <a:schemeClr val="accent1"/>
                </a:solidFill>
              </a:rPr>
              <a:t>P</a:t>
            </a:r>
            <a:r>
              <a:rPr lang="en-US" sz="1200">
                <a:solidFill>
                  <a:schemeClr val="accent1"/>
                </a:solidFill>
              </a:rPr>
              <a:t>roducts</a:t>
            </a:r>
          </a:p>
          <a:p>
            <a:pPr algn="l">
              <a:spcBef>
                <a:spcPts val="600"/>
              </a:spcBef>
            </a:pPr>
            <a:r>
              <a:rPr lang="en-US" sz="1200">
                <a:solidFill>
                  <a:schemeClr val="accent1"/>
                </a:solidFill>
              </a:rPr>
              <a:t>ESPR: </a:t>
            </a:r>
            <a:r>
              <a:rPr lang="en-US" sz="1200" b="1" u="sng">
                <a:solidFill>
                  <a:schemeClr val="accent1"/>
                </a:solidFill>
              </a:rPr>
              <a:t>E</a:t>
            </a:r>
            <a:r>
              <a:rPr lang="en-US" sz="1200">
                <a:solidFill>
                  <a:schemeClr val="accent1"/>
                </a:solidFill>
              </a:rPr>
              <a:t>codesign for </a:t>
            </a:r>
            <a:r>
              <a:rPr lang="en-US" sz="1200" b="1" u="sng">
                <a:solidFill>
                  <a:schemeClr val="accent1"/>
                </a:solidFill>
              </a:rPr>
              <a:t>S</a:t>
            </a:r>
            <a:r>
              <a:rPr lang="en-US" sz="1200">
                <a:solidFill>
                  <a:schemeClr val="accent1"/>
                </a:solidFill>
              </a:rPr>
              <a:t>ustainable </a:t>
            </a:r>
            <a:br>
              <a:rPr lang="en-US" sz="1200">
                <a:solidFill>
                  <a:schemeClr val="accent1"/>
                </a:solidFill>
              </a:rPr>
            </a:br>
            <a:r>
              <a:rPr lang="en-US" sz="1200">
                <a:solidFill>
                  <a:schemeClr val="accent1"/>
                </a:solidFill>
              </a:rPr>
              <a:t>            </a:t>
            </a:r>
            <a:r>
              <a:rPr lang="en-US" sz="1200" b="1" u="sng">
                <a:solidFill>
                  <a:schemeClr val="accent1"/>
                </a:solidFill>
              </a:rPr>
              <a:t>P</a:t>
            </a:r>
            <a:r>
              <a:rPr lang="en-US" sz="1200">
                <a:solidFill>
                  <a:schemeClr val="accent1"/>
                </a:solidFill>
              </a:rPr>
              <a:t>roducts </a:t>
            </a:r>
            <a:r>
              <a:rPr lang="en-US" sz="1200" b="1" u="sng">
                <a:solidFill>
                  <a:schemeClr val="accent1"/>
                </a:solidFill>
              </a:rPr>
              <a:t>R</a:t>
            </a:r>
            <a:r>
              <a:rPr lang="en-US" sz="1200">
                <a:solidFill>
                  <a:schemeClr val="accent1"/>
                </a:solidFill>
              </a:rPr>
              <a:t>egulation</a:t>
            </a:r>
            <a:endParaRPr lang="de-DE" sz="1200">
              <a:solidFill>
                <a:schemeClr val="accent1"/>
              </a:solidFill>
            </a:endParaRPr>
          </a:p>
        </p:txBody>
      </p:sp>
      <p:pic>
        <p:nvPicPr>
          <p:cNvPr id="11" name="Grafik 10" descr="Ausrufezeichen mit einfarbiger Füllung">
            <a:extLst>
              <a:ext uri="{FF2B5EF4-FFF2-40B4-BE49-F238E27FC236}">
                <a16:creationId xmlns:a16="http://schemas.microsoft.com/office/drawing/2014/main" id="{3287E813-69A8-C8E7-9767-B4A25CFDEF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41203" y="178268"/>
            <a:ext cx="545755" cy="545755"/>
          </a:xfrm>
          <a:prstGeom prst="rect">
            <a:avLst/>
          </a:prstGeom>
        </p:spPr>
      </p:pic>
      <p:sp>
        <p:nvSpPr>
          <p:cNvPr id="12" name="Textfeld 11">
            <a:extLst>
              <a:ext uri="{FF2B5EF4-FFF2-40B4-BE49-F238E27FC236}">
                <a16:creationId xmlns:a16="http://schemas.microsoft.com/office/drawing/2014/main" id="{5C757FC7-7CD9-868B-4E6D-6AFD7A086E34}"/>
              </a:ext>
            </a:extLst>
          </p:cNvPr>
          <p:cNvSpPr txBox="1"/>
          <p:nvPr/>
        </p:nvSpPr>
        <p:spPr>
          <a:xfrm>
            <a:off x="2307361" y="6292434"/>
            <a:ext cx="7956986" cy="430887"/>
          </a:xfrm>
          <a:prstGeom prst="rect">
            <a:avLst/>
          </a:prstGeom>
          <a:noFill/>
        </p:spPr>
        <p:txBody>
          <a:bodyPr wrap="square" rtlCol="0">
            <a:spAutoFit/>
          </a:bodyPr>
          <a:lstStyle/>
          <a:p>
            <a:pPr>
              <a:spcBef>
                <a:spcPts val="600"/>
              </a:spcBef>
            </a:pPr>
            <a:r>
              <a:rPr lang="de-DE" sz="1100" baseline="30000">
                <a:solidFill>
                  <a:schemeClr val="accent1"/>
                </a:solidFill>
              </a:rPr>
              <a:t>1</a:t>
            </a:r>
            <a:r>
              <a:rPr lang="en-US" sz="1100" noProof="0">
                <a:solidFill>
                  <a:schemeClr val="accent1"/>
                </a:solidFill>
              </a:rPr>
              <a:t>Regulation (EU) 2024/1781 of the European Parliament and of The Council, 2024, establishing a framework for the setting of </a:t>
            </a:r>
            <a:r>
              <a:rPr lang="en-US" sz="1100" noProof="0" err="1">
                <a:solidFill>
                  <a:schemeClr val="accent1"/>
                </a:solidFill>
              </a:rPr>
              <a:t>ecodesign</a:t>
            </a:r>
            <a:r>
              <a:rPr lang="en-US" sz="1100" noProof="0">
                <a:solidFill>
                  <a:schemeClr val="accent1"/>
                </a:solidFill>
              </a:rPr>
              <a:t> requirements for sustainable products, OJ L 2024/1781, 28.6.2024</a:t>
            </a:r>
            <a:endParaRPr lang="de-DE" sz="1100">
              <a:solidFill>
                <a:schemeClr val="accent1"/>
              </a:solidFill>
            </a:endParaRPr>
          </a:p>
        </p:txBody>
      </p:sp>
    </p:spTree>
    <p:extLst>
      <p:ext uri="{BB962C8B-B14F-4D97-AF65-F5344CB8AC3E}">
        <p14:creationId xmlns:p14="http://schemas.microsoft.com/office/powerpoint/2010/main" val="181110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03AF7-E6B7-CAB8-2296-24CEE26C6E9C}"/>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0DB65035-7650-51DA-3DBF-D4EBFC4EA8EA}"/>
              </a:ext>
            </a:extLst>
          </p:cNvPr>
          <p:cNvSpPr>
            <a:spLocks noGrp="1"/>
          </p:cNvSpPr>
          <p:nvPr>
            <p:ph idx="1"/>
          </p:nvPr>
        </p:nvSpPr>
        <p:spPr>
          <a:xfrm>
            <a:off x="1033157" y="1867194"/>
            <a:ext cx="10310346" cy="4147663"/>
          </a:xfrm>
        </p:spPr>
        <p:txBody>
          <a:bodyPr vert="horz" lIns="91440" tIns="45720" rIns="91440" bIns="45720" rtlCol="0" anchor="t">
            <a:normAutofit lnSpcReduction="10000"/>
          </a:bodyPr>
          <a:lstStyle/>
          <a:p>
            <a:pPr marL="271145" indent="-271145"/>
            <a:r>
              <a:rPr lang="en-US"/>
              <a:t>Preliminary conclusion that the </a:t>
            </a:r>
            <a:r>
              <a:rPr lang="en-US" b="1"/>
              <a:t>existing definition by EU Ecolabel</a:t>
            </a:r>
            <a:r>
              <a:rPr lang="en-US" b="1" baseline="30000"/>
              <a:t>1</a:t>
            </a:r>
            <a:r>
              <a:rPr lang="en-US" b="1"/>
              <a:t> &amp; JRC</a:t>
            </a:r>
            <a:r>
              <a:rPr lang="en-US" b="1" baseline="30000"/>
              <a:t>2</a:t>
            </a:r>
            <a:r>
              <a:rPr lang="en-US" b="1"/>
              <a:t> </a:t>
            </a:r>
            <a:r>
              <a:rPr lang="en-US"/>
              <a:t>(and their exclusions) should be used </a:t>
            </a:r>
            <a:r>
              <a:rPr lang="en-US" i="1"/>
              <a:t>i.e.</a:t>
            </a:r>
            <a:endParaRPr lang="en-US"/>
          </a:p>
          <a:p>
            <a:endParaRPr lang="en-US"/>
          </a:p>
          <a:p>
            <a:endParaRPr lang="en-US"/>
          </a:p>
          <a:p>
            <a:endParaRPr lang="en-US"/>
          </a:p>
          <a:p>
            <a:pPr marL="0" indent="0">
              <a:buNone/>
            </a:pPr>
            <a:endParaRPr lang="en-US" b="1"/>
          </a:p>
          <a:p>
            <a:endParaRPr lang="en-US" b="1"/>
          </a:p>
          <a:p>
            <a:pPr marL="0" indent="0">
              <a:buNone/>
            </a:pPr>
            <a:r>
              <a:rPr lang="en-US" b="1"/>
              <a:t>EPR scheme definitions (in development) </a:t>
            </a:r>
            <a:endParaRPr lang="en-US">
              <a:cs typeface="Arial"/>
            </a:endParaRPr>
          </a:p>
          <a:p>
            <a:pPr marL="271145" indent="-271145"/>
            <a:r>
              <a:rPr lang="en-US" b="1"/>
              <a:t>France &amp; the Netherlands</a:t>
            </a:r>
            <a:r>
              <a:rPr lang="en-US"/>
              <a:t>: explicit functional definition comparable to this wording but different exclusions</a:t>
            </a:r>
            <a:endParaRPr lang="en-US">
              <a:cs typeface="Arial"/>
            </a:endParaRPr>
          </a:p>
          <a:p>
            <a:pPr marL="271145" indent="-271145"/>
            <a:r>
              <a:rPr lang="en-US" b="1"/>
              <a:t>Hungary</a:t>
            </a:r>
            <a:r>
              <a:rPr lang="en-US"/>
              <a:t>: material-based definition (specifically “wood”) instead of functional definition</a:t>
            </a:r>
            <a:endParaRPr lang="en-US">
              <a:cs typeface="Arial"/>
            </a:endParaRPr>
          </a:p>
          <a:p>
            <a:pPr marL="271145" indent="-271145"/>
            <a:r>
              <a:rPr lang="en-US" b="1"/>
              <a:t>Spain &amp; Portugal</a:t>
            </a:r>
            <a:r>
              <a:rPr lang="en-US"/>
              <a:t>: no definition available</a:t>
            </a:r>
            <a:endParaRPr lang="en-GB">
              <a:cs typeface="Arial"/>
            </a:endParaRPr>
          </a:p>
        </p:txBody>
      </p:sp>
      <p:sp>
        <p:nvSpPr>
          <p:cNvPr id="4" name="Text Placeholder 3">
            <a:extLst>
              <a:ext uri="{FF2B5EF4-FFF2-40B4-BE49-F238E27FC236}">
                <a16:creationId xmlns:a16="http://schemas.microsoft.com/office/drawing/2014/main" id="{755F902D-0391-74A9-1E10-EE51EC044943}"/>
              </a:ext>
            </a:extLst>
          </p:cNvPr>
          <p:cNvSpPr>
            <a:spLocks noGrp="1"/>
          </p:cNvSpPr>
          <p:nvPr>
            <p:ph type="body" idx="13"/>
          </p:nvPr>
        </p:nvSpPr>
        <p:spPr/>
        <p:txBody>
          <a:bodyPr/>
          <a:lstStyle/>
          <a:p>
            <a:r>
              <a:rPr lang="en-US"/>
              <a:t>Product scope, definition and boundaries – Definition of “furniture”</a:t>
            </a:r>
          </a:p>
        </p:txBody>
      </p:sp>
      <p:sp>
        <p:nvSpPr>
          <p:cNvPr id="5" name="Rechteck 4">
            <a:extLst>
              <a:ext uri="{FF2B5EF4-FFF2-40B4-BE49-F238E27FC236}">
                <a16:creationId xmlns:a16="http://schemas.microsoft.com/office/drawing/2014/main" id="{BCE253D8-7BCC-5EF5-0D58-0A6FB5842AE9}"/>
              </a:ext>
            </a:extLst>
          </p:cNvPr>
          <p:cNvSpPr/>
          <p:nvPr/>
        </p:nvSpPr>
        <p:spPr>
          <a:xfrm>
            <a:off x="2307360" y="2626314"/>
            <a:ext cx="7930497" cy="1322359"/>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GB" i="1"/>
              <a:t>“[…] free-standing or built-in units whose primary function is to be used for the storage, placement or hanging of items and/or to provide surfaces where users can rest, sit, eat, study or work, whether for indoor or outdoor use.[…] Bed frames, legs, bases and headboards are included in the scope […]”</a:t>
            </a:r>
            <a:endParaRPr lang="de-DE">
              <a:solidFill>
                <a:schemeClr val="bg1"/>
              </a:solidFill>
            </a:endParaRPr>
          </a:p>
        </p:txBody>
      </p:sp>
      <p:sp>
        <p:nvSpPr>
          <p:cNvPr id="6" name="Textfeld 5">
            <a:extLst>
              <a:ext uri="{FF2B5EF4-FFF2-40B4-BE49-F238E27FC236}">
                <a16:creationId xmlns:a16="http://schemas.microsoft.com/office/drawing/2014/main" id="{73B9ECF2-9225-248D-2BDA-2A60137650DA}"/>
              </a:ext>
            </a:extLst>
          </p:cNvPr>
          <p:cNvSpPr txBox="1"/>
          <p:nvPr/>
        </p:nvSpPr>
        <p:spPr>
          <a:xfrm>
            <a:off x="2307360" y="6292434"/>
            <a:ext cx="7486345" cy="430887"/>
          </a:xfrm>
          <a:prstGeom prst="rect">
            <a:avLst/>
          </a:prstGeom>
          <a:noFill/>
        </p:spPr>
        <p:txBody>
          <a:bodyPr wrap="none" rtlCol="0">
            <a:spAutoFit/>
          </a:bodyPr>
          <a:lstStyle/>
          <a:p>
            <a:pPr>
              <a:spcBef>
                <a:spcPts val="600"/>
              </a:spcBef>
            </a:pPr>
            <a:r>
              <a:rPr lang="de-DE" sz="1100" baseline="30000">
                <a:solidFill>
                  <a:schemeClr val="accent1"/>
                </a:solidFill>
              </a:rPr>
              <a:t>1</a:t>
            </a:r>
            <a:r>
              <a:rPr lang="de-DE" sz="1100">
                <a:solidFill>
                  <a:schemeClr val="accent1"/>
                </a:solidFill>
              </a:rPr>
              <a:t>Comission </a:t>
            </a:r>
            <a:r>
              <a:rPr lang="en-US" sz="1100" noProof="0">
                <a:solidFill>
                  <a:schemeClr val="accent1"/>
                </a:solidFill>
              </a:rPr>
              <a:t>Decision (EU) 2016/1332 establishing the ecological criteria for the award of the EU Ecolabel for furniture</a:t>
            </a:r>
            <a:br>
              <a:rPr lang="en-US" sz="1100" noProof="0">
                <a:solidFill>
                  <a:schemeClr val="accent1"/>
                </a:solidFill>
              </a:rPr>
            </a:br>
            <a:r>
              <a:rPr lang="de-DE" sz="1100" baseline="30000">
                <a:solidFill>
                  <a:schemeClr val="accent1"/>
                </a:solidFill>
              </a:rPr>
              <a:t>2</a:t>
            </a:r>
            <a:r>
              <a:rPr lang="de-DE" sz="1100">
                <a:solidFill>
                  <a:schemeClr val="accent1"/>
                </a:solidFill>
              </a:rPr>
              <a:t>Faraca </a:t>
            </a:r>
            <a:r>
              <a:rPr lang="de-DE" sz="1100" i="1">
                <a:solidFill>
                  <a:schemeClr val="accent1"/>
                </a:solidFill>
              </a:rPr>
              <a:t>et al.</a:t>
            </a:r>
            <a:r>
              <a:rPr lang="de-DE" sz="1100">
                <a:solidFill>
                  <a:schemeClr val="accent1"/>
                </a:solidFill>
              </a:rPr>
              <a:t>, </a:t>
            </a:r>
            <a:r>
              <a:rPr lang="en-US" sz="1100">
                <a:solidFill>
                  <a:schemeClr val="accent1"/>
                </a:solidFill>
              </a:rPr>
              <a:t>Ecodesign for Sustainable Products  Regulation: Study on new product  priorities, JRC, </a:t>
            </a:r>
            <a:r>
              <a:rPr lang="de-DE" sz="1100">
                <a:solidFill>
                  <a:schemeClr val="accent1"/>
                </a:solidFill>
              </a:rPr>
              <a:t>2024</a:t>
            </a:r>
          </a:p>
        </p:txBody>
      </p:sp>
      <p:sp>
        <p:nvSpPr>
          <p:cNvPr id="7" name="Textfeld 6">
            <a:extLst>
              <a:ext uri="{FF2B5EF4-FFF2-40B4-BE49-F238E27FC236}">
                <a16:creationId xmlns:a16="http://schemas.microsoft.com/office/drawing/2014/main" id="{F9BA96A1-709C-CD8E-8C9D-29D0EA5B718C}"/>
              </a:ext>
            </a:extLst>
          </p:cNvPr>
          <p:cNvSpPr txBox="1"/>
          <p:nvPr/>
        </p:nvSpPr>
        <p:spPr>
          <a:xfrm>
            <a:off x="9415463" y="170420"/>
            <a:ext cx="2776537" cy="646331"/>
          </a:xfrm>
          <a:prstGeom prst="rect">
            <a:avLst/>
          </a:prstGeom>
          <a:noFill/>
        </p:spPr>
        <p:txBody>
          <a:bodyPr wrap="square" rtlCol="0">
            <a:spAutoFit/>
          </a:bodyPr>
          <a:lstStyle/>
          <a:p>
            <a:pPr>
              <a:spcBef>
                <a:spcPts val="600"/>
              </a:spcBef>
            </a:pPr>
            <a:r>
              <a:rPr lang="en-US" sz="1200">
                <a:solidFill>
                  <a:schemeClr val="accent1"/>
                </a:solidFill>
              </a:rPr>
              <a:t>JRC: </a:t>
            </a:r>
            <a:r>
              <a:rPr lang="en-US" sz="1200" b="1" u="sng">
                <a:solidFill>
                  <a:schemeClr val="accent1"/>
                </a:solidFill>
              </a:rPr>
              <a:t>J</a:t>
            </a:r>
            <a:r>
              <a:rPr lang="en-US" sz="1200">
                <a:solidFill>
                  <a:schemeClr val="accent1"/>
                </a:solidFill>
              </a:rPr>
              <a:t>oint </a:t>
            </a:r>
            <a:r>
              <a:rPr lang="en-US" sz="1200" b="1" u="sng">
                <a:solidFill>
                  <a:schemeClr val="accent1"/>
                </a:solidFill>
              </a:rPr>
              <a:t>R</a:t>
            </a:r>
            <a:r>
              <a:rPr lang="en-US" sz="1200">
                <a:solidFill>
                  <a:schemeClr val="accent1"/>
                </a:solidFill>
              </a:rPr>
              <a:t>esearch </a:t>
            </a:r>
            <a:r>
              <a:rPr lang="en-US" sz="1200" b="1" u="sng">
                <a:solidFill>
                  <a:schemeClr val="accent1"/>
                </a:solidFill>
              </a:rPr>
              <a:t>C</a:t>
            </a:r>
            <a:r>
              <a:rPr lang="en-US" sz="1200">
                <a:solidFill>
                  <a:schemeClr val="accent1"/>
                </a:solidFill>
              </a:rPr>
              <a:t>enter </a:t>
            </a:r>
            <a:br>
              <a:rPr lang="en-US" sz="1200">
                <a:solidFill>
                  <a:schemeClr val="accent1"/>
                </a:solidFill>
              </a:rPr>
            </a:br>
            <a:r>
              <a:rPr lang="en-US" sz="1200">
                <a:solidFill>
                  <a:schemeClr val="accent1"/>
                </a:solidFill>
              </a:rPr>
              <a:t>         (science and knowledge service </a:t>
            </a:r>
            <a:br>
              <a:rPr lang="en-US" sz="1200">
                <a:solidFill>
                  <a:schemeClr val="accent1"/>
                </a:solidFill>
              </a:rPr>
            </a:br>
            <a:r>
              <a:rPr lang="en-US" sz="1200">
                <a:solidFill>
                  <a:schemeClr val="accent1"/>
                </a:solidFill>
              </a:rPr>
              <a:t>          of the European Commission)</a:t>
            </a:r>
            <a:endParaRPr lang="de-DE" sz="1200">
              <a:solidFill>
                <a:schemeClr val="accent1"/>
              </a:solidFill>
            </a:endParaRPr>
          </a:p>
        </p:txBody>
      </p:sp>
      <p:pic>
        <p:nvPicPr>
          <p:cNvPr id="8" name="Grafik 7" descr="Ausrufezeichen mit einfarbiger Füllung">
            <a:extLst>
              <a:ext uri="{FF2B5EF4-FFF2-40B4-BE49-F238E27FC236}">
                <a16:creationId xmlns:a16="http://schemas.microsoft.com/office/drawing/2014/main" id="{4E5ABDB4-2FA6-8E16-6125-8E4B8E8C10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41203" y="178268"/>
            <a:ext cx="545755" cy="545755"/>
          </a:xfrm>
          <a:prstGeom prst="rect">
            <a:avLst/>
          </a:prstGeom>
        </p:spPr>
      </p:pic>
    </p:spTree>
    <p:extLst>
      <p:ext uri="{BB962C8B-B14F-4D97-AF65-F5344CB8AC3E}">
        <p14:creationId xmlns:p14="http://schemas.microsoft.com/office/powerpoint/2010/main" val="3671964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818E8-277F-B8EE-528D-079B86EF98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8316B-4835-8B3C-E493-4FCDEDE0EC6C}"/>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156F0929-1F01-5AA4-688A-E9EE04C94B78}"/>
              </a:ext>
            </a:extLst>
          </p:cNvPr>
          <p:cNvSpPr>
            <a:spLocks noGrp="1"/>
          </p:cNvSpPr>
          <p:nvPr>
            <p:ph idx="1"/>
          </p:nvPr>
        </p:nvSpPr>
        <p:spPr>
          <a:xfrm>
            <a:off x="1033157" y="1867194"/>
            <a:ext cx="10478905" cy="1844079"/>
          </a:xfrm>
        </p:spPr>
        <p:txBody>
          <a:bodyPr vert="horz" lIns="91440" tIns="45720" rIns="91440" bIns="45720" rtlCol="0" anchor="t">
            <a:normAutofit fontScale="85000" lnSpcReduction="10000"/>
          </a:bodyPr>
          <a:lstStyle/>
          <a:p>
            <a:pPr marL="271145" indent="-271145"/>
            <a:r>
              <a:rPr lang="en-US"/>
              <a:t>Bed mattresses, streetlights, railings and fences, ladders, clocks, playground equipment, stand-alone or wall-hung mirrors, electrical conduits, road bollards and building products such as steps, doors, windows, floor coverings, cladding</a:t>
            </a:r>
          </a:p>
          <a:p>
            <a:pPr marL="271145" indent="-271145"/>
            <a:r>
              <a:rPr lang="en-US"/>
              <a:t>Second-hand, refinished, refurbished, remanufactured furniture products</a:t>
            </a:r>
            <a:endParaRPr lang="en-US">
              <a:cs typeface="Arial"/>
            </a:endParaRPr>
          </a:p>
          <a:p>
            <a:pPr marL="271145" indent="-271145"/>
            <a:r>
              <a:rPr lang="en-US"/>
              <a:t>Furniture fitted in vehicles</a:t>
            </a:r>
            <a:endParaRPr lang="en-US">
              <a:cs typeface="Arial"/>
            </a:endParaRPr>
          </a:p>
          <a:p>
            <a:pPr marL="271145" indent="-271145"/>
            <a:r>
              <a:rPr lang="en-US"/>
              <a:t>Ecolabel also excludes Furniture products which consist of &gt; 5 %</a:t>
            </a:r>
            <a:r>
              <a:rPr lang="en-US" baseline="-25000"/>
              <a:t>wt.</a:t>
            </a:r>
            <a:r>
              <a:rPr lang="en-US"/>
              <a:t> of materials </a:t>
            </a:r>
            <a:r>
              <a:rPr lang="en-US" b="1"/>
              <a:t>not included</a:t>
            </a:r>
            <a:r>
              <a:rPr lang="en-US"/>
              <a:t> in </a:t>
            </a:r>
            <a:r>
              <a:rPr lang="en-US">
                <a:solidFill>
                  <a:schemeClr val="accent4">
                    <a:lumMod val="75000"/>
                  </a:schemeClr>
                </a:solidFill>
              </a:rPr>
              <a:t>this list </a:t>
            </a:r>
            <a:br>
              <a:rPr lang="en-US"/>
            </a:br>
            <a:r>
              <a:rPr lang="en-US"/>
              <a:t>-&gt; possibly these also relevant under scope of potential horizontal requirements under ESPR.</a:t>
            </a:r>
            <a:endParaRPr lang="en-US">
              <a:cs typeface="Arial"/>
            </a:endParaRPr>
          </a:p>
        </p:txBody>
      </p:sp>
      <p:sp>
        <p:nvSpPr>
          <p:cNvPr id="4" name="Text Placeholder 3">
            <a:extLst>
              <a:ext uri="{FF2B5EF4-FFF2-40B4-BE49-F238E27FC236}">
                <a16:creationId xmlns:a16="http://schemas.microsoft.com/office/drawing/2014/main" id="{D1FA6C7D-5A95-C053-CA9C-3E58BD6CB79B}"/>
              </a:ext>
            </a:extLst>
          </p:cNvPr>
          <p:cNvSpPr>
            <a:spLocks noGrp="1"/>
          </p:cNvSpPr>
          <p:nvPr>
            <p:ph type="body" idx="13"/>
          </p:nvPr>
        </p:nvSpPr>
        <p:spPr/>
        <p:txBody>
          <a:bodyPr/>
          <a:lstStyle/>
          <a:p>
            <a:r>
              <a:rPr lang="en-US"/>
              <a:t>Product scope, definition and boundaries – Exclusions</a:t>
            </a:r>
            <a:r>
              <a:rPr lang="en-US" baseline="30000"/>
              <a:t>1,2</a:t>
            </a:r>
          </a:p>
        </p:txBody>
      </p:sp>
      <p:sp>
        <p:nvSpPr>
          <p:cNvPr id="8" name="Rechteck 7">
            <a:extLst>
              <a:ext uri="{FF2B5EF4-FFF2-40B4-BE49-F238E27FC236}">
                <a16:creationId xmlns:a16="http://schemas.microsoft.com/office/drawing/2014/main" id="{945BC759-B2C5-C5B7-1B3A-878C12256D06}"/>
              </a:ext>
            </a:extLst>
          </p:cNvPr>
          <p:cNvSpPr/>
          <p:nvPr/>
        </p:nvSpPr>
        <p:spPr>
          <a:xfrm>
            <a:off x="793748" y="4482412"/>
            <a:ext cx="10899287" cy="88178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1600" b="1">
                <a:solidFill>
                  <a:schemeClr val="accent2"/>
                </a:solidFill>
              </a:rPr>
              <a:t>Q1-1: </a:t>
            </a:r>
            <a:r>
              <a:rPr lang="en-US" sz="1600">
                <a:solidFill>
                  <a:schemeClr val="accent2"/>
                </a:solidFill>
              </a:rPr>
              <a:t>Should </a:t>
            </a:r>
            <a:r>
              <a:rPr lang="en-US" sz="1600" b="1">
                <a:solidFill>
                  <a:schemeClr val="accent2"/>
                </a:solidFill>
              </a:rPr>
              <a:t>“built-in” or “bespoke units</a:t>
            </a:r>
            <a:r>
              <a:rPr lang="en-US" sz="1600">
                <a:solidFill>
                  <a:schemeClr val="accent2"/>
                </a:solidFill>
              </a:rPr>
              <a:t>” be included within the scope for furniture? If “built-in units” should be excluded in your opinion, what would be the best approach for doing so? What potential loopholes could be created by the exclusion of “built-in units” and how could this be mitigated? </a:t>
            </a:r>
          </a:p>
        </p:txBody>
      </p:sp>
      <p:sp>
        <p:nvSpPr>
          <p:cNvPr id="9" name="Rechteck 8">
            <a:extLst>
              <a:ext uri="{FF2B5EF4-FFF2-40B4-BE49-F238E27FC236}">
                <a16:creationId xmlns:a16="http://schemas.microsoft.com/office/drawing/2014/main" id="{1C302174-91BB-178B-7C21-60974B6090CE}"/>
              </a:ext>
            </a:extLst>
          </p:cNvPr>
          <p:cNvSpPr/>
          <p:nvPr/>
        </p:nvSpPr>
        <p:spPr>
          <a:xfrm>
            <a:off x="793748" y="5524901"/>
            <a:ext cx="10899287" cy="6068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1600" b="1">
                <a:solidFill>
                  <a:schemeClr val="accent2"/>
                </a:solidFill>
              </a:rPr>
              <a:t>Q1-2: </a:t>
            </a:r>
            <a:r>
              <a:rPr lang="en-US" sz="1600">
                <a:solidFill>
                  <a:schemeClr val="accent2"/>
                </a:solidFill>
              </a:rPr>
              <a:t>To what extent do you agree with </a:t>
            </a:r>
            <a:r>
              <a:rPr lang="en-US" sz="1600" b="1">
                <a:solidFill>
                  <a:schemeClr val="accent2"/>
                </a:solidFill>
              </a:rPr>
              <a:t>additional exclusions </a:t>
            </a:r>
            <a:r>
              <a:rPr lang="en-US" sz="1600">
                <a:solidFill>
                  <a:schemeClr val="accent2"/>
                </a:solidFill>
              </a:rPr>
              <a:t>beyond those made in the JRC definition? Do you believe further exclusions are necessary?</a:t>
            </a:r>
          </a:p>
        </p:txBody>
      </p:sp>
      <p:sp>
        <p:nvSpPr>
          <p:cNvPr id="5" name="Textfeld 4">
            <a:extLst>
              <a:ext uri="{FF2B5EF4-FFF2-40B4-BE49-F238E27FC236}">
                <a16:creationId xmlns:a16="http://schemas.microsoft.com/office/drawing/2014/main" id="{FA70F965-1B38-4851-CE55-AD1FFF677CC5}"/>
              </a:ext>
            </a:extLst>
          </p:cNvPr>
          <p:cNvSpPr txBox="1"/>
          <p:nvPr/>
        </p:nvSpPr>
        <p:spPr>
          <a:xfrm>
            <a:off x="2307360" y="6292434"/>
            <a:ext cx="7486345" cy="430887"/>
          </a:xfrm>
          <a:prstGeom prst="rect">
            <a:avLst/>
          </a:prstGeom>
          <a:noFill/>
        </p:spPr>
        <p:txBody>
          <a:bodyPr wrap="none" rtlCol="0">
            <a:spAutoFit/>
          </a:bodyPr>
          <a:lstStyle/>
          <a:p>
            <a:pPr>
              <a:spcBef>
                <a:spcPts val="600"/>
              </a:spcBef>
            </a:pPr>
            <a:r>
              <a:rPr lang="de-DE" sz="1100" baseline="30000">
                <a:solidFill>
                  <a:schemeClr val="accent1"/>
                </a:solidFill>
              </a:rPr>
              <a:t>1</a:t>
            </a:r>
            <a:r>
              <a:rPr lang="de-DE" sz="1100">
                <a:solidFill>
                  <a:schemeClr val="accent1"/>
                </a:solidFill>
              </a:rPr>
              <a:t>Comission </a:t>
            </a:r>
            <a:r>
              <a:rPr lang="en-US" sz="1100" noProof="0">
                <a:solidFill>
                  <a:schemeClr val="accent1"/>
                </a:solidFill>
              </a:rPr>
              <a:t>Decision (EU) 2016/1332 establishing the ecological criteria for the award of the EU Ecolabel for furniture</a:t>
            </a:r>
            <a:br>
              <a:rPr lang="en-US" sz="1100" noProof="0">
                <a:solidFill>
                  <a:schemeClr val="accent1"/>
                </a:solidFill>
              </a:rPr>
            </a:br>
            <a:r>
              <a:rPr lang="de-DE" sz="1100" baseline="30000">
                <a:solidFill>
                  <a:schemeClr val="accent1"/>
                </a:solidFill>
              </a:rPr>
              <a:t>2</a:t>
            </a:r>
            <a:r>
              <a:rPr lang="de-DE" sz="1100">
                <a:solidFill>
                  <a:schemeClr val="accent1"/>
                </a:solidFill>
              </a:rPr>
              <a:t>Faraca </a:t>
            </a:r>
            <a:r>
              <a:rPr lang="de-DE" sz="1100" i="1">
                <a:solidFill>
                  <a:schemeClr val="accent1"/>
                </a:solidFill>
              </a:rPr>
              <a:t>et al.</a:t>
            </a:r>
            <a:r>
              <a:rPr lang="de-DE" sz="1100">
                <a:solidFill>
                  <a:schemeClr val="accent1"/>
                </a:solidFill>
              </a:rPr>
              <a:t>, </a:t>
            </a:r>
            <a:r>
              <a:rPr lang="en-US" sz="1100">
                <a:solidFill>
                  <a:schemeClr val="accent1"/>
                </a:solidFill>
              </a:rPr>
              <a:t>Ecodesign for Sustainable Products  Regulation: Study on new product  priorities, JRC, </a:t>
            </a:r>
            <a:r>
              <a:rPr lang="de-DE" sz="1100">
                <a:solidFill>
                  <a:schemeClr val="accent1"/>
                </a:solidFill>
              </a:rPr>
              <a:t>2024</a:t>
            </a:r>
          </a:p>
        </p:txBody>
      </p:sp>
      <p:sp>
        <p:nvSpPr>
          <p:cNvPr id="6" name="Textfeld 5">
            <a:extLst>
              <a:ext uri="{FF2B5EF4-FFF2-40B4-BE49-F238E27FC236}">
                <a16:creationId xmlns:a16="http://schemas.microsoft.com/office/drawing/2014/main" id="{924E78DE-AE7F-AF22-1B5B-5E8F6826D955}"/>
              </a:ext>
            </a:extLst>
          </p:cNvPr>
          <p:cNvSpPr txBox="1"/>
          <p:nvPr/>
        </p:nvSpPr>
        <p:spPr>
          <a:xfrm>
            <a:off x="6462462" y="3688428"/>
            <a:ext cx="5358406" cy="738664"/>
          </a:xfrm>
          <a:prstGeom prst="rect">
            <a:avLst/>
          </a:prstGeom>
          <a:noFill/>
        </p:spPr>
        <p:txBody>
          <a:bodyPr wrap="square" rtlCol="0">
            <a:spAutoFit/>
          </a:bodyPr>
          <a:lstStyle/>
          <a:p>
            <a:pPr algn="r">
              <a:spcBef>
                <a:spcPts val="600"/>
              </a:spcBef>
            </a:pPr>
            <a:r>
              <a:rPr lang="en-US" sz="1400" noProof="0">
                <a:solidFill>
                  <a:schemeClr val="accent4">
                    <a:lumMod val="75000"/>
                  </a:schemeClr>
                </a:solidFill>
              </a:rPr>
              <a:t>solid wood, wood-based panels, cork, bamboo, rattan, plastics, metals, leather, coated fabrics, textiles, glass and padding/filling materials</a:t>
            </a:r>
          </a:p>
        </p:txBody>
      </p:sp>
    </p:spTree>
    <p:extLst>
      <p:ext uri="{BB962C8B-B14F-4D97-AF65-F5344CB8AC3E}">
        <p14:creationId xmlns:p14="http://schemas.microsoft.com/office/powerpoint/2010/main" val="3176760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E1D0E-C97D-D42C-FBD4-9C3D1EB1CE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CBC98-CFA7-9648-694F-9824C37C324F}"/>
              </a:ext>
            </a:extLst>
          </p:cNvPr>
          <p:cNvSpPr>
            <a:spLocks noGrp="1"/>
          </p:cNvSpPr>
          <p:nvPr>
            <p:ph type="title"/>
          </p:nvPr>
        </p:nvSpPr>
        <p:spPr/>
        <p:txBody>
          <a:bodyPr/>
          <a:lstStyle/>
          <a:p>
            <a:r>
              <a:rPr lang="tr-TR"/>
              <a:t>Task 1 - Scope</a:t>
            </a:r>
            <a:endParaRPr lang="en-US"/>
          </a:p>
        </p:txBody>
      </p:sp>
      <p:sp>
        <p:nvSpPr>
          <p:cNvPr id="4" name="Text Placeholder 3">
            <a:extLst>
              <a:ext uri="{FF2B5EF4-FFF2-40B4-BE49-F238E27FC236}">
                <a16:creationId xmlns:a16="http://schemas.microsoft.com/office/drawing/2014/main" id="{2F4F8D12-30AA-3F94-5C0F-839BA09A4BB4}"/>
              </a:ext>
            </a:extLst>
          </p:cNvPr>
          <p:cNvSpPr>
            <a:spLocks noGrp="1"/>
          </p:cNvSpPr>
          <p:nvPr>
            <p:ph type="body" idx="13"/>
          </p:nvPr>
        </p:nvSpPr>
        <p:spPr/>
        <p:txBody>
          <a:bodyPr/>
          <a:lstStyle/>
          <a:p>
            <a:r>
              <a:rPr lang="en-US"/>
              <a:t>Relevant national &amp; international legislation</a:t>
            </a:r>
          </a:p>
        </p:txBody>
      </p:sp>
      <p:sp>
        <p:nvSpPr>
          <p:cNvPr id="6" name="Ellipse 5">
            <a:extLst>
              <a:ext uri="{FF2B5EF4-FFF2-40B4-BE49-F238E27FC236}">
                <a16:creationId xmlns:a16="http://schemas.microsoft.com/office/drawing/2014/main" id="{850D3539-CF2C-674F-3D78-009A4750E670}"/>
              </a:ext>
            </a:extLst>
          </p:cNvPr>
          <p:cNvSpPr/>
          <p:nvPr/>
        </p:nvSpPr>
        <p:spPr>
          <a:xfrm>
            <a:off x="4610597" y="3283758"/>
            <a:ext cx="2917767" cy="1321723"/>
          </a:xfrm>
          <a:prstGeom prst="ellipse">
            <a:avLst/>
          </a:prstGeom>
          <a:solidFill>
            <a:srgbClr val="002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3200" noProof="0"/>
              <a:t>Furniture sector</a:t>
            </a:r>
          </a:p>
        </p:txBody>
      </p:sp>
      <p:sp>
        <p:nvSpPr>
          <p:cNvPr id="8" name="Textfeld 7">
            <a:extLst>
              <a:ext uri="{FF2B5EF4-FFF2-40B4-BE49-F238E27FC236}">
                <a16:creationId xmlns:a16="http://schemas.microsoft.com/office/drawing/2014/main" id="{F71307B1-E140-43B3-0E6E-17B97B72F686}"/>
              </a:ext>
            </a:extLst>
          </p:cNvPr>
          <p:cNvSpPr txBox="1"/>
          <p:nvPr/>
        </p:nvSpPr>
        <p:spPr>
          <a:xfrm>
            <a:off x="2711292" y="1954276"/>
            <a:ext cx="1383712" cy="400110"/>
          </a:xfrm>
          <a:prstGeom prst="rect">
            <a:avLst/>
          </a:prstGeom>
          <a:noFill/>
        </p:spPr>
        <p:txBody>
          <a:bodyPr wrap="none" rtlCol="0">
            <a:spAutoFit/>
          </a:bodyPr>
          <a:lstStyle/>
          <a:p>
            <a:pPr algn="ctr">
              <a:spcBef>
                <a:spcPts val="600"/>
              </a:spcBef>
            </a:pPr>
            <a:r>
              <a:rPr lang="en-US" sz="2000" noProof="0">
                <a:solidFill>
                  <a:schemeClr val="accent1"/>
                </a:solidFill>
              </a:rPr>
              <a:t>Chemicals</a:t>
            </a:r>
          </a:p>
        </p:txBody>
      </p:sp>
      <p:cxnSp>
        <p:nvCxnSpPr>
          <p:cNvPr id="10" name="Gerade Verbindung mit Pfeil 9">
            <a:extLst>
              <a:ext uri="{FF2B5EF4-FFF2-40B4-BE49-F238E27FC236}">
                <a16:creationId xmlns:a16="http://schemas.microsoft.com/office/drawing/2014/main" id="{BD57780B-8813-77F0-28A2-D9892062F079}"/>
              </a:ext>
            </a:extLst>
          </p:cNvPr>
          <p:cNvCxnSpPr>
            <a:cxnSpLocks/>
          </p:cNvCxnSpPr>
          <p:nvPr/>
        </p:nvCxnSpPr>
        <p:spPr>
          <a:xfrm>
            <a:off x="3619500" y="2338388"/>
            <a:ext cx="1390650" cy="1152525"/>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39F5E724-77F7-5C6C-096E-9F8D6836CF9A}"/>
              </a:ext>
            </a:extLst>
          </p:cNvPr>
          <p:cNvSpPr txBox="1"/>
          <p:nvPr/>
        </p:nvSpPr>
        <p:spPr>
          <a:xfrm rot="2400000">
            <a:off x="3586046" y="2690997"/>
            <a:ext cx="1481496" cy="246221"/>
          </a:xfrm>
          <a:prstGeom prst="rect">
            <a:avLst/>
          </a:prstGeom>
          <a:noFill/>
        </p:spPr>
        <p:txBody>
          <a:bodyPr wrap="none" rtlCol="0">
            <a:spAutoFit/>
          </a:bodyPr>
          <a:lstStyle/>
          <a:p>
            <a:pPr algn="ctr">
              <a:spcBef>
                <a:spcPts val="600"/>
              </a:spcBef>
            </a:pPr>
            <a:r>
              <a:rPr lang="de-DE" sz="1000">
                <a:solidFill>
                  <a:schemeClr val="accent1"/>
                </a:solidFill>
              </a:rPr>
              <a:t>REACH 1907/2006/EC</a:t>
            </a:r>
          </a:p>
        </p:txBody>
      </p:sp>
      <p:sp>
        <p:nvSpPr>
          <p:cNvPr id="12" name="Textfeld 11">
            <a:extLst>
              <a:ext uri="{FF2B5EF4-FFF2-40B4-BE49-F238E27FC236}">
                <a16:creationId xmlns:a16="http://schemas.microsoft.com/office/drawing/2014/main" id="{9F9CE076-D896-7AA9-7650-177504600E49}"/>
              </a:ext>
            </a:extLst>
          </p:cNvPr>
          <p:cNvSpPr txBox="1"/>
          <p:nvPr/>
        </p:nvSpPr>
        <p:spPr>
          <a:xfrm>
            <a:off x="4450325" y="1508395"/>
            <a:ext cx="2712654" cy="707886"/>
          </a:xfrm>
          <a:prstGeom prst="rect">
            <a:avLst/>
          </a:prstGeom>
          <a:noFill/>
        </p:spPr>
        <p:txBody>
          <a:bodyPr wrap="square" rtlCol="0">
            <a:spAutoFit/>
          </a:bodyPr>
          <a:lstStyle/>
          <a:p>
            <a:pPr algn="ctr">
              <a:spcBef>
                <a:spcPts val="600"/>
              </a:spcBef>
            </a:pPr>
            <a:r>
              <a:rPr lang="en-US" sz="2000" noProof="0">
                <a:solidFill>
                  <a:schemeClr val="accent1"/>
                </a:solidFill>
              </a:rPr>
              <a:t>Hazardous properties of chemicals</a:t>
            </a:r>
          </a:p>
        </p:txBody>
      </p:sp>
      <p:sp>
        <p:nvSpPr>
          <p:cNvPr id="13" name="Textfeld 12">
            <a:extLst>
              <a:ext uri="{FF2B5EF4-FFF2-40B4-BE49-F238E27FC236}">
                <a16:creationId xmlns:a16="http://schemas.microsoft.com/office/drawing/2014/main" id="{BA32B18A-41B2-F7A5-C52A-A605F7E80F95}"/>
              </a:ext>
            </a:extLst>
          </p:cNvPr>
          <p:cNvSpPr txBox="1"/>
          <p:nvPr/>
        </p:nvSpPr>
        <p:spPr>
          <a:xfrm rot="4800000">
            <a:off x="5356565" y="2532067"/>
            <a:ext cx="1281121" cy="246221"/>
          </a:xfrm>
          <a:prstGeom prst="rect">
            <a:avLst/>
          </a:prstGeom>
          <a:noFill/>
        </p:spPr>
        <p:txBody>
          <a:bodyPr wrap="none" rtlCol="0">
            <a:spAutoFit/>
          </a:bodyPr>
          <a:lstStyle/>
          <a:p>
            <a:pPr algn="ctr">
              <a:spcBef>
                <a:spcPts val="600"/>
              </a:spcBef>
            </a:pPr>
            <a:r>
              <a:rPr lang="de-DE" sz="1000">
                <a:solidFill>
                  <a:schemeClr val="accent1"/>
                </a:solidFill>
              </a:rPr>
              <a:t>CLP 1272/2008/EC</a:t>
            </a:r>
          </a:p>
        </p:txBody>
      </p:sp>
      <p:cxnSp>
        <p:nvCxnSpPr>
          <p:cNvPr id="14" name="Gerade Verbindung mit Pfeil 13">
            <a:extLst>
              <a:ext uri="{FF2B5EF4-FFF2-40B4-BE49-F238E27FC236}">
                <a16:creationId xmlns:a16="http://schemas.microsoft.com/office/drawing/2014/main" id="{F3F2CC5B-8BE8-C6BB-D325-8DFC9C6F9A93}"/>
              </a:ext>
            </a:extLst>
          </p:cNvPr>
          <p:cNvCxnSpPr>
            <a:cxnSpLocks/>
          </p:cNvCxnSpPr>
          <p:nvPr/>
        </p:nvCxnSpPr>
        <p:spPr>
          <a:xfrm>
            <a:off x="5772150" y="2152650"/>
            <a:ext cx="187325" cy="112395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19BA60ED-B53F-2AC3-86FC-023C94B97A4E}"/>
              </a:ext>
            </a:extLst>
          </p:cNvPr>
          <p:cNvSpPr txBox="1"/>
          <p:nvPr/>
        </p:nvSpPr>
        <p:spPr>
          <a:xfrm>
            <a:off x="8983232" y="133878"/>
            <a:ext cx="3287240" cy="1938992"/>
          </a:xfrm>
          <a:prstGeom prst="rect">
            <a:avLst/>
          </a:prstGeom>
          <a:noFill/>
        </p:spPr>
        <p:txBody>
          <a:bodyPr wrap="square" lIns="91440" tIns="45720" rIns="91440" bIns="45720" rtlCol="0" anchor="t">
            <a:spAutoFit/>
          </a:bodyPr>
          <a:lstStyle/>
          <a:p>
            <a:pPr algn="l" defTabSz="444500">
              <a:spcBef>
                <a:spcPts val="600"/>
              </a:spcBef>
            </a:pPr>
            <a:r>
              <a:rPr lang="de-DE" sz="800">
                <a:solidFill>
                  <a:schemeClr val="accent1"/>
                </a:solidFill>
              </a:rPr>
              <a:t>REACH: 	</a:t>
            </a:r>
            <a:r>
              <a:rPr lang="en-US" sz="800">
                <a:solidFill>
                  <a:schemeClr val="accent1"/>
                </a:solidFill>
              </a:rPr>
              <a:t>Regulation on </a:t>
            </a:r>
            <a:r>
              <a:rPr lang="en-US" sz="800" b="1" u="sng">
                <a:solidFill>
                  <a:schemeClr val="accent1"/>
                </a:solidFill>
              </a:rPr>
              <a:t>R</a:t>
            </a:r>
            <a:r>
              <a:rPr lang="en-US" sz="800">
                <a:solidFill>
                  <a:schemeClr val="accent1"/>
                </a:solidFill>
              </a:rPr>
              <a:t>egistration, </a:t>
            </a:r>
            <a:r>
              <a:rPr lang="en-US" sz="800" b="1" u="sng">
                <a:solidFill>
                  <a:schemeClr val="accent1"/>
                </a:solidFill>
              </a:rPr>
              <a:t>E</a:t>
            </a:r>
            <a:r>
              <a:rPr lang="en-US" sz="800">
                <a:solidFill>
                  <a:schemeClr val="accent1"/>
                </a:solidFill>
              </a:rPr>
              <a:t>valuation, </a:t>
            </a:r>
            <a:br>
              <a:rPr lang="en-US" sz="800"/>
            </a:br>
            <a:r>
              <a:rPr lang="en-US" sz="800">
                <a:solidFill>
                  <a:schemeClr val="accent1"/>
                </a:solidFill>
              </a:rPr>
              <a:t>              	</a:t>
            </a:r>
            <a:r>
              <a:rPr lang="en-US" sz="800" b="1" u="sng">
                <a:solidFill>
                  <a:schemeClr val="accent1"/>
                </a:solidFill>
              </a:rPr>
              <a:t>A</a:t>
            </a:r>
            <a:r>
              <a:rPr lang="en-US" sz="800">
                <a:solidFill>
                  <a:schemeClr val="accent1"/>
                </a:solidFill>
              </a:rPr>
              <a:t>uthorization and Restriction of </a:t>
            </a:r>
            <a:r>
              <a:rPr lang="en-US" sz="800" b="1" u="sng">
                <a:solidFill>
                  <a:schemeClr val="accent1"/>
                </a:solidFill>
              </a:rPr>
              <a:t>Ch</a:t>
            </a:r>
            <a:r>
              <a:rPr lang="en-US" sz="800">
                <a:solidFill>
                  <a:schemeClr val="accent1"/>
                </a:solidFill>
              </a:rPr>
              <a:t>emicals </a:t>
            </a:r>
            <a:br>
              <a:rPr lang="de-DE" sz="800"/>
            </a:br>
            <a:r>
              <a:rPr lang="de-DE" sz="800">
                <a:solidFill>
                  <a:schemeClr val="accent1"/>
                </a:solidFill>
              </a:rPr>
              <a:t>CLP: 	</a:t>
            </a:r>
            <a:r>
              <a:rPr lang="en-US" sz="800" b="1" u="sng">
                <a:solidFill>
                  <a:schemeClr val="accent1"/>
                </a:solidFill>
              </a:rPr>
              <a:t>C</a:t>
            </a:r>
            <a:r>
              <a:rPr lang="en-US" sz="800">
                <a:solidFill>
                  <a:schemeClr val="accent1"/>
                </a:solidFill>
              </a:rPr>
              <a:t>lassification, </a:t>
            </a:r>
            <a:r>
              <a:rPr lang="en-US" sz="800" b="1" u="sng">
                <a:solidFill>
                  <a:schemeClr val="accent1"/>
                </a:solidFill>
              </a:rPr>
              <a:t>L</a:t>
            </a:r>
            <a:r>
              <a:rPr lang="en-US" sz="800">
                <a:solidFill>
                  <a:schemeClr val="accent1"/>
                </a:solidFill>
              </a:rPr>
              <a:t>abelling and </a:t>
            </a:r>
            <a:r>
              <a:rPr lang="en-US" sz="800" b="1" u="sng">
                <a:solidFill>
                  <a:schemeClr val="accent1"/>
                </a:solidFill>
              </a:rPr>
              <a:t>P</a:t>
            </a:r>
            <a:r>
              <a:rPr lang="en-US" sz="800">
                <a:solidFill>
                  <a:schemeClr val="accent1"/>
                </a:solidFill>
              </a:rPr>
              <a:t>ackaging of </a:t>
            </a:r>
            <a:br>
              <a:rPr lang="en-US" sz="800"/>
            </a:br>
            <a:r>
              <a:rPr lang="en-US" sz="800">
                <a:solidFill>
                  <a:schemeClr val="accent1"/>
                </a:solidFill>
              </a:rPr>
              <a:t>         	substances and mixtures </a:t>
            </a:r>
            <a:br>
              <a:rPr lang="en-US" sz="800"/>
            </a:br>
            <a:r>
              <a:rPr lang="en-US" sz="800">
                <a:solidFill>
                  <a:schemeClr val="accent1"/>
                </a:solidFill>
              </a:rPr>
              <a:t>GPSR: 	</a:t>
            </a:r>
            <a:r>
              <a:rPr lang="en-US" sz="800" b="1" u="sng">
                <a:solidFill>
                  <a:schemeClr val="accent1"/>
                </a:solidFill>
              </a:rPr>
              <a:t>G</a:t>
            </a:r>
            <a:r>
              <a:rPr lang="en-US" sz="800">
                <a:solidFill>
                  <a:schemeClr val="accent1"/>
                </a:solidFill>
              </a:rPr>
              <a:t>eneral </a:t>
            </a:r>
            <a:r>
              <a:rPr lang="en-US" sz="800" b="1" u="sng">
                <a:solidFill>
                  <a:schemeClr val="accent1"/>
                </a:solidFill>
              </a:rPr>
              <a:t>P</a:t>
            </a:r>
            <a:r>
              <a:rPr lang="en-US" sz="800">
                <a:solidFill>
                  <a:schemeClr val="accent1"/>
                </a:solidFill>
              </a:rPr>
              <a:t>roduct </a:t>
            </a:r>
            <a:r>
              <a:rPr lang="en-US" sz="800" b="1" u="sng">
                <a:solidFill>
                  <a:schemeClr val="accent1"/>
                </a:solidFill>
              </a:rPr>
              <a:t>S</a:t>
            </a:r>
            <a:r>
              <a:rPr lang="en-US" sz="800">
                <a:solidFill>
                  <a:schemeClr val="accent1"/>
                </a:solidFill>
              </a:rPr>
              <a:t>afety </a:t>
            </a:r>
            <a:r>
              <a:rPr lang="en-US" sz="800" b="1" u="sng">
                <a:solidFill>
                  <a:schemeClr val="accent1"/>
                </a:solidFill>
              </a:rPr>
              <a:t>R</a:t>
            </a:r>
            <a:r>
              <a:rPr lang="en-US" sz="800">
                <a:solidFill>
                  <a:schemeClr val="accent1"/>
                </a:solidFill>
              </a:rPr>
              <a:t>egulation</a:t>
            </a:r>
            <a:br>
              <a:rPr lang="en-US" sz="800"/>
            </a:br>
            <a:r>
              <a:rPr lang="en-US" sz="800">
                <a:solidFill>
                  <a:schemeClr val="accent1"/>
                </a:solidFill>
              </a:rPr>
              <a:t>PPWR: 	</a:t>
            </a:r>
            <a:r>
              <a:rPr lang="en-US" sz="800" b="1" u="sng">
                <a:solidFill>
                  <a:schemeClr val="accent1"/>
                </a:solidFill>
              </a:rPr>
              <a:t>P</a:t>
            </a:r>
            <a:r>
              <a:rPr lang="en-US" sz="800">
                <a:solidFill>
                  <a:schemeClr val="accent1"/>
                </a:solidFill>
              </a:rPr>
              <a:t>ackaging and </a:t>
            </a:r>
            <a:r>
              <a:rPr lang="en-US" sz="800" b="1" u="sng">
                <a:solidFill>
                  <a:schemeClr val="accent1"/>
                </a:solidFill>
              </a:rPr>
              <a:t>P</a:t>
            </a:r>
            <a:r>
              <a:rPr lang="en-US" sz="800">
                <a:solidFill>
                  <a:schemeClr val="accent1"/>
                </a:solidFill>
              </a:rPr>
              <a:t>ackaging </a:t>
            </a:r>
            <a:r>
              <a:rPr lang="en-US" sz="800" b="1" u="sng">
                <a:solidFill>
                  <a:schemeClr val="accent1"/>
                </a:solidFill>
              </a:rPr>
              <a:t>W</a:t>
            </a:r>
            <a:r>
              <a:rPr lang="en-US" sz="800">
                <a:solidFill>
                  <a:schemeClr val="accent1"/>
                </a:solidFill>
              </a:rPr>
              <a:t>aste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WFD: 	</a:t>
            </a:r>
            <a:r>
              <a:rPr lang="en-US" sz="800" b="1" u="sng">
                <a:solidFill>
                  <a:schemeClr val="accent1"/>
                </a:solidFill>
              </a:rPr>
              <a:t>W</a:t>
            </a:r>
            <a:r>
              <a:rPr lang="en-US" sz="800">
                <a:solidFill>
                  <a:schemeClr val="accent1"/>
                </a:solidFill>
              </a:rPr>
              <a:t>aste </a:t>
            </a:r>
            <a:r>
              <a:rPr lang="en-US" sz="800" b="1" u="sng">
                <a:solidFill>
                  <a:schemeClr val="accent1"/>
                </a:solidFill>
              </a:rPr>
              <a:t>F</a:t>
            </a:r>
            <a:r>
              <a:rPr lang="en-US" sz="800">
                <a:solidFill>
                  <a:schemeClr val="accent1"/>
                </a:solidFill>
              </a:rPr>
              <a:t>ramework </a:t>
            </a:r>
            <a:r>
              <a:rPr lang="en-US" sz="800" b="1" u="sng">
                <a:solidFill>
                  <a:schemeClr val="accent1"/>
                </a:solidFill>
              </a:rPr>
              <a:t>D</a:t>
            </a:r>
            <a:r>
              <a:rPr lang="en-US" sz="800">
                <a:solidFill>
                  <a:schemeClr val="accent1"/>
                </a:solidFill>
              </a:rPr>
              <a:t>irective </a:t>
            </a:r>
            <a:br>
              <a:rPr lang="en-US" sz="800"/>
            </a:br>
            <a:r>
              <a:rPr lang="en-US" sz="800">
                <a:solidFill>
                  <a:schemeClr val="accent1"/>
                </a:solidFill>
              </a:rPr>
              <a:t>EPR: 	</a:t>
            </a:r>
            <a:r>
              <a:rPr lang="en-US" sz="800" b="1" u="sng">
                <a:solidFill>
                  <a:schemeClr val="accent1"/>
                </a:solidFill>
              </a:rPr>
              <a:t>E</a:t>
            </a:r>
            <a:r>
              <a:rPr lang="en-US" sz="800">
                <a:solidFill>
                  <a:schemeClr val="accent1"/>
                </a:solidFill>
              </a:rPr>
              <a:t>xtended </a:t>
            </a:r>
            <a:r>
              <a:rPr lang="en-US" sz="800" b="1" u="sng">
                <a:solidFill>
                  <a:schemeClr val="accent1"/>
                </a:solidFill>
              </a:rPr>
              <a:t>P</a:t>
            </a:r>
            <a:r>
              <a:rPr lang="en-US" sz="800">
                <a:solidFill>
                  <a:schemeClr val="accent1"/>
                </a:solidFill>
              </a:rPr>
              <a:t>roducer </a:t>
            </a:r>
            <a:r>
              <a:rPr lang="en-US" sz="800" b="1" u="sng">
                <a:solidFill>
                  <a:schemeClr val="accent1"/>
                </a:solidFill>
              </a:rPr>
              <a:t>R</a:t>
            </a:r>
            <a:r>
              <a:rPr lang="en-US" sz="800">
                <a:solidFill>
                  <a:schemeClr val="accent1"/>
                </a:solidFill>
              </a:rPr>
              <a:t>esponsibility</a:t>
            </a:r>
            <a:br>
              <a:rPr lang="en-US" sz="800"/>
            </a:br>
            <a:r>
              <a:rPr lang="en-US" sz="800">
                <a:solidFill>
                  <a:schemeClr val="accent1"/>
                </a:solidFill>
              </a:rPr>
              <a:t>EUDR: 	</a:t>
            </a:r>
            <a:r>
              <a:rPr lang="en-US" sz="800" b="1" u="sng">
                <a:solidFill>
                  <a:schemeClr val="accent1"/>
                </a:solidFill>
              </a:rPr>
              <a:t>EU</a:t>
            </a:r>
            <a:r>
              <a:rPr lang="en-US" sz="800">
                <a:solidFill>
                  <a:schemeClr val="accent1"/>
                </a:solidFill>
              </a:rPr>
              <a:t> </a:t>
            </a:r>
            <a:r>
              <a:rPr lang="en-US" sz="800" b="1" u="sng">
                <a:solidFill>
                  <a:schemeClr val="accent1"/>
                </a:solidFill>
              </a:rPr>
              <a:t>D</a:t>
            </a:r>
            <a:r>
              <a:rPr lang="en-US" sz="800">
                <a:solidFill>
                  <a:schemeClr val="accent1"/>
                </a:solidFill>
              </a:rPr>
              <a:t>eforestation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TLR: 	</a:t>
            </a:r>
            <a:r>
              <a:rPr lang="en-US" sz="800" b="1" u="sng">
                <a:solidFill>
                  <a:schemeClr val="accent1"/>
                </a:solidFill>
              </a:rPr>
              <a:t>T</a:t>
            </a:r>
            <a:r>
              <a:rPr lang="en-US" sz="800">
                <a:solidFill>
                  <a:schemeClr val="accent1"/>
                </a:solidFill>
              </a:rPr>
              <a:t>extile </a:t>
            </a:r>
            <a:r>
              <a:rPr lang="en-US" sz="800" b="1" u="sng">
                <a:solidFill>
                  <a:schemeClr val="accent1"/>
                </a:solidFill>
              </a:rPr>
              <a:t>L</a:t>
            </a:r>
            <a:r>
              <a:rPr lang="en-US" sz="800">
                <a:solidFill>
                  <a:schemeClr val="accent1"/>
                </a:solidFill>
              </a:rPr>
              <a:t>abelling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CPR: 	</a:t>
            </a:r>
            <a:r>
              <a:rPr lang="en-US" sz="800" b="1" u="sng">
                <a:solidFill>
                  <a:schemeClr val="accent1"/>
                </a:solidFill>
              </a:rPr>
              <a:t>C</a:t>
            </a:r>
            <a:r>
              <a:rPr lang="en-US" sz="800">
                <a:solidFill>
                  <a:schemeClr val="accent1"/>
                </a:solidFill>
              </a:rPr>
              <a:t>onstruction </a:t>
            </a:r>
            <a:r>
              <a:rPr lang="en-US" sz="800" b="1" u="sng">
                <a:solidFill>
                  <a:schemeClr val="accent1"/>
                </a:solidFill>
              </a:rPr>
              <a:t>P</a:t>
            </a:r>
            <a:r>
              <a:rPr lang="en-US" sz="800">
                <a:solidFill>
                  <a:schemeClr val="accent1"/>
                </a:solidFill>
              </a:rPr>
              <a:t>roducts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BPR: 	</a:t>
            </a:r>
            <a:r>
              <a:rPr lang="en-US" sz="800" b="1" u="sng">
                <a:solidFill>
                  <a:schemeClr val="accent1"/>
                </a:solidFill>
              </a:rPr>
              <a:t>B</a:t>
            </a:r>
            <a:r>
              <a:rPr lang="en-US" sz="800">
                <a:solidFill>
                  <a:schemeClr val="accent1"/>
                </a:solidFill>
              </a:rPr>
              <a:t>iocidal </a:t>
            </a:r>
            <a:r>
              <a:rPr lang="en-US" sz="800" b="1" u="sng">
                <a:solidFill>
                  <a:schemeClr val="accent1"/>
                </a:solidFill>
              </a:rPr>
              <a:t>P</a:t>
            </a:r>
            <a:r>
              <a:rPr lang="en-US" sz="800">
                <a:solidFill>
                  <a:schemeClr val="accent1"/>
                </a:solidFill>
              </a:rPr>
              <a:t>roducts </a:t>
            </a:r>
            <a:r>
              <a:rPr lang="en-US" sz="800" b="1" u="sng">
                <a:solidFill>
                  <a:schemeClr val="accent1"/>
                </a:solidFill>
              </a:rPr>
              <a:t>R</a:t>
            </a:r>
            <a:r>
              <a:rPr lang="en-US" sz="800">
                <a:solidFill>
                  <a:schemeClr val="accent1"/>
                </a:solidFill>
              </a:rPr>
              <a:t>egulation </a:t>
            </a:r>
            <a:br>
              <a:rPr lang="en-US" sz="800"/>
            </a:br>
            <a:r>
              <a:rPr lang="en-US" sz="800">
                <a:solidFill>
                  <a:schemeClr val="accent1">
                    <a:lumMod val="75000"/>
                    <a:lumOff val="25000"/>
                  </a:schemeClr>
                </a:solidFill>
              </a:rPr>
              <a:t>CITES: 	</a:t>
            </a:r>
            <a:r>
              <a:rPr lang="en-US" sz="800" b="1" u="sng">
                <a:solidFill>
                  <a:schemeClr val="accent1">
                    <a:lumMod val="75000"/>
                    <a:lumOff val="25000"/>
                  </a:schemeClr>
                </a:solidFill>
              </a:rPr>
              <a:t>C</a:t>
            </a:r>
            <a:r>
              <a:rPr lang="en-US" sz="800">
                <a:solidFill>
                  <a:schemeClr val="accent1">
                    <a:lumMod val="75000"/>
                    <a:lumOff val="25000"/>
                  </a:schemeClr>
                </a:solidFill>
              </a:rPr>
              <a:t>onvention on </a:t>
            </a:r>
            <a:r>
              <a:rPr lang="en-US" sz="800" b="1" u="sng">
                <a:solidFill>
                  <a:schemeClr val="accent1">
                    <a:lumMod val="75000"/>
                    <a:lumOff val="25000"/>
                  </a:schemeClr>
                </a:solidFill>
              </a:rPr>
              <a:t>I</a:t>
            </a:r>
            <a:r>
              <a:rPr lang="en-US" sz="800">
                <a:solidFill>
                  <a:schemeClr val="accent1">
                    <a:lumMod val="75000"/>
                    <a:lumOff val="25000"/>
                  </a:schemeClr>
                </a:solidFill>
              </a:rPr>
              <a:t>nternational </a:t>
            </a:r>
            <a:r>
              <a:rPr lang="en-US" sz="800" b="1" u="sng">
                <a:solidFill>
                  <a:schemeClr val="accent1">
                    <a:lumMod val="75000"/>
                    <a:lumOff val="25000"/>
                  </a:schemeClr>
                </a:solidFill>
              </a:rPr>
              <a:t>T</a:t>
            </a:r>
            <a:r>
              <a:rPr lang="en-US" sz="800">
                <a:solidFill>
                  <a:schemeClr val="accent1">
                    <a:lumMod val="75000"/>
                    <a:lumOff val="25000"/>
                  </a:schemeClr>
                </a:solidFill>
              </a:rPr>
              <a:t>rade </a:t>
            </a:r>
            <a:r>
              <a:rPr lang="en-US" sz="800" b="1" u="sng">
                <a:solidFill>
                  <a:schemeClr val="accent1">
                    <a:lumMod val="75000"/>
                    <a:lumOff val="25000"/>
                  </a:schemeClr>
                </a:solidFill>
              </a:rPr>
              <a:t>i</a:t>
            </a:r>
            <a:r>
              <a:rPr lang="en-US" sz="800">
                <a:solidFill>
                  <a:schemeClr val="accent1">
                    <a:lumMod val="75000"/>
                    <a:lumOff val="25000"/>
                  </a:schemeClr>
                </a:solidFill>
              </a:rPr>
              <a:t>n </a:t>
            </a:r>
            <a:r>
              <a:rPr lang="en-US" sz="800" b="1" u="sng">
                <a:solidFill>
                  <a:schemeClr val="accent1">
                    <a:lumMod val="75000"/>
                    <a:lumOff val="25000"/>
                  </a:schemeClr>
                </a:solidFill>
              </a:rPr>
              <a:t>E</a:t>
            </a:r>
            <a:r>
              <a:rPr lang="en-US" sz="800">
                <a:solidFill>
                  <a:schemeClr val="accent1">
                    <a:lumMod val="75000"/>
                    <a:lumOff val="25000"/>
                  </a:schemeClr>
                </a:solidFill>
              </a:rPr>
              <a:t>ndangered </a:t>
            </a:r>
            <a:br>
              <a:rPr lang="en-US" sz="800"/>
            </a:br>
            <a:r>
              <a:rPr lang="en-US" sz="800">
                <a:solidFill>
                  <a:schemeClr val="accent1">
                    <a:lumMod val="75000"/>
                    <a:lumOff val="25000"/>
                  </a:schemeClr>
                </a:solidFill>
              </a:rPr>
              <a:t>	</a:t>
            </a:r>
            <a:r>
              <a:rPr lang="en-US" sz="800" b="1" u="sng">
                <a:solidFill>
                  <a:schemeClr val="accent1">
                    <a:lumMod val="75000"/>
                    <a:lumOff val="25000"/>
                  </a:schemeClr>
                </a:solidFill>
              </a:rPr>
              <a:t>S</a:t>
            </a:r>
            <a:r>
              <a:rPr lang="en-US" sz="800">
                <a:solidFill>
                  <a:schemeClr val="accent1">
                    <a:lumMod val="75000"/>
                    <a:lumOff val="25000"/>
                  </a:schemeClr>
                </a:solidFill>
              </a:rPr>
              <a:t>pecies of Wild Fauna and Flora</a:t>
            </a:r>
            <a:br>
              <a:rPr lang="en-US" sz="800"/>
            </a:br>
            <a:r>
              <a:rPr lang="en-US" sz="800">
                <a:solidFill>
                  <a:schemeClr val="accent1">
                    <a:lumMod val="75000"/>
                    <a:lumOff val="25000"/>
                  </a:schemeClr>
                </a:solidFill>
              </a:rPr>
              <a:t>POPs: 	Stockholm Convention on </a:t>
            </a:r>
            <a:r>
              <a:rPr lang="en-US" sz="800" b="1" u="sng">
                <a:solidFill>
                  <a:schemeClr val="accent1">
                    <a:lumMod val="75000"/>
                    <a:lumOff val="25000"/>
                  </a:schemeClr>
                </a:solidFill>
              </a:rPr>
              <a:t>P</a:t>
            </a:r>
            <a:r>
              <a:rPr lang="en-US" sz="800">
                <a:solidFill>
                  <a:schemeClr val="accent1">
                    <a:lumMod val="75000"/>
                    <a:lumOff val="25000"/>
                  </a:schemeClr>
                </a:solidFill>
              </a:rPr>
              <a:t>ersistent </a:t>
            </a:r>
            <a:r>
              <a:rPr lang="en-US" sz="800" b="1" u="sng">
                <a:solidFill>
                  <a:schemeClr val="accent1">
                    <a:lumMod val="75000"/>
                    <a:lumOff val="25000"/>
                  </a:schemeClr>
                </a:solidFill>
              </a:rPr>
              <a:t>O</a:t>
            </a:r>
            <a:r>
              <a:rPr lang="en-US" sz="800">
                <a:solidFill>
                  <a:schemeClr val="accent1">
                    <a:lumMod val="75000"/>
                    <a:lumOff val="25000"/>
                  </a:schemeClr>
                </a:solidFill>
              </a:rPr>
              <a:t>rganic </a:t>
            </a:r>
            <a:r>
              <a:rPr lang="en-US" sz="800" b="1" u="sng">
                <a:solidFill>
                  <a:schemeClr val="accent1">
                    <a:lumMod val="75000"/>
                    <a:lumOff val="25000"/>
                  </a:schemeClr>
                </a:solidFill>
              </a:rPr>
              <a:t>P</a:t>
            </a:r>
            <a:r>
              <a:rPr lang="en-US" sz="800">
                <a:solidFill>
                  <a:schemeClr val="accent1">
                    <a:lumMod val="75000"/>
                    <a:lumOff val="25000"/>
                  </a:schemeClr>
                </a:solidFill>
              </a:rPr>
              <a:t>ollutants </a:t>
            </a:r>
            <a:endParaRPr lang="de-DE" sz="800">
              <a:solidFill>
                <a:schemeClr val="accent1">
                  <a:lumMod val="75000"/>
                  <a:lumOff val="25000"/>
                </a:schemeClr>
              </a:solidFill>
            </a:endParaRPr>
          </a:p>
        </p:txBody>
      </p:sp>
      <p:sp>
        <p:nvSpPr>
          <p:cNvPr id="19" name="Textfeld 18">
            <a:extLst>
              <a:ext uri="{FF2B5EF4-FFF2-40B4-BE49-F238E27FC236}">
                <a16:creationId xmlns:a16="http://schemas.microsoft.com/office/drawing/2014/main" id="{A60D2EB4-9E7F-E84B-4493-537DE7A01109}"/>
              </a:ext>
            </a:extLst>
          </p:cNvPr>
          <p:cNvSpPr txBox="1"/>
          <p:nvPr/>
        </p:nvSpPr>
        <p:spPr>
          <a:xfrm rot="20640000">
            <a:off x="2705556" y="4221188"/>
            <a:ext cx="1324402" cy="246221"/>
          </a:xfrm>
          <a:prstGeom prst="rect">
            <a:avLst/>
          </a:prstGeom>
          <a:noFill/>
        </p:spPr>
        <p:txBody>
          <a:bodyPr wrap="none" rtlCol="0">
            <a:spAutoFit/>
          </a:bodyPr>
          <a:lstStyle/>
          <a:p>
            <a:pPr algn="ctr">
              <a:spcBef>
                <a:spcPts val="600"/>
              </a:spcBef>
            </a:pPr>
            <a:r>
              <a:rPr lang="de-DE" sz="1000">
                <a:solidFill>
                  <a:schemeClr val="accent1"/>
                </a:solidFill>
              </a:rPr>
              <a:t>GPSR 2023/988/EU</a:t>
            </a:r>
          </a:p>
        </p:txBody>
      </p:sp>
      <p:sp>
        <p:nvSpPr>
          <p:cNvPr id="20" name="Textfeld 19">
            <a:extLst>
              <a:ext uri="{FF2B5EF4-FFF2-40B4-BE49-F238E27FC236}">
                <a16:creationId xmlns:a16="http://schemas.microsoft.com/office/drawing/2014/main" id="{9755BB38-42CA-4EE0-433C-92204CB1E16F}"/>
              </a:ext>
            </a:extLst>
          </p:cNvPr>
          <p:cNvSpPr txBox="1"/>
          <p:nvPr/>
        </p:nvSpPr>
        <p:spPr>
          <a:xfrm>
            <a:off x="1127072" y="4656937"/>
            <a:ext cx="1821332" cy="400110"/>
          </a:xfrm>
          <a:prstGeom prst="rect">
            <a:avLst/>
          </a:prstGeom>
          <a:noFill/>
        </p:spPr>
        <p:txBody>
          <a:bodyPr wrap="none" rtlCol="0">
            <a:spAutoFit/>
          </a:bodyPr>
          <a:lstStyle/>
          <a:p>
            <a:pPr algn="ctr">
              <a:spcBef>
                <a:spcPts val="600"/>
              </a:spcBef>
            </a:pPr>
            <a:r>
              <a:rPr lang="en-US" sz="2000" noProof="0">
                <a:solidFill>
                  <a:schemeClr val="accent1"/>
                </a:solidFill>
              </a:rPr>
              <a:t>Product safety</a:t>
            </a:r>
          </a:p>
        </p:txBody>
      </p:sp>
      <p:cxnSp>
        <p:nvCxnSpPr>
          <p:cNvPr id="21" name="Gerade Verbindung mit Pfeil 20">
            <a:extLst>
              <a:ext uri="{FF2B5EF4-FFF2-40B4-BE49-F238E27FC236}">
                <a16:creationId xmlns:a16="http://schemas.microsoft.com/office/drawing/2014/main" id="{A1C0B1C9-7B8F-8F76-12A6-EB490F4F44A4}"/>
              </a:ext>
            </a:extLst>
          </p:cNvPr>
          <p:cNvCxnSpPr>
            <a:cxnSpLocks/>
          </p:cNvCxnSpPr>
          <p:nvPr/>
        </p:nvCxnSpPr>
        <p:spPr>
          <a:xfrm flipV="1">
            <a:off x="2579370" y="4095750"/>
            <a:ext cx="2075180" cy="57023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CC3BC2F5-25D2-D98B-C9FA-4771E532FFA6}"/>
              </a:ext>
            </a:extLst>
          </p:cNvPr>
          <p:cNvSpPr txBox="1"/>
          <p:nvPr/>
        </p:nvSpPr>
        <p:spPr>
          <a:xfrm>
            <a:off x="9752864" y="4552790"/>
            <a:ext cx="1951176" cy="400110"/>
          </a:xfrm>
          <a:prstGeom prst="rect">
            <a:avLst/>
          </a:prstGeom>
          <a:noFill/>
        </p:spPr>
        <p:txBody>
          <a:bodyPr wrap="none" rtlCol="0">
            <a:spAutoFit/>
          </a:bodyPr>
          <a:lstStyle/>
          <a:p>
            <a:pPr algn="ctr">
              <a:spcBef>
                <a:spcPts val="600"/>
              </a:spcBef>
            </a:pPr>
            <a:r>
              <a:rPr lang="en-US" sz="2000" noProof="0">
                <a:solidFill>
                  <a:schemeClr val="accent1"/>
                </a:solidFill>
              </a:rPr>
              <a:t>Reuse of waste</a:t>
            </a:r>
          </a:p>
        </p:txBody>
      </p:sp>
      <p:sp>
        <p:nvSpPr>
          <p:cNvPr id="24" name="Textfeld 23">
            <a:extLst>
              <a:ext uri="{FF2B5EF4-FFF2-40B4-BE49-F238E27FC236}">
                <a16:creationId xmlns:a16="http://schemas.microsoft.com/office/drawing/2014/main" id="{CEC1ED57-FC72-43C1-3265-AB913F05B382}"/>
              </a:ext>
            </a:extLst>
          </p:cNvPr>
          <p:cNvSpPr txBox="1"/>
          <p:nvPr/>
        </p:nvSpPr>
        <p:spPr>
          <a:xfrm rot="1020000">
            <a:off x="8195401" y="4277774"/>
            <a:ext cx="1616148" cy="246221"/>
          </a:xfrm>
          <a:prstGeom prst="rect">
            <a:avLst/>
          </a:prstGeom>
          <a:noFill/>
        </p:spPr>
        <p:txBody>
          <a:bodyPr wrap="none" rtlCol="0">
            <a:spAutoFit/>
          </a:bodyPr>
          <a:lstStyle/>
          <a:p>
            <a:pPr algn="ctr">
              <a:spcBef>
                <a:spcPts val="600"/>
              </a:spcBef>
            </a:pPr>
            <a:r>
              <a:rPr lang="en-US" sz="1000" noProof="0">
                <a:solidFill>
                  <a:schemeClr val="accent1"/>
                </a:solidFill>
              </a:rPr>
              <a:t>Packaging Dir. 94/62/EC</a:t>
            </a:r>
          </a:p>
        </p:txBody>
      </p:sp>
      <p:sp>
        <p:nvSpPr>
          <p:cNvPr id="25" name="Textfeld 24">
            <a:extLst>
              <a:ext uri="{FF2B5EF4-FFF2-40B4-BE49-F238E27FC236}">
                <a16:creationId xmlns:a16="http://schemas.microsoft.com/office/drawing/2014/main" id="{99E27C69-FE05-13B7-FE19-E93EDABDD4EB}"/>
              </a:ext>
            </a:extLst>
          </p:cNvPr>
          <p:cNvSpPr txBox="1"/>
          <p:nvPr/>
        </p:nvSpPr>
        <p:spPr>
          <a:xfrm>
            <a:off x="8634272" y="5241783"/>
            <a:ext cx="1784982" cy="707886"/>
          </a:xfrm>
          <a:prstGeom prst="rect">
            <a:avLst/>
          </a:prstGeom>
          <a:noFill/>
        </p:spPr>
        <p:txBody>
          <a:bodyPr wrap="square" rtlCol="0">
            <a:spAutoFit/>
          </a:bodyPr>
          <a:lstStyle/>
          <a:p>
            <a:pPr algn="ctr">
              <a:spcBef>
                <a:spcPts val="600"/>
              </a:spcBef>
            </a:pPr>
            <a:r>
              <a:rPr lang="en-US" sz="2000" noProof="0">
                <a:solidFill>
                  <a:schemeClr val="accent1"/>
                </a:solidFill>
              </a:rPr>
              <a:t>Waste management</a:t>
            </a:r>
          </a:p>
        </p:txBody>
      </p:sp>
      <p:cxnSp>
        <p:nvCxnSpPr>
          <p:cNvPr id="27" name="Gerade Verbindung mit Pfeil 26">
            <a:extLst>
              <a:ext uri="{FF2B5EF4-FFF2-40B4-BE49-F238E27FC236}">
                <a16:creationId xmlns:a16="http://schemas.microsoft.com/office/drawing/2014/main" id="{69F2572F-0B16-FAC0-E1D7-8A07646363B5}"/>
              </a:ext>
            </a:extLst>
          </p:cNvPr>
          <p:cNvCxnSpPr>
            <a:cxnSpLocks/>
          </p:cNvCxnSpPr>
          <p:nvPr/>
        </p:nvCxnSpPr>
        <p:spPr>
          <a:xfrm flipH="1" flipV="1">
            <a:off x="7528364" y="4059446"/>
            <a:ext cx="2225236" cy="671304"/>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691E6171-DB54-AC35-74D1-11B7F79CEB05}"/>
              </a:ext>
            </a:extLst>
          </p:cNvPr>
          <p:cNvCxnSpPr>
            <a:cxnSpLocks/>
          </p:cNvCxnSpPr>
          <p:nvPr/>
        </p:nvCxnSpPr>
        <p:spPr>
          <a:xfrm flipH="1" flipV="1">
            <a:off x="7338009" y="4271308"/>
            <a:ext cx="1516431" cy="1211041"/>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Textfeld 30">
            <a:extLst>
              <a:ext uri="{FF2B5EF4-FFF2-40B4-BE49-F238E27FC236}">
                <a16:creationId xmlns:a16="http://schemas.microsoft.com/office/drawing/2014/main" id="{296EFC3E-3166-B30E-334C-079DF2226DC1}"/>
              </a:ext>
            </a:extLst>
          </p:cNvPr>
          <p:cNvSpPr txBox="1"/>
          <p:nvPr/>
        </p:nvSpPr>
        <p:spPr>
          <a:xfrm rot="2280000">
            <a:off x="7302274" y="4714504"/>
            <a:ext cx="1781257" cy="246221"/>
          </a:xfrm>
          <a:prstGeom prst="rect">
            <a:avLst/>
          </a:prstGeom>
          <a:noFill/>
        </p:spPr>
        <p:txBody>
          <a:bodyPr wrap="none" rtlCol="0">
            <a:spAutoFit/>
          </a:bodyPr>
          <a:lstStyle/>
          <a:p>
            <a:pPr algn="ctr">
              <a:spcBef>
                <a:spcPts val="600"/>
              </a:spcBef>
            </a:pPr>
            <a:r>
              <a:rPr lang="en-US" sz="1000" noProof="0">
                <a:solidFill>
                  <a:schemeClr val="accent1"/>
                </a:solidFill>
              </a:rPr>
              <a:t>WFD 2008/98/EC, incl. EPR</a:t>
            </a:r>
          </a:p>
        </p:txBody>
      </p:sp>
      <p:sp>
        <p:nvSpPr>
          <p:cNvPr id="9" name="Textfeld 8">
            <a:extLst>
              <a:ext uri="{FF2B5EF4-FFF2-40B4-BE49-F238E27FC236}">
                <a16:creationId xmlns:a16="http://schemas.microsoft.com/office/drawing/2014/main" id="{D1578029-A069-F745-11B2-359DBA144F3F}"/>
              </a:ext>
            </a:extLst>
          </p:cNvPr>
          <p:cNvSpPr txBox="1"/>
          <p:nvPr/>
        </p:nvSpPr>
        <p:spPr>
          <a:xfrm>
            <a:off x="7823785" y="2165872"/>
            <a:ext cx="845232" cy="400110"/>
          </a:xfrm>
          <a:prstGeom prst="rect">
            <a:avLst/>
          </a:prstGeom>
          <a:noFill/>
        </p:spPr>
        <p:txBody>
          <a:bodyPr wrap="none" rtlCol="0">
            <a:spAutoFit/>
          </a:bodyPr>
          <a:lstStyle/>
          <a:p>
            <a:pPr algn="ctr">
              <a:spcBef>
                <a:spcPts val="600"/>
              </a:spcBef>
            </a:pPr>
            <a:r>
              <a:rPr lang="en-US" sz="2000" noProof="0">
                <a:solidFill>
                  <a:schemeClr val="accent1">
                    <a:lumMod val="75000"/>
                    <a:lumOff val="25000"/>
                  </a:schemeClr>
                </a:solidFill>
              </a:rPr>
              <a:t>Trade</a:t>
            </a:r>
          </a:p>
        </p:txBody>
      </p:sp>
      <p:sp>
        <p:nvSpPr>
          <p:cNvPr id="15" name="Textfeld 14">
            <a:extLst>
              <a:ext uri="{FF2B5EF4-FFF2-40B4-BE49-F238E27FC236}">
                <a16:creationId xmlns:a16="http://schemas.microsoft.com/office/drawing/2014/main" id="{CD73CB82-DAC1-FC1F-6D7B-5E0DE1A1BB44}"/>
              </a:ext>
            </a:extLst>
          </p:cNvPr>
          <p:cNvSpPr txBox="1"/>
          <p:nvPr/>
        </p:nvSpPr>
        <p:spPr>
          <a:xfrm rot="19200000">
            <a:off x="7151705" y="2670494"/>
            <a:ext cx="561372" cy="246221"/>
          </a:xfrm>
          <a:prstGeom prst="rect">
            <a:avLst/>
          </a:prstGeom>
          <a:noFill/>
        </p:spPr>
        <p:txBody>
          <a:bodyPr wrap="none" lIns="91440" tIns="45720" rIns="91440" bIns="45720" rtlCol="0" anchor="t">
            <a:spAutoFit/>
          </a:bodyPr>
          <a:lstStyle/>
          <a:p>
            <a:pPr algn="ctr">
              <a:spcBef>
                <a:spcPts val="600"/>
              </a:spcBef>
            </a:pPr>
            <a:r>
              <a:rPr lang="de-DE" sz="1000">
                <a:solidFill>
                  <a:schemeClr val="accent1">
                    <a:lumMod val="75000"/>
                    <a:lumOff val="25000"/>
                  </a:schemeClr>
                </a:solidFill>
              </a:rPr>
              <a:t>CITES</a:t>
            </a:r>
          </a:p>
        </p:txBody>
      </p:sp>
      <p:cxnSp>
        <p:nvCxnSpPr>
          <p:cNvPr id="16" name="Gerade Verbindung mit Pfeil 15">
            <a:extLst>
              <a:ext uri="{FF2B5EF4-FFF2-40B4-BE49-F238E27FC236}">
                <a16:creationId xmlns:a16="http://schemas.microsoft.com/office/drawing/2014/main" id="{6FC271E2-7EF9-D47B-6F76-F9E3908680C2}"/>
              </a:ext>
            </a:extLst>
          </p:cNvPr>
          <p:cNvCxnSpPr>
            <a:cxnSpLocks/>
          </p:cNvCxnSpPr>
          <p:nvPr/>
        </p:nvCxnSpPr>
        <p:spPr>
          <a:xfrm flipH="1">
            <a:off x="6930411" y="2514600"/>
            <a:ext cx="975339" cy="879086"/>
          </a:xfrm>
          <a:prstGeom prst="straightConnector1">
            <a:avLst/>
          </a:prstGeom>
          <a:ln w="28575">
            <a:solidFill>
              <a:schemeClr val="accent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B3869883-F316-3971-639A-F8F9D3BD41DE}"/>
              </a:ext>
            </a:extLst>
          </p:cNvPr>
          <p:cNvSpPr txBox="1"/>
          <p:nvPr/>
        </p:nvSpPr>
        <p:spPr>
          <a:xfrm>
            <a:off x="8584972" y="2615708"/>
            <a:ext cx="1225015" cy="400110"/>
          </a:xfrm>
          <a:prstGeom prst="rect">
            <a:avLst/>
          </a:prstGeom>
          <a:noFill/>
        </p:spPr>
        <p:txBody>
          <a:bodyPr wrap="none" rtlCol="0">
            <a:spAutoFit/>
          </a:bodyPr>
          <a:lstStyle/>
          <a:p>
            <a:pPr algn="ctr">
              <a:spcBef>
                <a:spcPts val="600"/>
              </a:spcBef>
            </a:pPr>
            <a:r>
              <a:rPr lang="en-US" sz="2000" noProof="0">
                <a:solidFill>
                  <a:schemeClr val="accent1">
                    <a:lumMod val="75000"/>
                    <a:lumOff val="25000"/>
                  </a:schemeClr>
                </a:solidFill>
              </a:rPr>
              <a:t>Materials</a:t>
            </a:r>
          </a:p>
        </p:txBody>
      </p:sp>
      <p:sp>
        <p:nvSpPr>
          <p:cNvPr id="29" name="Textfeld 28">
            <a:extLst>
              <a:ext uri="{FF2B5EF4-FFF2-40B4-BE49-F238E27FC236}">
                <a16:creationId xmlns:a16="http://schemas.microsoft.com/office/drawing/2014/main" id="{96CF4959-0C98-2EE2-D0F0-112B6D81B9DF}"/>
              </a:ext>
            </a:extLst>
          </p:cNvPr>
          <p:cNvSpPr txBox="1"/>
          <p:nvPr/>
        </p:nvSpPr>
        <p:spPr>
          <a:xfrm rot="19980000">
            <a:off x="7724684" y="2999121"/>
            <a:ext cx="518092" cy="246221"/>
          </a:xfrm>
          <a:prstGeom prst="rect">
            <a:avLst/>
          </a:prstGeom>
          <a:noFill/>
        </p:spPr>
        <p:txBody>
          <a:bodyPr wrap="none" rtlCol="0">
            <a:spAutoFit/>
          </a:bodyPr>
          <a:lstStyle/>
          <a:p>
            <a:pPr algn="ctr">
              <a:spcBef>
                <a:spcPts val="600"/>
              </a:spcBef>
            </a:pPr>
            <a:r>
              <a:rPr lang="de-DE" sz="1000">
                <a:solidFill>
                  <a:schemeClr val="accent1">
                    <a:lumMod val="75000"/>
                    <a:lumOff val="25000"/>
                  </a:schemeClr>
                </a:solidFill>
              </a:rPr>
              <a:t>POPs</a:t>
            </a:r>
          </a:p>
        </p:txBody>
      </p:sp>
      <p:cxnSp>
        <p:nvCxnSpPr>
          <p:cNvPr id="30" name="Gerade Verbindung mit Pfeil 29">
            <a:extLst>
              <a:ext uri="{FF2B5EF4-FFF2-40B4-BE49-F238E27FC236}">
                <a16:creationId xmlns:a16="http://schemas.microsoft.com/office/drawing/2014/main" id="{EC7F5350-CF09-E725-E747-F6A3A9814A5D}"/>
              </a:ext>
            </a:extLst>
          </p:cNvPr>
          <p:cNvCxnSpPr>
            <a:cxnSpLocks/>
          </p:cNvCxnSpPr>
          <p:nvPr/>
        </p:nvCxnSpPr>
        <p:spPr>
          <a:xfrm flipH="1">
            <a:off x="7318591" y="2918460"/>
            <a:ext cx="1261529" cy="655245"/>
          </a:xfrm>
          <a:prstGeom prst="straightConnector1">
            <a:avLst/>
          </a:prstGeom>
          <a:ln w="28575">
            <a:solidFill>
              <a:schemeClr val="accent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4E41F31B-4859-C0CB-D85E-EB14209D6455}"/>
              </a:ext>
            </a:extLst>
          </p:cNvPr>
          <p:cNvSpPr txBox="1"/>
          <p:nvPr/>
        </p:nvSpPr>
        <p:spPr>
          <a:xfrm>
            <a:off x="1041601" y="3727416"/>
            <a:ext cx="1709121" cy="400110"/>
          </a:xfrm>
          <a:prstGeom prst="rect">
            <a:avLst/>
          </a:prstGeom>
          <a:noFill/>
        </p:spPr>
        <p:txBody>
          <a:bodyPr wrap="none" rtlCol="0">
            <a:spAutoFit/>
          </a:bodyPr>
          <a:lstStyle/>
          <a:p>
            <a:pPr algn="ctr">
              <a:spcBef>
                <a:spcPts val="600"/>
              </a:spcBef>
            </a:pPr>
            <a:r>
              <a:rPr lang="en-US" sz="2000" noProof="0">
                <a:solidFill>
                  <a:schemeClr val="accent1"/>
                </a:solidFill>
              </a:rPr>
              <a:t>Deforestation</a:t>
            </a:r>
          </a:p>
        </p:txBody>
      </p:sp>
      <p:cxnSp>
        <p:nvCxnSpPr>
          <p:cNvPr id="35" name="Gerade Verbindung mit Pfeil 34">
            <a:extLst>
              <a:ext uri="{FF2B5EF4-FFF2-40B4-BE49-F238E27FC236}">
                <a16:creationId xmlns:a16="http://schemas.microsoft.com/office/drawing/2014/main" id="{037CF246-DA02-548C-AEBE-0A27006EDCB6}"/>
              </a:ext>
            </a:extLst>
          </p:cNvPr>
          <p:cNvCxnSpPr>
            <a:cxnSpLocks/>
          </p:cNvCxnSpPr>
          <p:nvPr/>
        </p:nvCxnSpPr>
        <p:spPr>
          <a:xfrm flipV="1">
            <a:off x="2719388" y="3917950"/>
            <a:ext cx="1890712" cy="17463"/>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3908064B-0313-AA11-2009-BFBB11A37854}"/>
              </a:ext>
            </a:extLst>
          </p:cNvPr>
          <p:cNvSpPr txBox="1"/>
          <p:nvPr/>
        </p:nvSpPr>
        <p:spPr>
          <a:xfrm>
            <a:off x="2753840" y="3728173"/>
            <a:ext cx="1396537" cy="246221"/>
          </a:xfrm>
          <a:prstGeom prst="rect">
            <a:avLst/>
          </a:prstGeom>
          <a:noFill/>
        </p:spPr>
        <p:txBody>
          <a:bodyPr wrap="none" rtlCol="0">
            <a:spAutoFit/>
          </a:bodyPr>
          <a:lstStyle/>
          <a:p>
            <a:pPr algn="ctr">
              <a:spcBef>
                <a:spcPts val="600"/>
              </a:spcBef>
            </a:pPr>
            <a:r>
              <a:rPr lang="en-US" sz="1000" noProof="0">
                <a:solidFill>
                  <a:schemeClr val="accent1"/>
                </a:solidFill>
              </a:rPr>
              <a:t>EUDR 2023/1115/EU</a:t>
            </a:r>
          </a:p>
        </p:txBody>
      </p:sp>
      <p:sp>
        <p:nvSpPr>
          <p:cNvPr id="38" name="Textfeld 37">
            <a:extLst>
              <a:ext uri="{FF2B5EF4-FFF2-40B4-BE49-F238E27FC236}">
                <a16:creationId xmlns:a16="http://schemas.microsoft.com/office/drawing/2014/main" id="{3E9AA8BB-39D3-24E5-73DE-83367931E2F4}"/>
              </a:ext>
            </a:extLst>
          </p:cNvPr>
          <p:cNvSpPr txBox="1"/>
          <p:nvPr/>
        </p:nvSpPr>
        <p:spPr>
          <a:xfrm>
            <a:off x="5120092" y="5719508"/>
            <a:ext cx="3150423" cy="400110"/>
          </a:xfrm>
          <a:prstGeom prst="rect">
            <a:avLst/>
          </a:prstGeom>
          <a:noFill/>
        </p:spPr>
        <p:txBody>
          <a:bodyPr wrap="square" rtlCol="0">
            <a:spAutoFit/>
          </a:bodyPr>
          <a:lstStyle/>
          <a:p>
            <a:pPr algn="ctr">
              <a:spcBef>
                <a:spcPts val="600"/>
              </a:spcBef>
            </a:pPr>
            <a:r>
              <a:rPr lang="en-US" sz="2000" noProof="0">
                <a:solidFill>
                  <a:schemeClr val="accent1"/>
                </a:solidFill>
              </a:rPr>
              <a:t>Labelling of compositions</a:t>
            </a:r>
          </a:p>
        </p:txBody>
      </p:sp>
      <p:cxnSp>
        <p:nvCxnSpPr>
          <p:cNvPr id="39" name="Gerade Verbindung mit Pfeil 38">
            <a:extLst>
              <a:ext uri="{FF2B5EF4-FFF2-40B4-BE49-F238E27FC236}">
                <a16:creationId xmlns:a16="http://schemas.microsoft.com/office/drawing/2014/main" id="{B6A2B6D6-EE1A-3967-7E45-16F10FA33710}"/>
              </a:ext>
            </a:extLst>
          </p:cNvPr>
          <p:cNvCxnSpPr>
            <a:cxnSpLocks/>
          </p:cNvCxnSpPr>
          <p:nvPr/>
        </p:nvCxnSpPr>
        <p:spPr>
          <a:xfrm flipH="1" flipV="1">
            <a:off x="6417466" y="4580871"/>
            <a:ext cx="189074" cy="1150295"/>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Textfeld 40">
            <a:extLst>
              <a:ext uri="{FF2B5EF4-FFF2-40B4-BE49-F238E27FC236}">
                <a16:creationId xmlns:a16="http://schemas.microsoft.com/office/drawing/2014/main" id="{1A45672F-26CD-9BFE-F968-12851669DCAD}"/>
              </a:ext>
            </a:extLst>
          </p:cNvPr>
          <p:cNvSpPr txBox="1"/>
          <p:nvPr/>
        </p:nvSpPr>
        <p:spPr>
          <a:xfrm rot="4827589">
            <a:off x="6007155" y="5101563"/>
            <a:ext cx="1274709" cy="246221"/>
          </a:xfrm>
          <a:prstGeom prst="rect">
            <a:avLst/>
          </a:prstGeom>
          <a:noFill/>
        </p:spPr>
        <p:txBody>
          <a:bodyPr wrap="none" rtlCol="0">
            <a:spAutoFit/>
          </a:bodyPr>
          <a:lstStyle/>
          <a:p>
            <a:pPr algn="ctr">
              <a:spcBef>
                <a:spcPts val="600"/>
              </a:spcBef>
            </a:pPr>
            <a:r>
              <a:rPr lang="en-US" sz="1000" noProof="0">
                <a:solidFill>
                  <a:schemeClr val="accent1"/>
                </a:solidFill>
              </a:rPr>
              <a:t>TLR 1007/2011/EU</a:t>
            </a:r>
          </a:p>
        </p:txBody>
      </p:sp>
      <p:sp>
        <p:nvSpPr>
          <p:cNvPr id="47" name="Textfeld 46">
            <a:extLst>
              <a:ext uri="{FF2B5EF4-FFF2-40B4-BE49-F238E27FC236}">
                <a16:creationId xmlns:a16="http://schemas.microsoft.com/office/drawing/2014/main" id="{7DDCACF4-4F8A-425A-B79C-B164ADA030FF}"/>
              </a:ext>
            </a:extLst>
          </p:cNvPr>
          <p:cNvSpPr txBox="1"/>
          <p:nvPr/>
        </p:nvSpPr>
        <p:spPr>
          <a:xfrm>
            <a:off x="9925375" y="3679855"/>
            <a:ext cx="1829231" cy="400110"/>
          </a:xfrm>
          <a:prstGeom prst="rect">
            <a:avLst/>
          </a:prstGeom>
          <a:noFill/>
        </p:spPr>
        <p:txBody>
          <a:bodyPr wrap="square" rtlCol="0">
            <a:spAutoFit/>
          </a:bodyPr>
          <a:lstStyle/>
          <a:p>
            <a:pPr algn="ctr">
              <a:spcBef>
                <a:spcPts val="600"/>
              </a:spcBef>
            </a:pPr>
            <a:r>
              <a:rPr lang="en-US" sz="2000" noProof="0">
                <a:solidFill>
                  <a:schemeClr val="accent1"/>
                </a:solidFill>
              </a:rPr>
              <a:t>Reparability</a:t>
            </a:r>
          </a:p>
        </p:txBody>
      </p:sp>
      <p:cxnSp>
        <p:nvCxnSpPr>
          <p:cNvPr id="48" name="Gerade Verbindung mit Pfeil 47">
            <a:extLst>
              <a:ext uri="{FF2B5EF4-FFF2-40B4-BE49-F238E27FC236}">
                <a16:creationId xmlns:a16="http://schemas.microsoft.com/office/drawing/2014/main" id="{21574449-DA69-4ACB-5F19-1724593724B8}"/>
              </a:ext>
            </a:extLst>
          </p:cNvPr>
          <p:cNvCxnSpPr>
            <a:cxnSpLocks/>
          </p:cNvCxnSpPr>
          <p:nvPr/>
        </p:nvCxnSpPr>
        <p:spPr>
          <a:xfrm flipH="1">
            <a:off x="7528560" y="3916680"/>
            <a:ext cx="2506980" cy="1524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Textfeld 49">
            <a:extLst>
              <a:ext uri="{FF2B5EF4-FFF2-40B4-BE49-F238E27FC236}">
                <a16:creationId xmlns:a16="http://schemas.microsoft.com/office/drawing/2014/main" id="{DCA90E39-5F87-5D24-AEBD-2FDF0E0554A8}"/>
              </a:ext>
            </a:extLst>
          </p:cNvPr>
          <p:cNvSpPr txBox="1"/>
          <p:nvPr/>
        </p:nvSpPr>
        <p:spPr>
          <a:xfrm rot="-60000">
            <a:off x="7967795" y="3684295"/>
            <a:ext cx="2047356" cy="246221"/>
          </a:xfrm>
          <a:prstGeom prst="rect">
            <a:avLst/>
          </a:prstGeom>
          <a:noFill/>
        </p:spPr>
        <p:txBody>
          <a:bodyPr wrap="none" rtlCol="0">
            <a:spAutoFit/>
          </a:bodyPr>
          <a:lstStyle/>
          <a:p>
            <a:pPr algn="ctr">
              <a:spcBef>
                <a:spcPts val="600"/>
              </a:spcBef>
            </a:pPr>
            <a:r>
              <a:rPr lang="en-US" sz="1000" noProof="0">
                <a:solidFill>
                  <a:schemeClr val="accent1"/>
                </a:solidFill>
              </a:rPr>
              <a:t>Right to repair dir. 2024/1799/EU</a:t>
            </a:r>
          </a:p>
        </p:txBody>
      </p:sp>
      <p:sp>
        <p:nvSpPr>
          <p:cNvPr id="51" name="Textfeld 50">
            <a:extLst>
              <a:ext uri="{FF2B5EF4-FFF2-40B4-BE49-F238E27FC236}">
                <a16:creationId xmlns:a16="http://schemas.microsoft.com/office/drawing/2014/main" id="{EB76D576-53D9-85D6-E60A-F3722A9FE187}"/>
              </a:ext>
            </a:extLst>
          </p:cNvPr>
          <p:cNvSpPr txBox="1"/>
          <p:nvPr/>
        </p:nvSpPr>
        <p:spPr>
          <a:xfrm rot="1080000">
            <a:off x="2766919" y="3200007"/>
            <a:ext cx="1691490" cy="246221"/>
          </a:xfrm>
          <a:prstGeom prst="rect">
            <a:avLst/>
          </a:prstGeom>
          <a:noFill/>
        </p:spPr>
        <p:txBody>
          <a:bodyPr wrap="none" rtlCol="0">
            <a:spAutoFit/>
          </a:bodyPr>
          <a:lstStyle/>
          <a:p>
            <a:pPr algn="ctr">
              <a:spcBef>
                <a:spcPts val="600"/>
              </a:spcBef>
            </a:pPr>
            <a:r>
              <a:rPr lang="en-US" sz="1000" noProof="0">
                <a:solidFill>
                  <a:schemeClr val="accent1"/>
                </a:solidFill>
              </a:rPr>
              <a:t>BPR No. 528/2012, Art. 58</a:t>
            </a:r>
          </a:p>
        </p:txBody>
      </p:sp>
      <p:cxnSp>
        <p:nvCxnSpPr>
          <p:cNvPr id="52" name="Gerade Verbindung mit Pfeil 51">
            <a:extLst>
              <a:ext uri="{FF2B5EF4-FFF2-40B4-BE49-F238E27FC236}">
                <a16:creationId xmlns:a16="http://schemas.microsoft.com/office/drawing/2014/main" id="{3B85BBDE-95FF-03A2-4086-6A8CFDB617CC}"/>
              </a:ext>
            </a:extLst>
          </p:cNvPr>
          <p:cNvCxnSpPr>
            <a:cxnSpLocks/>
          </p:cNvCxnSpPr>
          <p:nvPr/>
        </p:nvCxnSpPr>
        <p:spPr>
          <a:xfrm flipV="1">
            <a:off x="3841279" y="4349809"/>
            <a:ext cx="1132373" cy="999796"/>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Textfeld 53">
            <a:extLst>
              <a:ext uri="{FF2B5EF4-FFF2-40B4-BE49-F238E27FC236}">
                <a16:creationId xmlns:a16="http://schemas.microsoft.com/office/drawing/2014/main" id="{45C725D8-74AF-8A3C-6D84-6A0980FB5565}"/>
              </a:ext>
            </a:extLst>
          </p:cNvPr>
          <p:cNvSpPr txBox="1"/>
          <p:nvPr/>
        </p:nvSpPr>
        <p:spPr>
          <a:xfrm>
            <a:off x="1938589" y="5365962"/>
            <a:ext cx="3303934" cy="707886"/>
          </a:xfrm>
          <a:prstGeom prst="rect">
            <a:avLst/>
          </a:prstGeom>
          <a:noFill/>
        </p:spPr>
        <p:txBody>
          <a:bodyPr wrap="square" rtlCol="0">
            <a:spAutoFit/>
          </a:bodyPr>
          <a:lstStyle/>
          <a:p>
            <a:pPr algn="ctr">
              <a:spcBef>
                <a:spcPts val="600"/>
              </a:spcBef>
            </a:pPr>
            <a:r>
              <a:rPr lang="en-US" sz="2000" noProof="0">
                <a:solidFill>
                  <a:schemeClr val="accent1"/>
                </a:solidFill>
              </a:rPr>
              <a:t>Performance &amp; safety of construction products</a:t>
            </a:r>
          </a:p>
        </p:txBody>
      </p:sp>
      <p:sp>
        <p:nvSpPr>
          <p:cNvPr id="56" name="Textfeld 55">
            <a:extLst>
              <a:ext uri="{FF2B5EF4-FFF2-40B4-BE49-F238E27FC236}">
                <a16:creationId xmlns:a16="http://schemas.microsoft.com/office/drawing/2014/main" id="{E12FF63B-0812-E82C-E1EA-52914DC8204C}"/>
              </a:ext>
            </a:extLst>
          </p:cNvPr>
          <p:cNvSpPr txBox="1"/>
          <p:nvPr/>
        </p:nvSpPr>
        <p:spPr>
          <a:xfrm>
            <a:off x="1390816" y="2707603"/>
            <a:ext cx="1345737" cy="707886"/>
          </a:xfrm>
          <a:prstGeom prst="rect">
            <a:avLst/>
          </a:prstGeom>
          <a:noFill/>
        </p:spPr>
        <p:txBody>
          <a:bodyPr wrap="square" rtlCol="0">
            <a:spAutoFit/>
          </a:bodyPr>
          <a:lstStyle/>
          <a:p>
            <a:pPr algn="ctr">
              <a:spcBef>
                <a:spcPts val="600"/>
              </a:spcBef>
            </a:pPr>
            <a:r>
              <a:rPr lang="en-US" sz="2000" noProof="0">
                <a:solidFill>
                  <a:schemeClr val="accent1"/>
                </a:solidFill>
              </a:rPr>
              <a:t>Biocidal products</a:t>
            </a:r>
          </a:p>
        </p:txBody>
      </p:sp>
      <p:sp>
        <p:nvSpPr>
          <p:cNvPr id="57" name="Textfeld 56">
            <a:extLst>
              <a:ext uri="{FF2B5EF4-FFF2-40B4-BE49-F238E27FC236}">
                <a16:creationId xmlns:a16="http://schemas.microsoft.com/office/drawing/2014/main" id="{09FD0122-99A1-E235-35CF-443BCEA116BB}"/>
              </a:ext>
            </a:extLst>
          </p:cNvPr>
          <p:cNvSpPr txBox="1"/>
          <p:nvPr/>
        </p:nvSpPr>
        <p:spPr>
          <a:xfrm rot="19080000">
            <a:off x="3615494" y="4726597"/>
            <a:ext cx="1303563" cy="246221"/>
          </a:xfrm>
          <a:prstGeom prst="rect">
            <a:avLst/>
          </a:prstGeom>
          <a:noFill/>
        </p:spPr>
        <p:txBody>
          <a:bodyPr wrap="none" rtlCol="0">
            <a:spAutoFit/>
          </a:bodyPr>
          <a:lstStyle/>
          <a:p>
            <a:pPr algn="ctr">
              <a:spcBef>
                <a:spcPts val="600"/>
              </a:spcBef>
            </a:pPr>
            <a:r>
              <a:rPr lang="en-US" sz="1000" noProof="0">
                <a:solidFill>
                  <a:schemeClr val="accent1"/>
                </a:solidFill>
              </a:rPr>
              <a:t>CPR 2024/3110/EU</a:t>
            </a:r>
          </a:p>
        </p:txBody>
      </p:sp>
      <p:cxnSp>
        <p:nvCxnSpPr>
          <p:cNvPr id="58" name="Gerade Verbindung mit Pfeil 57">
            <a:extLst>
              <a:ext uri="{FF2B5EF4-FFF2-40B4-BE49-F238E27FC236}">
                <a16:creationId xmlns:a16="http://schemas.microsoft.com/office/drawing/2014/main" id="{8C0370C7-46AF-FD37-876A-379CA434DC4A}"/>
              </a:ext>
            </a:extLst>
          </p:cNvPr>
          <p:cNvCxnSpPr>
            <a:cxnSpLocks/>
          </p:cNvCxnSpPr>
          <p:nvPr/>
        </p:nvCxnSpPr>
        <p:spPr>
          <a:xfrm>
            <a:off x="2630170" y="3101340"/>
            <a:ext cx="2043430" cy="63881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0" name="Pfeil: Fünfeck 79">
            <a:extLst>
              <a:ext uri="{FF2B5EF4-FFF2-40B4-BE49-F238E27FC236}">
                <a16:creationId xmlns:a16="http://schemas.microsoft.com/office/drawing/2014/main" id="{183718AD-BE92-B178-993B-2C7753450A51}"/>
              </a:ext>
            </a:extLst>
          </p:cNvPr>
          <p:cNvSpPr/>
          <p:nvPr/>
        </p:nvSpPr>
        <p:spPr>
          <a:xfrm flipH="1">
            <a:off x="9925375" y="2251571"/>
            <a:ext cx="1781343" cy="971438"/>
          </a:xfrm>
          <a:prstGeom prst="homePlate">
            <a:avLst>
              <a:gd name="adj" fmla="val 55883"/>
            </a:avLst>
          </a:pr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noProof="0"/>
              <a:t>International legal acts</a:t>
            </a:r>
          </a:p>
        </p:txBody>
      </p:sp>
      <p:sp>
        <p:nvSpPr>
          <p:cNvPr id="81" name="Pfeil: Fünfeck 80">
            <a:extLst>
              <a:ext uri="{FF2B5EF4-FFF2-40B4-BE49-F238E27FC236}">
                <a16:creationId xmlns:a16="http://schemas.microsoft.com/office/drawing/2014/main" id="{7A9268A3-90EB-8AAC-0848-47BEC4245882}"/>
              </a:ext>
            </a:extLst>
          </p:cNvPr>
          <p:cNvSpPr/>
          <p:nvPr/>
        </p:nvSpPr>
        <p:spPr>
          <a:xfrm>
            <a:off x="158948" y="1971270"/>
            <a:ext cx="1401468" cy="89112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noProof="0"/>
              <a:t>EU </a:t>
            </a:r>
            <a:br>
              <a:rPr lang="en-US" noProof="0"/>
            </a:br>
            <a:r>
              <a:rPr lang="en-US" noProof="0"/>
              <a:t>legal acts</a:t>
            </a:r>
          </a:p>
        </p:txBody>
      </p:sp>
      <p:sp>
        <p:nvSpPr>
          <p:cNvPr id="128" name="Textfeld 127">
            <a:extLst>
              <a:ext uri="{FF2B5EF4-FFF2-40B4-BE49-F238E27FC236}">
                <a16:creationId xmlns:a16="http://schemas.microsoft.com/office/drawing/2014/main" id="{F06C265E-E07C-41D5-34D3-433E714AD3D5}"/>
              </a:ext>
            </a:extLst>
          </p:cNvPr>
          <p:cNvSpPr txBox="1"/>
          <p:nvPr/>
        </p:nvSpPr>
        <p:spPr>
          <a:xfrm rot="1020000">
            <a:off x="8237704" y="4500684"/>
            <a:ext cx="1396537" cy="246221"/>
          </a:xfrm>
          <a:prstGeom prst="rect">
            <a:avLst/>
          </a:prstGeom>
          <a:noFill/>
        </p:spPr>
        <p:txBody>
          <a:bodyPr wrap="none" rtlCol="0">
            <a:spAutoFit/>
          </a:bodyPr>
          <a:lstStyle/>
          <a:p>
            <a:pPr algn="ctr">
              <a:spcBef>
                <a:spcPts val="600"/>
              </a:spcBef>
            </a:pPr>
            <a:r>
              <a:rPr lang="en-US" sz="1000" noProof="0">
                <a:solidFill>
                  <a:schemeClr val="accent1"/>
                </a:solidFill>
              </a:rPr>
              <a:t>&amp; PPWR 2025/40/EU</a:t>
            </a:r>
          </a:p>
        </p:txBody>
      </p:sp>
      <p:pic>
        <p:nvPicPr>
          <p:cNvPr id="3" name="Grafik 2" descr="Ausrufezeichen mit einfarbiger Füllung">
            <a:extLst>
              <a:ext uri="{FF2B5EF4-FFF2-40B4-BE49-F238E27FC236}">
                <a16:creationId xmlns:a16="http://schemas.microsoft.com/office/drawing/2014/main" id="{59005601-D889-184C-0CFE-AC1DA99A09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48627" y="721173"/>
            <a:ext cx="545755" cy="545755"/>
          </a:xfrm>
          <a:prstGeom prst="rect">
            <a:avLst/>
          </a:prstGeom>
        </p:spPr>
      </p:pic>
    </p:spTree>
    <p:extLst>
      <p:ext uri="{BB962C8B-B14F-4D97-AF65-F5344CB8AC3E}">
        <p14:creationId xmlns:p14="http://schemas.microsoft.com/office/powerpoint/2010/main" val="3365531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C0BC8-46CF-ED1C-7685-1F4AB9268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2E6CFB-9D75-89DF-C0E3-9EC9892B7203}"/>
              </a:ext>
            </a:extLst>
          </p:cNvPr>
          <p:cNvSpPr>
            <a:spLocks noGrp="1"/>
          </p:cNvSpPr>
          <p:nvPr>
            <p:ph type="title"/>
          </p:nvPr>
        </p:nvSpPr>
        <p:spPr/>
        <p:txBody>
          <a:bodyPr/>
          <a:lstStyle/>
          <a:p>
            <a:r>
              <a:rPr lang="tr-TR"/>
              <a:t>Task 1 - Scope</a:t>
            </a:r>
            <a:endParaRPr lang="en-US"/>
          </a:p>
        </p:txBody>
      </p:sp>
      <p:sp>
        <p:nvSpPr>
          <p:cNvPr id="4" name="Text Placeholder 3">
            <a:extLst>
              <a:ext uri="{FF2B5EF4-FFF2-40B4-BE49-F238E27FC236}">
                <a16:creationId xmlns:a16="http://schemas.microsoft.com/office/drawing/2014/main" id="{3A7C332D-C2C1-C95E-CCB5-8F561359E8AB}"/>
              </a:ext>
            </a:extLst>
          </p:cNvPr>
          <p:cNvSpPr>
            <a:spLocks noGrp="1"/>
          </p:cNvSpPr>
          <p:nvPr>
            <p:ph type="body" idx="13"/>
          </p:nvPr>
        </p:nvSpPr>
        <p:spPr/>
        <p:txBody>
          <a:bodyPr/>
          <a:lstStyle/>
          <a:p>
            <a:r>
              <a:rPr lang="en-US"/>
              <a:t>Relevant national &amp; international legislation</a:t>
            </a:r>
          </a:p>
        </p:txBody>
      </p:sp>
      <p:sp>
        <p:nvSpPr>
          <p:cNvPr id="6" name="Ellipse 5">
            <a:extLst>
              <a:ext uri="{FF2B5EF4-FFF2-40B4-BE49-F238E27FC236}">
                <a16:creationId xmlns:a16="http://schemas.microsoft.com/office/drawing/2014/main" id="{B94B4762-E77E-B231-8B2C-D89AD93D7B85}"/>
              </a:ext>
            </a:extLst>
          </p:cNvPr>
          <p:cNvSpPr/>
          <p:nvPr/>
        </p:nvSpPr>
        <p:spPr>
          <a:xfrm>
            <a:off x="4610597" y="3283758"/>
            <a:ext cx="2917767" cy="1321723"/>
          </a:xfrm>
          <a:prstGeom prst="ellipse">
            <a:avLst/>
          </a:prstGeom>
          <a:solidFill>
            <a:srgbClr val="002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3200" noProof="0"/>
              <a:t>Furniture sector</a:t>
            </a:r>
          </a:p>
        </p:txBody>
      </p:sp>
      <p:sp>
        <p:nvSpPr>
          <p:cNvPr id="8" name="Textfeld 7">
            <a:extLst>
              <a:ext uri="{FF2B5EF4-FFF2-40B4-BE49-F238E27FC236}">
                <a16:creationId xmlns:a16="http://schemas.microsoft.com/office/drawing/2014/main" id="{1BB752B5-E865-AB18-66EF-FCA00D5E975D}"/>
              </a:ext>
            </a:extLst>
          </p:cNvPr>
          <p:cNvSpPr txBox="1"/>
          <p:nvPr/>
        </p:nvSpPr>
        <p:spPr>
          <a:xfrm>
            <a:off x="2711292" y="1954276"/>
            <a:ext cx="1383712" cy="400110"/>
          </a:xfrm>
          <a:prstGeom prst="rect">
            <a:avLst/>
          </a:prstGeom>
          <a:noFill/>
        </p:spPr>
        <p:txBody>
          <a:bodyPr wrap="none" rtlCol="0">
            <a:spAutoFit/>
          </a:bodyPr>
          <a:lstStyle/>
          <a:p>
            <a:pPr algn="ctr">
              <a:spcBef>
                <a:spcPts val="600"/>
              </a:spcBef>
            </a:pPr>
            <a:r>
              <a:rPr lang="en-US" sz="2000" noProof="0">
                <a:solidFill>
                  <a:schemeClr val="accent1"/>
                </a:solidFill>
              </a:rPr>
              <a:t>Chemicals</a:t>
            </a:r>
          </a:p>
        </p:txBody>
      </p:sp>
      <p:cxnSp>
        <p:nvCxnSpPr>
          <p:cNvPr id="10" name="Gerade Verbindung mit Pfeil 9">
            <a:extLst>
              <a:ext uri="{FF2B5EF4-FFF2-40B4-BE49-F238E27FC236}">
                <a16:creationId xmlns:a16="http://schemas.microsoft.com/office/drawing/2014/main" id="{81B3910B-2F08-11F9-62C9-332BB3A713D3}"/>
              </a:ext>
            </a:extLst>
          </p:cNvPr>
          <p:cNvCxnSpPr>
            <a:cxnSpLocks/>
          </p:cNvCxnSpPr>
          <p:nvPr/>
        </p:nvCxnSpPr>
        <p:spPr>
          <a:xfrm>
            <a:off x="3619500" y="2338388"/>
            <a:ext cx="1390650" cy="1152525"/>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0E4AE10C-4DD5-183F-AAE1-DF6255F4673B}"/>
              </a:ext>
            </a:extLst>
          </p:cNvPr>
          <p:cNvSpPr txBox="1"/>
          <p:nvPr/>
        </p:nvSpPr>
        <p:spPr>
          <a:xfrm rot="2400000">
            <a:off x="3586046" y="2690997"/>
            <a:ext cx="1481496" cy="246221"/>
          </a:xfrm>
          <a:prstGeom prst="rect">
            <a:avLst/>
          </a:prstGeom>
          <a:noFill/>
        </p:spPr>
        <p:txBody>
          <a:bodyPr wrap="none" rtlCol="0">
            <a:spAutoFit/>
          </a:bodyPr>
          <a:lstStyle/>
          <a:p>
            <a:pPr algn="ctr">
              <a:spcBef>
                <a:spcPts val="600"/>
              </a:spcBef>
            </a:pPr>
            <a:r>
              <a:rPr lang="de-DE" sz="1000">
                <a:solidFill>
                  <a:schemeClr val="accent1"/>
                </a:solidFill>
              </a:rPr>
              <a:t>REACH 1907/2006/EC</a:t>
            </a:r>
          </a:p>
        </p:txBody>
      </p:sp>
      <p:sp>
        <p:nvSpPr>
          <p:cNvPr id="12" name="Textfeld 11">
            <a:extLst>
              <a:ext uri="{FF2B5EF4-FFF2-40B4-BE49-F238E27FC236}">
                <a16:creationId xmlns:a16="http://schemas.microsoft.com/office/drawing/2014/main" id="{EA583CEA-F737-107A-F201-78D0C1436025}"/>
              </a:ext>
            </a:extLst>
          </p:cNvPr>
          <p:cNvSpPr txBox="1"/>
          <p:nvPr/>
        </p:nvSpPr>
        <p:spPr>
          <a:xfrm>
            <a:off x="4450325" y="1508395"/>
            <a:ext cx="2712654" cy="707886"/>
          </a:xfrm>
          <a:prstGeom prst="rect">
            <a:avLst/>
          </a:prstGeom>
          <a:noFill/>
        </p:spPr>
        <p:txBody>
          <a:bodyPr wrap="square" rtlCol="0">
            <a:spAutoFit/>
          </a:bodyPr>
          <a:lstStyle/>
          <a:p>
            <a:pPr algn="ctr">
              <a:spcBef>
                <a:spcPts val="600"/>
              </a:spcBef>
            </a:pPr>
            <a:r>
              <a:rPr lang="en-US" sz="2000" noProof="0">
                <a:solidFill>
                  <a:schemeClr val="accent1"/>
                </a:solidFill>
              </a:rPr>
              <a:t>Hazardous properties of chemicals</a:t>
            </a:r>
          </a:p>
        </p:txBody>
      </p:sp>
      <p:sp>
        <p:nvSpPr>
          <p:cNvPr id="13" name="Textfeld 12">
            <a:extLst>
              <a:ext uri="{FF2B5EF4-FFF2-40B4-BE49-F238E27FC236}">
                <a16:creationId xmlns:a16="http://schemas.microsoft.com/office/drawing/2014/main" id="{24BAD628-E875-97A3-C070-276D7451BB53}"/>
              </a:ext>
            </a:extLst>
          </p:cNvPr>
          <p:cNvSpPr txBox="1"/>
          <p:nvPr/>
        </p:nvSpPr>
        <p:spPr>
          <a:xfrm rot="4800000">
            <a:off x="5356565" y="2532067"/>
            <a:ext cx="1281121" cy="246221"/>
          </a:xfrm>
          <a:prstGeom prst="rect">
            <a:avLst/>
          </a:prstGeom>
          <a:noFill/>
        </p:spPr>
        <p:txBody>
          <a:bodyPr wrap="none" rtlCol="0">
            <a:spAutoFit/>
          </a:bodyPr>
          <a:lstStyle/>
          <a:p>
            <a:pPr algn="ctr">
              <a:spcBef>
                <a:spcPts val="600"/>
              </a:spcBef>
            </a:pPr>
            <a:r>
              <a:rPr lang="de-DE" sz="1000">
                <a:solidFill>
                  <a:schemeClr val="accent1"/>
                </a:solidFill>
              </a:rPr>
              <a:t>CLP 1272/2008/EC</a:t>
            </a:r>
          </a:p>
        </p:txBody>
      </p:sp>
      <p:cxnSp>
        <p:nvCxnSpPr>
          <p:cNvPr id="14" name="Gerade Verbindung mit Pfeil 13">
            <a:extLst>
              <a:ext uri="{FF2B5EF4-FFF2-40B4-BE49-F238E27FC236}">
                <a16:creationId xmlns:a16="http://schemas.microsoft.com/office/drawing/2014/main" id="{C6C6FA61-1CA9-DB2F-3EF5-577B17D3728B}"/>
              </a:ext>
            </a:extLst>
          </p:cNvPr>
          <p:cNvCxnSpPr>
            <a:cxnSpLocks/>
          </p:cNvCxnSpPr>
          <p:nvPr/>
        </p:nvCxnSpPr>
        <p:spPr>
          <a:xfrm>
            <a:off x="5772150" y="2152650"/>
            <a:ext cx="187325" cy="112395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42024378-93AC-EAA7-BA7F-06D523BF8994}"/>
              </a:ext>
            </a:extLst>
          </p:cNvPr>
          <p:cNvSpPr txBox="1"/>
          <p:nvPr/>
        </p:nvSpPr>
        <p:spPr>
          <a:xfrm rot="20640000">
            <a:off x="2705556" y="4221188"/>
            <a:ext cx="1324402" cy="246221"/>
          </a:xfrm>
          <a:prstGeom prst="rect">
            <a:avLst/>
          </a:prstGeom>
          <a:noFill/>
        </p:spPr>
        <p:txBody>
          <a:bodyPr wrap="none" rtlCol="0">
            <a:spAutoFit/>
          </a:bodyPr>
          <a:lstStyle/>
          <a:p>
            <a:pPr algn="ctr">
              <a:spcBef>
                <a:spcPts val="600"/>
              </a:spcBef>
            </a:pPr>
            <a:r>
              <a:rPr lang="de-DE" sz="1000">
                <a:solidFill>
                  <a:schemeClr val="accent1"/>
                </a:solidFill>
              </a:rPr>
              <a:t>GPSR 2023/988/EU</a:t>
            </a:r>
          </a:p>
        </p:txBody>
      </p:sp>
      <p:sp>
        <p:nvSpPr>
          <p:cNvPr id="20" name="Textfeld 19">
            <a:extLst>
              <a:ext uri="{FF2B5EF4-FFF2-40B4-BE49-F238E27FC236}">
                <a16:creationId xmlns:a16="http://schemas.microsoft.com/office/drawing/2014/main" id="{8AD92162-ED58-8D14-005B-5F5DF8B6ECC6}"/>
              </a:ext>
            </a:extLst>
          </p:cNvPr>
          <p:cNvSpPr txBox="1"/>
          <p:nvPr/>
        </p:nvSpPr>
        <p:spPr>
          <a:xfrm>
            <a:off x="1127072" y="4656937"/>
            <a:ext cx="1821332" cy="400110"/>
          </a:xfrm>
          <a:prstGeom prst="rect">
            <a:avLst/>
          </a:prstGeom>
          <a:noFill/>
        </p:spPr>
        <p:txBody>
          <a:bodyPr wrap="none" rtlCol="0">
            <a:spAutoFit/>
          </a:bodyPr>
          <a:lstStyle/>
          <a:p>
            <a:pPr algn="ctr">
              <a:spcBef>
                <a:spcPts val="600"/>
              </a:spcBef>
            </a:pPr>
            <a:r>
              <a:rPr lang="en-US" sz="2000" noProof="0">
                <a:solidFill>
                  <a:schemeClr val="accent1"/>
                </a:solidFill>
              </a:rPr>
              <a:t>Product safety</a:t>
            </a:r>
          </a:p>
        </p:txBody>
      </p:sp>
      <p:cxnSp>
        <p:nvCxnSpPr>
          <p:cNvPr id="21" name="Gerade Verbindung mit Pfeil 20">
            <a:extLst>
              <a:ext uri="{FF2B5EF4-FFF2-40B4-BE49-F238E27FC236}">
                <a16:creationId xmlns:a16="http://schemas.microsoft.com/office/drawing/2014/main" id="{87DF68D5-8776-F45B-C4AB-0FCB2D0C431D}"/>
              </a:ext>
            </a:extLst>
          </p:cNvPr>
          <p:cNvCxnSpPr>
            <a:cxnSpLocks/>
          </p:cNvCxnSpPr>
          <p:nvPr/>
        </p:nvCxnSpPr>
        <p:spPr>
          <a:xfrm flipV="1">
            <a:off x="2579370" y="4095750"/>
            <a:ext cx="2075180" cy="57023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EE4B939E-B32A-2173-889C-C14E0611D70A}"/>
              </a:ext>
            </a:extLst>
          </p:cNvPr>
          <p:cNvSpPr txBox="1"/>
          <p:nvPr/>
        </p:nvSpPr>
        <p:spPr>
          <a:xfrm>
            <a:off x="9752864" y="4552790"/>
            <a:ext cx="1951176" cy="400110"/>
          </a:xfrm>
          <a:prstGeom prst="rect">
            <a:avLst/>
          </a:prstGeom>
          <a:noFill/>
        </p:spPr>
        <p:txBody>
          <a:bodyPr wrap="none" rtlCol="0">
            <a:spAutoFit/>
          </a:bodyPr>
          <a:lstStyle/>
          <a:p>
            <a:pPr algn="ctr">
              <a:spcBef>
                <a:spcPts val="600"/>
              </a:spcBef>
            </a:pPr>
            <a:r>
              <a:rPr lang="en-US" sz="2000" noProof="0">
                <a:solidFill>
                  <a:schemeClr val="accent1"/>
                </a:solidFill>
              </a:rPr>
              <a:t>Reuse of waste</a:t>
            </a:r>
          </a:p>
        </p:txBody>
      </p:sp>
      <p:sp>
        <p:nvSpPr>
          <p:cNvPr id="24" name="Textfeld 23">
            <a:extLst>
              <a:ext uri="{FF2B5EF4-FFF2-40B4-BE49-F238E27FC236}">
                <a16:creationId xmlns:a16="http://schemas.microsoft.com/office/drawing/2014/main" id="{4BA92AD2-A6D7-C5CF-C034-A53BAB4B1610}"/>
              </a:ext>
            </a:extLst>
          </p:cNvPr>
          <p:cNvSpPr txBox="1"/>
          <p:nvPr/>
        </p:nvSpPr>
        <p:spPr>
          <a:xfrm rot="1020000">
            <a:off x="8195401" y="4277774"/>
            <a:ext cx="1616148" cy="246221"/>
          </a:xfrm>
          <a:prstGeom prst="rect">
            <a:avLst/>
          </a:prstGeom>
          <a:noFill/>
        </p:spPr>
        <p:txBody>
          <a:bodyPr wrap="none" rtlCol="0">
            <a:spAutoFit/>
          </a:bodyPr>
          <a:lstStyle/>
          <a:p>
            <a:pPr algn="ctr">
              <a:spcBef>
                <a:spcPts val="600"/>
              </a:spcBef>
            </a:pPr>
            <a:r>
              <a:rPr lang="en-US" sz="1000" noProof="0">
                <a:solidFill>
                  <a:schemeClr val="accent1"/>
                </a:solidFill>
              </a:rPr>
              <a:t>Packaging Dir. 94/62/EC</a:t>
            </a:r>
          </a:p>
        </p:txBody>
      </p:sp>
      <p:sp>
        <p:nvSpPr>
          <p:cNvPr id="25" name="Textfeld 24">
            <a:extLst>
              <a:ext uri="{FF2B5EF4-FFF2-40B4-BE49-F238E27FC236}">
                <a16:creationId xmlns:a16="http://schemas.microsoft.com/office/drawing/2014/main" id="{FDDA4289-192C-0E71-49E4-AF4B21B3A91F}"/>
              </a:ext>
            </a:extLst>
          </p:cNvPr>
          <p:cNvSpPr txBox="1"/>
          <p:nvPr/>
        </p:nvSpPr>
        <p:spPr>
          <a:xfrm>
            <a:off x="8634272" y="5241783"/>
            <a:ext cx="1784982" cy="707886"/>
          </a:xfrm>
          <a:prstGeom prst="rect">
            <a:avLst/>
          </a:prstGeom>
          <a:noFill/>
        </p:spPr>
        <p:txBody>
          <a:bodyPr wrap="square" rtlCol="0">
            <a:spAutoFit/>
          </a:bodyPr>
          <a:lstStyle/>
          <a:p>
            <a:pPr algn="ctr">
              <a:spcBef>
                <a:spcPts val="600"/>
              </a:spcBef>
            </a:pPr>
            <a:r>
              <a:rPr lang="en-US" sz="2000" noProof="0">
                <a:solidFill>
                  <a:schemeClr val="accent1"/>
                </a:solidFill>
              </a:rPr>
              <a:t>Waste management</a:t>
            </a:r>
          </a:p>
        </p:txBody>
      </p:sp>
      <p:cxnSp>
        <p:nvCxnSpPr>
          <p:cNvPr id="27" name="Gerade Verbindung mit Pfeil 26">
            <a:extLst>
              <a:ext uri="{FF2B5EF4-FFF2-40B4-BE49-F238E27FC236}">
                <a16:creationId xmlns:a16="http://schemas.microsoft.com/office/drawing/2014/main" id="{A829E9EA-A539-DED0-7FCA-4ACB942CC227}"/>
              </a:ext>
            </a:extLst>
          </p:cNvPr>
          <p:cNvCxnSpPr>
            <a:cxnSpLocks/>
          </p:cNvCxnSpPr>
          <p:nvPr/>
        </p:nvCxnSpPr>
        <p:spPr>
          <a:xfrm flipH="1" flipV="1">
            <a:off x="7528364" y="4059446"/>
            <a:ext cx="2225236" cy="671304"/>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A90BE16A-A3BC-5BEB-E16A-342A78B2B394}"/>
              </a:ext>
            </a:extLst>
          </p:cNvPr>
          <p:cNvCxnSpPr>
            <a:cxnSpLocks/>
          </p:cNvCxnSpPr>
          <p:nvPr/>
        </p:nvCxnSpPr>
        <p:spPr>
          <a:xfrm flipH="1" flipV="1">
            <a:off x="7338009" y="4271308"/>
            <a:ext cx="1516431" cy="1211041"/>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Textfeld 30">
            <a:extLst>
              <a:ext uri="{FF2B5EF4-FFF2-40B4-BE49-F238E27FC236}">
                <a16:creationId xmlns:a16="http://schemas.microsoft.com/office/drawing/2014/main" id="{173E9C5C-98BE-98EF-57CF-4FC9B4B540D8}"/>
              </a:ext>
            </a:extLst>
          </p:cNvPr>
          <p:cNvSpPr txBox="1"/>
          <p:nvPr/>
        </p:nvSpPr>
        <p:spPr>
          <a:xfrm rot="2280000">
            <a:off x="7302274" y="4714504"/>
            <a:ext cx="1781257" cy="246221"/>
          </a:xfrm>
          <a:prstGeom prst="rect">
            <a:avLst/>
          </a:prstGeom>
          <a:noFill/>
        </p:spPr>
        <p:txBody>
          <a:bodyPr wrap="none" rtlCol="0">
            <a:spAutoFit/>
          </a:bodyPr>
          <a:lstStyle/>
          <a:p>
            <a:pPr algn="ctr">
              <a:spcBef>
                <a:spcPts val="600"/>
              </a:spcBef>
            </a:pPr>
            <a:r>
              <a:rPr lang="en-US" sz="1000" noProof="0">
                <a:solidFill>
                  <a:schemeClr val="accent1"/>
                </a:solidFill>
              </a:rPr>
              <a:t>WFD 2008/98/EC, incl. EPR</a:t>
            </a:r>
          </a:p>
        </p:txBody>
      </p:sp>
      <p:sp>
        <p:nvSpPr>
          <p:cNvPr id="9" name="Textfeld 8">
            <a:extLst>
              <a:ext uri="{FF2B5EF4-FFF2-40B4-BE49-F238E27FC236}">
                <a16:creationId xmlns:a16="http://schemas.microsoft.com/office/drawing/2014/main" id="{978875A4-61EC-ED43-B36D-2A6F1879D1DF}"/>
              </a:ext>
            </a:extLst>
          </p:cNvPr>
          <p:cNvSpPr txBox="1"/>
          <p:nvPr/>
        </p:nvSpPr>
        <p:spPr>
          <a:xfrm>
            <a:off x="7823785" y="2165872"/>
            <a:ext cx="845232" cy="400110"/>
          </a:xfrm>
          <a:prstGeom prst="rect">
            <a:avLst/>
          </a:prstGeom>
          <a:noFill/>
        </p:spPr>
        <p:txBody>
          <a:bodyPr wrap="none" rtlCol="0">
            <a:spAutoFit/>
          </a:bodyPr>
          <a:lstStyle/>
          <a:p>
            <a:pPr algn="ctr">
              <a:spcBef>
                <a:spcPts val="600"/>
              </a:spcBef>
            </a:pPr>
            <a:r>
              <a:rPr lang="en-US" sz="2000" noProof="0">
                <a:solidFill>
                  <a:schemeClr val="accent1">
                    <a:lumMod val="75000"/>
                    <a:lumOff val="25000"/>
                  </a:schemeClr>
                </a:solidFill>
              </a:rPr>
              <a:t>Trade</a:t>
            </a:r>
          </a:p>
        </p:txBody>
      </p:sp>
      <p:sp>
        <p:nvSpPr>
          <p:cNvPr id="15" name="Textfeld 14">
            <a:extLst>
              <a:ext uri="{FF2B5EF4-FFF2-40B4-BE49-F238E27FC236}">
                <a16:creationId xmlns:a16="http://schemas.microsoft.com/office/drawing/2014/main" id="{9DB83334-6B5A-8111-B859-9AABBEF85A84}"/>
              </a:ext>
            </a:extLst>
          </p:cNvPr>
          <p:cNvSpPr txBox="1"/>
          <p:nvPr/>
        </p:nvSpPr>
        <p:spPr>
          <a:xfrm rot="19200000">
            <a:off x="7134072" y="2670494"/>
            <a:ext cx="596638" cy="246221"/>
          </a:xfrm>
          <a:prstGeom prst="rect">
            <a:avLst/>
          </a:prstGeom>
          <a:noFill/>
        </p:spPr>
        <p:txBody>
          <a:bodyPr wrap="none" rtlCol="0">
            <a:spAutoFit/>
          </a:bodyPr>
          <a:lstStyle/>
          <a:p>
            <a:pPr algn="ctr">
              <a:spcBef>
                <a:spcPts val="600"/>
              </a:spcBef>
            </a:pPr>
            <a:r>
              <a:rPr lang="de-DE" sz="1000">
                <a:solidFill>
                  <a:schemeClr val="accent1">
                    <a:lumMod val="75000"/>
                    <a:lumOff val="25000"/>
                  </a:schemeClr>
                </a:solidFill>
              </a:rPr>
              <a:t>CITIES</a:t>
            </a:r>
          </a:p>
        </p:txBody>
      </p:sp>
      <p:cxnSp>
        <p:nvCxnSpPr>
          <p:cNvPr id="16" name="Gerade Verbindung mit Pfeil 15">
            <a:extLst>
              <a:ext uri="{FF2B5EF4-FFF2-40B4-BE49-F238E27FC236}">
                <a16:creationId xmlns:a16="http://schemas.microsoft.com/office/drawing/2014/main" id="{0997E0BB-604F-956A-48DF-2478C7994CB9}"/>
              </a:ext>
            </a:extLst>
          </p:cNvPr>
          <p:cNvCxnSpPr>
            <a:cxnSpLocks/>
          </p:cNvCxnSpPr>
          <p:nvPr/>
        </p:nvCxnSpPr>
        <p:spPr>
          <a:xfrm flipH="1">
            <a:off x="6930411" y="2514600"/>
            <a:ext cx="975339" cy="879086"/>
          </a:xfrm>
          <a:prstGeom prst="straightConnector1">
            <a:avLst/>
          </a:prstGeom>
          <a:ln w="28575">
            <a:solidFill>
              <a:schemeClr val="accent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E4920010-0372-ACE4-1AA6-BCF4E22CA960}"/>
              </a:ext>
            </a:extLst>
          </p:cNvPr>
          <p:cNvSpPr txBox="1"/>
          <p:nvPr/>
        </p:nvSpPr>
        <p:spPr>
          <a:xfrm>
            <a:off x="8584972" y="2615708"/>
            <a:ext cx="1225015" cy="400110"/>
          </a:xfrm>
          <a:prstGeom prst="rect">
            <a:avLst/>
          </a:prstGeom>
          <a:noFill/>
        </p:spPr>
        <p:txBody>
          <a:bodyPr wrap="none" rtlCol="0">
            <a:spAutoFit/>
          </a:bodyPr>
          <a:lstStyle/>
          <a:p>
            <a:pPr algn="ctr">
              <a:spcBef>
                <a:spcPts val="600"/>
              </a:spcBef>
            </a:pPr>
            <a:r>
              <a:rPr lang="en-US" sz="2000" noProof="0">
                <a:solidFill>
                  <a:schemeClr val="accent1">
                    <a:lumMod val="75000"/>
                    <a:lumOff val="25000"/>
                  </a:schemeClr>
                </a:solidFill>
              </a:rPr>
              <a:t>Materials</a:t>
            </a:r>
          </a:p>
        </p:txBody>
      </p:sp>
      <p:sp>
        <p:nvSpPr>
          <p:cNvPr id="29" name="Textfeld 28">
            <a:extLst>
              <a:ext uri="{FF2B5EF4-FFF2-40B4-BE49-F238E27FC236}">
                <a16:creationId xmlns:a16="http://schemas.microsoft.com/office/drawing/2014/main" id="{C39400BB-5607-13D2-57B8-FEFC22A8D24F}"/>
              </a:ext>
            </a:extLst>
          </p:cNvPr>
          <p:cNvSpPr txBox="1"/>
          <p:nvPr/>
        </p:nvSpPr>
        <p:spPr>
          <a:xfrm rot="19980000">
            <a:off x="7724684" y="2999121"/>
            <a:ext cx="518092" cy="246221"/>
          </a:xfrm>
          <a:prstGeom prst="rect">
            <a:avLst/>
          </a:prstGeom>
          <a:noFill/>
        </p:spPr>
        <p:txBody>
          <a:bodyPr wrap="none" rtlCol="0">
            <a:spAutoFit/>
          </a:bodyPr>
          <a:lstStyle/>
          <a:p>
            <a:pPr algn="ctr">
              <a:spcBef>
                <a:spcPts val="600"/>
              </a:spcBef>
            </a:pPr>
            <a:r>
              <a:rPr lang="de-DE" sz="1000">
                <a:solidFill>
                  <a:schemeClr val="accent1">
                    <a:lumMod val="75000"/>
                    <a:lumOff val="25000"/>
                  </a:schemeClr>
                </a:solidFill>
              </a:rPr>
              <a:t>POPs</a:t>
            </a:r>
          </a:p>
        </p:txBody>
      </p:sp>
      <p:cxnSp>
        <p:nvCxnSpPr>
          <p:cNvPr id="30" name="Gerade Verbindung mit Pfeil 29">
            <a:extLst>
              <a:ext uri="{FF2B5EF4-FFF2-40B4-BE49-F238E27FC236}">
                <a16:creationId xmlns:a16="http://schemas.microsoft.com/office/drawing/2014/main" id="{A5243B82-9929-A5E4-B921-CA9D3F78D1A7}"/>
              </a:ext>
            </a:extLst>
          </p:cNvPr>
          <p:cNvCxnSpPr>
            <a:cxnSpLocks/>
          </p:cNvCxnSpPr>
          <p:nvPr/>
        </p:nvCxnSpPr>
        <p:spPr>
          <a:xfrm flipH="1">
            <a:off x="7318591" y="2918460"/>
            <a:ext cx="1261529" cy="655245"/>
          </a:xfrm>
          <a:prstGeom prst="straightConnector1">
            <a:avLst/>
          </a:prstGeom>
          <a:ln w="28575">
            <a:solidFill>
              <a:schemeClr val="accent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ABEEC71E-C60B-AD8A-E758-3313B5E0A25E}"/>
              </a:ext>
            </a:extLst>
          </p:cNvPr>
          <p:cNvSpPr txBox="1"/>
          <p:nvPr/>
        </p:nvSpPr>
        <p:spPr>
          <a:xfrm>
            <a:off x="1041601" y="3727416"/>
            <a:ext cx="1709121" cy="400110"/>
          </a:xfrm>
          <a:prstGeom prst="rect">
            <a:avLst/>
          </a:prstGeom>
          <a:noFill/>
        </p:spPr>
        <p:txBody>
          <a:bodyPr wrap="none" rtlCol="0">
            <a:spAutoFit/>
          </a:bodyPr>
          <a:lstStyle/>
          <a:p>
            <a:pPr algn="ctr">
              <a:spcBef>
                <a:spcPts val="600"/>
              </a:spcBef>
            </a:pPr>
            <a:r>
              <a:rPr lang="en-US" sz="2000" noProof="0">
                <a:solidFill>
                  <a:schemeClr val="accent1"/>
                </a:solidFill>
              </a:rPr>
              <a:t>Deforestation</a:t>
            </a:r>
          </a:p>
        </p:txBody>
      </p:sp>
      <p:cxnSp>
        <p:nvCxnSpPr>
          <p:cNvPr id="35" name="Gerade Verbindung mit Pfeil 34">
            <a:extLst>
              <a:ext uri="{FF2B5EF4-FFF2-40B4-BE49-F238E27FC236}">
                <a16:creationId xmlns:a16="http://schemas.microsoft.com/office/drawing/2014/main" id="{73F02153-21F0-4AC8-36AF-C37A7B0188AD}"/>
              </a:ext>
            </a:extLst>
          </p:cNvPr>
          <p:cNvCxnSpPr>
            <a:cxnSpLocks/>
          </p:cNvCxnSpPr>
          <p:nvPr/>
        </p:nvCxnSpPr>
        <p:spPr>
          <a:xfrm flipV="1">
            <a:off x="2719388" y="3917950"/>
            <a:ext cx="1890712" cy="17463"/>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2035A906-3DD3-15EC-507F-9D8C414DA1EF}"/>
              </a:ext>
            </a:extLst>
          </p:cNvPr>
          <p:cNvSpPr txBox="1"/>
          <p:nvPr/>
        </p:nvSpPr>
        <p:spPr>
          <a:xfrm>
            <a:off x="2753840" y="3728173"/>
            <a:ext cx="1396537" cy="246221"/>
          </a:xfrm>
          <a:prstGeom prst="rect">
            <a:avLst/>
          </a:prstGeom>
          <a:noFill/>
        </p:spPr>
        <p:txBody>
          <a:bodyPr wrap="none" rtlCol="0">
            <a:spAutoFit/>
          </a:bodyPr>
          <a:lstStyle/>
          <a:p>
            <a:pPr algn="ctr">
              <a:spcBef>
                <a:spcPts val="600"/>
              </a:spcBef>
            </a:pPr>
            <a:r>
              <a:rPr lang="en-US" sz="1000" noProof="0">
                <a:solidFill>
                  <a:schemeClr val="accent1"/>
                </a:solidFill>
              </a:rPr>
              <a:t>EUDR 2023/1115/EU</a:t>
            </a:r>
          </a:p>
        </p:txBody>
      </p:sp>
      <p:sp>
        <p:nvSpPr>
          <p:cNvPr id="38" name="Textfeld 37">
            <a:extLst>
              <a:ext uri="{FF2B5EF4-FFF2-40B4-BE49-F238E27FC236}">
                <a16:creationId xmlns:a16="http://schemas.microsoft.com/office/drawing/2014/main" id="{24E3AF14-AC47-E5B4-1DDC-1587B20BB676}"/>
              </a:ext>
            </a:extLst>
          </p:cNvPr>
          <p:cNvSpPr txBox="1"/>
          <p:nvPr/>
        </p:nvSpPr>
        <p:spPr>
          <a:xfrm>
            <a:off x="5120092" y="5719508"/>
            <a:ext cx="3150423" cy="400110"/>
          </a:xfrm>
          <a:prstGeom prst="rect">
            <a:avLst/>
          </a:prstGeom>
          <a:noFill/>
        </p:spPr>
        <p:txBody>
          <a:bodyPr wrap="square" rtlCol="0">
            <a:spAutoFit/>
          </a:bodyPr>
          <a:lstStyle/>
          <a:p>
            <a:pPr algn="ctr">
              <a:spcBef>
                <a:spcPts val="600"/>
              </a:spcBef>
            </a:pPr>
            <a:r>
              <a:rPr lang="en-US" sz="2000" noProof="0">
                <a:solidFill>
                  <a:schemeClr val="accent1"/>
                </a:solidFill>
              </a:rPr>
              <a:t>Labelling of compositions</a:t>
            </a:r>
          </a:p>
        </p:txBody>
      </p:sp>
      <p:cxnSp>
        <p:nvCxnSpPr>
          <p:cNvPr id="39" name="Gerade Verbindung mit Pfeil 38">
            <a:extLst>
              <a:ext uri="{FF2B5EF4-FFF2-40B4-BE49-F238E27FC236}">
                <a16:creationId xmlns:a16="http://schemas.microsoft.com/office/drawing/2014/main" id="{081BF250-35EC-0747-0428-666B79DEF40C}"/>
              </a:ext>
            </a:extLst>
          </p:cNvPr>
          <p:cNvCxnSpPr>
            <a:cxnSpLocks/>
          </p:cNvCxnSpPr>
          <p:nvPr/>
        </p:nvCxnSpPr>
        <p:spPr>
          <a:xfrm flipH="1" flipV="1">
            <a:off x="6417466" y="4580871"/>
            <a:ext cx="189074" cy="1150295"/>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Textfeld 40">
            <a:extLst>
              <a:ext uri="{FF2B5EF4-FFF2-40B4-BE49-F238E27FC236}">
                <a16:creationId xmlns:a16="http://schemas.microsoft.com/office/drawing/2014/main" id="{4FD4A52A-9224-4BA5-D4CE-1936CA9899CE}"/>
              </a:ext>
            </a:extLst>
          </p:cNvPr>
          <p:cNvSpPr txBox="1"/>
          <p:nvPr/>
        </p:nvSpPr>
        <p:spPr>
          <a:xfrm rot="4827589">
            <a:off x="6007155" y="5101563"/>
            <a:ext cx="1274709" cy="246221"/>
          </a:xfrm>
          <a:prstGeom prst="rect">
            <a:avLst/>
          </a:prstGeom>
          <a:noFill/>
        </p:spPr>
        <p:txBody>
          <a:bodyPr wrap="none" rtlCol="0">
            <a:spAutoFit/>
          </a:bodyPr>
          <a:lstStyle/>
          <a:p>
            <a:pPr algn="ctr">
              <a:spcBef>
                <a:spcPts val="600"/>
              </a:spcBef>
            </a:pPr>
            <a:r>
              <a:rPr lang="en-US" sz="1000" noProof="0">
                <a:solidFill>
                  <a:schemeClr val="accent1"/>
                </a:solidFill>
              </a:rPr>
              <a:t>TLR 1007/2011/EU</a:t>
            </a:r>
          </a:p>
        </p:txBody>
      </p:sp>
      <p:sp>
        <p:nvSpPr>
          <p:cNvPr id="47" name="Textfeld 46">
            <a:extLst>
              <a:ext uri="{FF2B5EF4-FFF2-40B4-BE49-F238E27FC236}">
                <a16:creationId xmlns:a16="http://schemas.microsoft.com/office/drawing/2014/main" id="{66115AFD-41AD-A37D-7E64-3C0AF5CE4AD3}"/>
              </a:ext>
            </a:extLst>
          </p:cNvPr>
          <p:cNvSpPr txBox="1"/>
          <p:nvPr/>
        </p:nvSpPr>
        <p:spPr>
          <a:xfrm>
            <a:off x="9925375" y="3679855"/>
            <a:ext cx="1829231" cy="400110"/>
          </a:xfrm>
          <a:prstGeom prst="rect">
            <a:avLst/>
          </a:prstGeom>
          <a:noFill/>
        </p:spPr>
        <p:txBody>
          <a:bodyPr wrap="square" rtlCol="0">
            <a:spAutoFit/>
          </a:bodyPr>
          <a:lstStyle/>
          <a:p>
            <a:pPr algn="ctr">
              <a:spcBef>
                <a:spcPts val="600"/>
              </a:spcBef>
            </a:pPr>
            <a:r>
              <a:rPr lang="en-US" sz="2000" noProof="0">
                <a:solidFill>
                  <a:schemeClr val="accent1"/>
                </a:solidFill>
              </a:rPr>
              <a:t>Reparability</a:t>
            </a:r>
          </a:p>
        </p:txBody>
      </p:sp>
      <p:cxnSp>
        <p:nvCxnSpPr>
          <p:cNvPr id="48" name="Gerade Verbindung mit Pfeil 47">
            <a:extLst>
              <a:ext uri="{FF2B5EF4-FFF2-40B4-BE49-F238E27FC236}">
                <a16:creationId xmlns:a16="http://schemas.microsoft.com/office/drawing/2014/main" id="{A0173728-E59A-E17A-3301-FA3F13DFA44C}"/>
              </a:ext>
            </a:extLst>
          </p:cNvPr>
          <p:cNvCxnSpPr>
            <a:cxnSpLocks/>
          </p:cNvCxnSpPr>
          <p:nvPr/>
        </p:nvCxnSpPr>
        <p:spPr>
          <a:xfrm flipH="1">
            <a:off x="7528560" y="3916680"/>
            <a:ext cx="2506980" cy="1524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Textfeld 49">
            <a:extLst>
              <a:ext uri="{FF2B5EF4-FFF2-40B4-BE49-F238E27FC236}">
                <a16:creationId xmlns:a16="http://schemas.microsoft.com/office/drawing/2014/main" id="{61F541F0-C922-80E7-9BDA-406B428386A9}"/>
              </a:ext>
            </a:extLst>
          </p:cNvPr>
          <p:cNvSpPr txBox="1"/>
          <p:nvPr/>
        </p:nvSpPr>
        <p:spPr>
          <a:xfrm rot="-60000">
            <a:off x="7967795" y="3684295"/>
            <a:ext cx="2047356" cy="246221"/>
          </a:xfrm>
          <a:prstGeom prst="rect">
            <a:avLst/>
          </a:prstGeom>
          <a:noFill/>
        </p:spPr>
        <p:txBody>
          <a:bodyPr wrap="none" rtlCol="0">
            <a:spAutoFit/>
          </a:bodyPr>
          <a:lstStyle/>
          <a:p>
            <a:pPr algn="ctr">
              <a:spcBef>
                <a:spcPts val="600"/>
              </a:spcBef>
            </a:pPr>
            <a:r>
              <a:rPr lang="en-US" sz="1000" noProof="0">
                <a:solidFill>
                  <a:schemeClr val="accent1"/>
                </a:solidFill>
              </a:rPr>
              <a:t>Right to repair dir. 2024/1799/EU</a:t>
            </a:r>
          </a:p>
        </p:txBody>
      </p:sp>
      <p:sp>
        <p:nvSpPr>
          <p:cNvPr id="51" name="Textfeld 50">
            <a:extLst>
              <a:ext uri="{FF2B5EF4-FFF2-40B4-BE49-F238E27FC236}">
                <a16:creationId xmlns:a16="http://schemas.microsoft.com/office/drawing/2014/main" id="{3F041141-5473-D94C-B020-3A448EF747E6}"/>
              </a:ext>
            </a:extLst>
          </p:cNvPr>
          <p:cNvSpPr txBox="1"/>
          <p:nvPr/>
        </p:nvSpPr>
        <p:spPr>
          <a:xfrm rot="1080000">
            <a:off x="2766919" y="3200007"/>
            <a:ext cx="1691490" cy="246221"/>
          </a:xfrm>
          <a:prstGeom prst="rect">
            <a:avLst/>
          </a:prstGeom>
          <a:noFill/>
        </p:spPr>
        <p:txBody>
          <a:bodyPr wrap="none" rtlCol="0">
            <a:spAutoFit/>
          </a:bodyPr>
          <a:lstStyle/>
          <a:p>
            <a:pPr algn="ctr">
              <a:spcBef>
                <a:spcPts val="600"/>
              </a:spcBef>
            </a:pPr>
            <a:r>
              <a:rPr lang="en-US" sz="1000" noProof="0">
                <a:solidFill>
                  <a:schemeClr val="accent1"/>
                </a:solidFill>
              </a:rPr>
              <a:t>BPR No. 528/2012, Art. 58</a:t>
            </a:r>
          </a:p>
        </p:txBody>
      </p:sp>
      <p:cxnSp>
        <p:nvCxnSpPr>
          <p:cNvPr id="52" name="Gerade Verbindung mit Pfeil 51">
            <a:extLst>
              <a:ext uri="{FF2B5EF4-FFF2-40B4-BE49-F238E27FC236}">
                <a16:creationId xmlns:a16="http://schemas.microsoft.com/office/drawing/2014/main" id="{03AFDBA6-6D33-A4EA-1729-E966D675863E}"/>
              </a:ext>
            </a:extLst>
          </p:cNvPr>
          <p:cNvCxnSpPr>
            <a:cxnSpLocks/>
          </p:cNvCxnSpPr>
          <p:nvPr/>
        </p:nvCxnSpPr>
        <p:spPr>
          <a:xfrm flipV="1">
            <a:off x="3841279" y="4349809"/>
            <a:ext cx="1132373" cy="999796"/>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Textfeld 53">
            <a:extLst>
              <a:ext uri="{FF2B5EF4-FFF2-40B4-BE49-F238E27FC236}">
                <a16:creationId xmlns:a16="http://schemas.microsoft.com/office/drawing/2014/main" id="{F624B4C9-253F-770C-0626-893666DC5C17}"/>
              </a:ext>
            </a:extLst>
          </p:cNvPr>
          <p:cNvSpPr txBox="1"/>
          <p:nvPr/>
        </p:nvSpPr>
        <p:spPr>
          <a:xfrm>
            <a:off x="1938589" y="5365962"/>
            <a:ext cx="3303934" cy="707886"/>
          </a:xfrm>
          <a:prstGeom prst="rect">
            <a:avLst/>
          </a:prstGeom>
          <a:noFill/>
        </p:spPr>
        <p:txBody>
          <a:bodyPr wrap="square" rtlCol="0">
            <a:spAutoFit/>
          </a:bodyPr>
          <a:lstStyle/>
          <a:p>
            <a:pPr algn="ctr">
              <a:spcBef>
                <a:spcPts val="600"/>
              </a:spcBef>
            </a:pPr>
            <a:r>
              <a:rPr lang="en-US" sz="2000" noProof="0">
                <a:solidFill>
                  <a:schemeClr val="accent1"/>
                </a:solidFill>
              </a:rPr>
              <a:t>Performance &amp; safety of construction products</a:t>
            </a:r>
          </a:p>
        </p:txBody>
      </p:sp>
      <p:sp>
        <p:nvSpPr>
          <p:cNvPr id="56" name="Textfeld 55">
            <a:extLst>
              <a:ext uri="{FF2B5EF4-FFF2-40B4-BE49-F238E27FC236}">
                <a16:creationId xmlns:a16="http://schemas.microsoft.com/office/drawing/2014/main" id="{997C7BAD-9881-DBAC-536C-31EDE66B24A1}"/>
              </a:ext>
            </a:extLst>
          </p:cNvPr>
          <p:cNvSpPr txBox="1"/>
          <p:nvPr/>
        </p:nvSpPr>
        <p:spPr>
          <a:xfrm>
            <a:off x="1390816" y="2707603"/>
            <a:ext cx="1345737" cy="707886"/>
          </a:xfrm>
          <a:prstGeom prst="rect">
            <a:avLst/>
          </a:prstGeom>
          <a:noFill/>
        </p:spPr>
        <p:txBody>
          <a:bodyPr wrap="square" rtlCol="0">
            <a:spAutoFit/>
          </a:bodyPr>
          <a:lstStyle/>
          <a:p>
            <a:pPr algn="ctr">
              <a:spcBef>
                <a:spcPts val="600"/>
              </a:spcBef>
            </a:pPr>
            <a:r>
              <a:rPr lang="en-US" sz="2000" noProof="0">
                <a:solidFill>
                  <a:schemeClr val="accent1"/>
                </a:solidFill>
              </a:rPr>
              <a:t>Biocidal products</a:t>
            </a:r>
          </a:p>
        </p:txBody>
      </p:sp>
      <p:sp>
        <p:nvSpPr>
          <p:cNvPr id="57" name="Textfeld 56">
            <a:extLst>
              <a:ext uri="{FF2B5EF4-FFF2-40B4-BE49-F238E27FC236}">
                <a16:creationId xmlns:a16="http://schemas.microsoft.com/office/drawing/2014/main" id="{4FE4ACE2-8C1D-AF17-14FC-784688BF7F59}"/>
              </a:ext>
            </a:extLst>
          </p:cNvPr>
          <p:cNvSpPr txBox="1"/>
          <p:nvPr/>
        </p:nvSpPr>
        <p:spPr>
          <a:xfrm rot="19080000">
            <a:off x="3615494" y="4726597"/>
            <a:ext cx="1303563" cy="246221"/>
          </a:xfrm>
          <a:prstGeom prst="rect">
            <a:avLst/>
          </a:prstGeom>
          <a:noFill/>
        </p:spPr>
        <p:txBody>
          <a:bodyPr wrap="none" rtlCol="0">
            <a:spAutoFit/>
          </a:bodyPr>
          <a:lstStyle/>
          <a:p>
            <a:pPr algn="ctr">
              <a:spcBef>
                <a:spcPts val="600"/>
              </a:spcBef>
            </a:pPr>
            <a:r>
              <a:rPr lang="en-US" sz="1000" noProof="0">
                <a:solidFill>
                  <a:schemeClr val="accent1"/>
                </a:solidFill>
              </a:rPr>
              <a:t>CPR 2024/3110/EU</a:t>
            </a:r>
          </a:p>
        </p:txBody>
      </p:sp>
      <p:cxnSp>
        <p:nvCxnSpPr>
          <p:cNvPr id="58" name="Gerade Verbindung mit Pfeil 57">
            <a:extLst>
              <a:ext uri="{FF2B5EF4-FFF2-40B4-BE49-F238E27FC236}">
                <a16:creationId xmlns:a16="http://schemas.microsoft.com/office/drawing/2014/main" id="{93A6F835-FCA4-AFFB-2E79-7B889EDE7E17}"/>
              </a:ext>
            </a:extLst>
          </p:cNvPr>
          <p:cNvCxnSpPr>
            <a:cxnSpLocks/>
          </p:cNvCxnSpPr>
          <p:nvPr/>
        </p:nvCxnSpPr>
        <p:spPr>
          <a:xfrm>
            <a:off x="2630170" y="3101340"/>
            <a:ext cx="2043430" cy="63881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0" name="Pfeil: Fünfeck 79">
            <a:extLst>
              <a:ext uri="{FF2B5EF4-FFF2-40B4-BE49-F238E27FC236}">
                <a16:creationId xmlns:a16="http://schemas.microsoft.com/office/drawing/2014/main" id="{B0511129-7893-6433-9646-7B1CC0C7D916}"/>
              </a:ext>
            </a:extLst>
          </p:cNvPr>
          <p:cNvSpPr/>
          <p:nvPr/>
        </p:nvSpPr>
        <p:spPr>
          <a:xfrm flipH="1">
            <a:off x="9925375" y="2251571"/>
            <a:ext cx="1781343" cy="971438"/>
          </a:xfrm>
          <a:prstGeom prst="homePlate">
            <a:avLst>
              <a:gd name="adj" fmla="val 55883"/>
            </a:avLst>
          </a:pr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noProof="0"/>
              <a:t>International legal acts</a:t>
            </a:r>
          </a:p>
        </p:txBody>
      </p:sp>
      <p:sp>
        <p:nvSpPr>
          <p:cNvPr id="81" name="Pfeil: Fünfeck 80">
            <a:extLst>
              <a:ext uri="{FF2B5EF4-FFF2-40B4-BE49-F238E27FC236}">
                <a16:creationId xmlns:a16="http://schemas.microsoft.com/office/drawing/2014/main" id="{A5E20F81-A137-9CFB-5410-7397663FCA84}"/>
              </a:ext>
            </a:extLst>
          </p:cNvPr>
          <p:cNvSpPr/>
          <p:nvPr/>
        </p:nvSpPr>
        <p:spPr>
          <a:xfrm>
            <a:off x="158948" y="1971270"/>
            <a:ext cx="1401468" cy="89112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noProof="0"/>
              <a:t>EU </a:t>
            </a:r>
            <a:br>
              <a:rPr lang="en-US" noProof="0"/>
            </a:br>
            <a:r>
              <a:rPr lang="en-US" noProof="0"/>
              <a:t>legal acts</a:t>
            </a:r>
          </a:p>
        </p:txBody>
      </p:sp>
      <p:sp>
        <p:nvSpPr>
          <p:cNvPr id="128" name="Textfeld 127">
            <a:extLst>
              <a:ext uri="{FF2B5EF4-FFF2-40B4-BE49-F238E27FC236}">
                <a16:creationId xmlns:a16="http://schemas.microsoft.com/office/drawing/2014/main" id="{B38F1F42-0D2E-712A-1313-A8739176CF3F}"/>
              </a:ext>
            </a:extLst>
          </p:cNvPr>
          <p:cNvSpPr txBox="1"/>
          <p:nvPr/>
        </p:nvSpPr>
        <p:spPr>
          <a:xfrm rot="1020000">
            <a:off x="8237704" y="4500684"/>
            <a:ext cx="1396537" cy="246221"/>
          </a:xfrm>
          <a:prstGeom prst="rect">
            <a:avLst/>
          </a:prstGeom>
          <a:noFill/>
        </p:spPr>
        <p:txBody>
          <a:bodyPr wrap="none" rtlCol="0">
            <a:spAutoFit/>
          </a:bodyPr>
          <a:lstStyle/>
          <a:p>
            <a:pPr algn="ctr">
              <a:spcBef>
                <a:spcPts val="600"/>
              </a:spcBef>
            </a:pPr>
            <a:r>
              <a:rPr lang="en-US" sz="1000" noProof="0">
                <a:solidFill>
                  <a:schemeClr val="accent1"/>
                </a:solidFill>
              </a:rPr>
              <a:t>&amp; PPWR 2025/40/EU</a:t>
            </a:r>
          </a:p>
        </p:txBody>
      </p:sp>
      <p:sp>
        <p:nvSpPr>
          <p:cNvPr id="3" name="Rechteck 2">
            <a:extLst>
              <a:ext uri="{FF2B5EF4-FFF2-40B4-BE49-F238E27FC236}">
                <a16:creationId xmlns:a16="http://schemas.microsoft.com/office/drawing/2014/main" id="{030B726D-C48A-B274-46F1-84B4BF3EFA3B}"/>
              </a:ext>
            </a:extLst>
          </p:cNvPr>
          <p:cNvSpPr/>
          <p:nvPr/>
        </p:nvSpPr>
        <p:spPr>
          <a:xfrm>
            <a:off x="0" y="1548640"/>
            <a:ext cx="12033051" cy="457097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8" name="Textfeld 17">
            <a:extLst>
              <a:ext uri="{FF2B5EF4-FFF2-40B4-BE49-F238E27FC236}">
                <a16:creationId xmlns:a16="http://schemas.microsoft.com/office/drawing/2014/main" id="{9B65AE23-89E7-B912-125B-71C0E44C57BD}"/>
              </a:ext>
            </a:extLst>
          </p:cNvPr>
          <p:cNvSpPr txBox="1"/>
          <p:nvPr/>
        </p:nvSpPr>
        <p:spPr>
          <a:xfrm>
            <a:off x="8983232" y="133878"/>
            <a:ext cx="3287240" cy="1938992"/>
          </a:xfrm>
          <a:prstGeom prst="rect">
            <a:avLst/>
          </a:prstGeom>
          <a:noFill/>
        </p:spPr>
        <p:txBody>
          <a:bodyPr wrap="square" rtlCol="0">
            <a:spAutoFit/>
          </a:bodyPr>
          <a:lstStyle/>
          <a:p>
            <a:pPr algn="l" defTabSz="444500">
              <a:spcBef>
                <a:spcPts val="600"/>
              </a:spcBef>
            </a:pPr>
            <a:r>
              <a:rPr lang="de-DE" sz="800">
                <a:solidFill>
                  <a:schemeClr val="accent1"/>
                </a:solidFill>
              </a:rPr>
              <a:t>REACH: 	</a:t>
            </a:r>
            <a:r>
              <a:rPr lang="en-US" sz="800">
                <a:solidFill>
                  <a:schemeClr val="accent1"/>
                </a:solidFill>
              </a:rPr>
              <a:t>Regulation on </a:t>
            </a:r>
            <a:r>
              <a:rPr lang="en-US" sz="800" b="1" u="sng">
                <a:solidFill>
                  <a:schemeClr val="accent1"/>
                </a:solidFill>
              </a:rPr>
              <a:t>R</a:t>
            </a:r>
            <a:r>
              <a:rPr lang="en-US" sz="800">
                <a:solidFill>
                  <a:schemeClr val="accent1"/>
                </a:solidFill>
              </a:rPr>
              <a:t>egistration, </a:t>
            </a:r>
            <a:r>
              <a:rPr lang="en-US" sz="800" b="1" u="sng">
                <a:solidFill>
                  <a:schemeClr val="accent1"/>
                </a:solidFill>
              </a:rPr>
              <a:t>E</a:t>
            </a:r>
            <a:r>
              <a:rPr lang="en-US" sz="800">
                <a:solidFill>
                  <a:schemeClr val="accent1"/>
                </a:solidFill>
              </a:rPr>
              <a:t>valuation, </a:t>
            </a:r>
            <a:br>
              <a:rPr lang="en-US" sz="800">
                <a:solidFill>
                  <a:schemeClr val="accent1"/>
                </a:solidFill>
              </a:rPr>
            </a:br>
            <a:r>
              <a:rPr lang="en-US" sz="800">
                <a:solidFill>
                  <a:schemeClr val="accent1"/>
                </a:solidFill>
              </a:rPr>
              <a:t>              	</a:t>
            </a:r>
            <a:r>
              <a:rPr lang="en-US" sz="800" b="1" u="sng">
                <a:solidFill>
                  <a:schemeClr val="accent1"/>
                </a:solidFill>
              </a:rPr>
              <a:t>A</a:t>
            </a:r>
            <a:r>
              <a:rPr lang="en-US" sz="800">
                <a:solidFill>
                  <a:schemeClr val="accent1"/>
                </a:solidFill>
              </a:rPr>
              <a:t>uthorization and Restriction of </a:t>
            </a:r>
            <a:r>
              <a:rPr lang="en-US" sz="800" b="1" u="sng">
                <a:solidFill>
                  <a:schemeClr val="accent1"/>
                </a:solidFill>
              </a:rPr>
              <a:t>Ch</a:t>
            </a:r>
            <a:r>
              <a:rPr lang="en-US" sz="800">
                <a:solidFill>
                  <a:schemeClr val="accent1"/>
                </a:solidFill>
              </a:rPr>
              <a:t>emicals </a:t>
            </a:r>
            <a:br>
              <a:rPr lang="de-DE" sz="800">
                <a:solidFill>
                  <a:schemeClr val="accent1"/>
                </a:solidFill>
              </a:rPr>
            </a:br>
            <a:r>
              <a:rPr lang="de-DE" sz="800">
                <a:solidFill>
                  <a:schemeClr val="accent1"/>
                </a:solidFill>
              </a:rPr>
              <a:t>CLP: 	</a:t>
            </a:r>
            <a:r>
              <a:rPr lang="en-US" sz="800" b="1" u="sng">
                <a:solidFill>
                  <a:schemeClr val="accent1"/>
                </a:solidFill>
              </a:rPr>
              <a:t>C</a:t>
            </a:r>
            <a:r>
              <a:rPr lang="en-US" sz="800">
                <a:solidFill>
                  <a:schemeClr val="accent1"/>
                </a:solidFill>
              </a:rPr>
              <a:t>lassification, </a:t>
            </a:r>
            <a:r>
              <a:rPr lang="en-US" sz="800" b="1" u="sng">
                <a:solidFill>
                  <a:schemeClr val="accent1"/>
                </a:solidFill>
              </a:rPr>
              <a:t>L</a:t>
            </a:r>
            <a:r>
              <a:rPr lang="en-US" sz="800">
                <a:solidFill>
                  <a:schemeClr val="accent1"/>
                </a:solidFill>
              </a:rPr>
              <a:t>abelling and </a:t>
            </a:r>
            <a:r>
              <a:rPr lang="en-US" sz="800" b="1" u="sng">
                <a:solidFill>
                  <a:schemeClr val="accent1"/>
                </a:solidFill>
              </a:rPr>
              <a:t>P</a:t>
            </a:r>
            <a:r>
              <a:rPr lang="en-US" sz="800">
                <a:solidFill>
                  <a:schemeClr val="accent1"/>
                </a:solidFill>
              </a:rPr>
              <a:t>ackaging of </a:t>
            </a:r>
            <a:br>
              <a:rPr lang="en-US" sz="800">
                <a:solidFill>
                  <a:schemeClr val="accent1"/>
                </a:solidFill>
              </a:rPr>
            </a:br>
            <a:r>
              <a:rPr lang="en-US" sz="800">
                <a:solidFill>
                  <a:schemeClr val="accent1"/>
                </a:solidFill>
              </a:rPr>
              <a:t>         	substances and mixtures </a:t>
            </a:r>
            <a:br>
              <a:rPr lang="en-US" sz="800">
                <a:solidFill>
                  <a:schemeClr val="accent1"/>
                </a:solidFill>
              </a:rPr>
            </a:br>
            <a:r>
              <a:rPr lang="en-US" sz="800">
                <a:solidFill>
                  <a:schemeClr val="accent1"/>
                </a:solidFill>
              </a:rPr>
              <a:t>GPSR: 	</a:t>
            </a:r>
            <a:r>
              <a:rPr lang="en-US" sz="800" b="1" u="sng">
                <a:solidFill>
                  <a:schemeClr val="accent1"/>
                </a:solidFill>
              </a:rPr>
              <a:t>G</a:t>
            </a:r>
            <a:r>
              <a:rPr lang="en-US" sz="800">
                <a:solidFill>
                  <a:schemeClr val="accent1"/>
                </a:solidFill>
              </a:rPr>
              <a:t>eneral </a:t>
            </a:r>
            <a:r>
              <a:rPr lang="en-US" sz="800" b="1" u="sng">
                <a:solidFill>
                  <a:schemeClr val="accent1"/>
                </a:solidFill>
              </a:rPr>
              <a:t>P</a:t>
            </a:r>
            <a:r>
              <a:rPr lang="en-US" sz="800">
                <a:solidFill>
                  <a:schemeClr val="accent1"/>
                </a:solidFill>
              </a:rPr>
              <a:t>roduct </a:t>
            </a:r>
            <a:r>
              <a:rPr lang="en-US" sz="800" b="1" u="sng">
                <a:solidFill>
                  <a:schemeClr val="accent1"/>
                </a:solidFill>
              </a:rPr>
              <a:t>S</a:t>
            </a:r>
            <a:r>
              <a:rPr lang="en-US" sz="800">
                <a:solidFill>
                  <a:schemeClr val="accent1"/>
                </a:solidFill>
              </a:rPr>
              <a:t>afety </a:t>
            </a:r>
            <a:r>
              <a:rPr lang="en-US" sz="800" b="1" u="sng">
                <a:solidFill>
                  <a:schemeClr val="accent1"/>
                </a:solidFill>
              </a:rPr>
              <a:t>R</a:t>
            </a:r>
            <a:r>
              <a:rPr lang="en-US" sz="800">
                <a:solidFill>
                  <a:schemeClr val="accent1"/>
                </a:solidFill>
              </a:rPr>
              <a:t>egulation</a:t>
            </a:r>
            <a:br>
              <a:rPr lang="en-US" sz="800">
                <a:solidFill>
                  <a:schemeClr val="accent1"/>
                </a:solidFill>
              </a:rPr>
            </a:br>
            <a:r>
              <a:rPr lang="en-US" sz="800">
                <a:solidFill>
                  <a:schemeClr val="accent1"/>
                </a:solidFill>
              </a:rPr>
              <a:t>PPWR: 	</a:t>
            </a:r>
            <a:r>
              <a:rPr lang="en-US" sz="800" b="1" u="sng">
                <a:solidFill>
                  <a:schemeClr val="accent1"/>
                </a:solidFill>
              </a:rPr>
              <a:t>P</a:t>
            </a:r>
            <a:r>
              <a:rPr lang="en-US" sz="800">
                <a:solidFill>
                  <a:schemeClr val="accent1"/>
                </a:solidFill>
              </a:rPr>
              <a:t>ackaging and </a:t>
            </a:r>
            <a:r>
              <a:rPr lang="en-US" sz="800" b="1" u="sng">
                <a:solidFill>
                  <a:schemeClr val="accent1"/>
                </a:solidFill>
              </a:rPr>
              <a:t>P</a:t>
            </a:r>
            <a:r>
              <a:rPr lang="en-US" sz="800">
                <a:solidFill>
                  <a:schemeClr val="accent1"/>
                </a:solidFill>
              </a:rPr>
              <a:t>ackaging </a:t>
            </a:r>
            <a:r>
              <a:rPr lang="en-US" sz="800" b="1" u="sng">
                <a:solidFill>
                  <a:schemeClr val="accent1"/>
                </a:solidFill>
              </a:rPr>
              <a:t>W</a:t>
            </a:r>
            <a:r>
              <a:rPr lang="en-US" sz="800">
                <a:solidFill>
                  <a:schemeClr val="accent1"/>
                </a:solidFill>
              </a:rPr>
              <a:t>aste </a:t>
            </a:r>
            <a:r>
              <a:rPr lang="en-US" sz="800" b="1" u="sng">
                <a:solidFill>
                  <a:schemeClr val="accent1"/>
                </a:solidFill>
              </a:rPr>
              <a:t>R</a:t>
            </a:r>
            <a:r>
              <a:rPr lang="en-US" sz="800">
                <a:solidFill>
                  <a:schemeClr val="accent1"/>
                </a:solidFill>
              </a:rPr>
              <a:t>egulation </a:t>
            </a:r>
            <a:br>
              <a:rPr lang="en-US" sz="800">
                <a:solidFill>
                  <a:schemeClr val="accent1"/>
                </a:solidFill>
              </a:rPr>
            </a:br>
            <a:r>
              <a:rPr lang="en-US" sz="800">
                <a:solidFill>
                  <a:schemeClr val="accent1"/>
                </a:solidFill>
              </a:rPr>
              <a:t>WFD: 	</a:t>
            </a:r>
            <a:r>
              <a:rPr lang="en-US" sz="800" b="1" u="sng">
                <a:solidFill>
                  <a:schemeClr val="accent1"/>
                </a:solidFill>
              </a:rPr>
              <a:t>W</a:t>
            </a:r>
            <a:r>
              <a:rPr lang="en-US" sz="800">
                <a:solidFill>
                  <a:schemeClr val="accent1"/>
                </a:solidFill>
              </a:rPr>
              <a:t>aste </a:t>
            </a:r>
            <a:r>
              <a:rPr lang="en-US" sz="800" b="1" u="sng">
                <a:solidFill>
                  <a:schemeClr val="accent1"/>
                </a:solidFill>
              </a:rPr>
              <a:t>F</a:t>
            </a:r>
            <a:r>
              <a:rPr lang="en-US" sz="800">
                <a:solidFill>
                  <a:schemeClr val="accent1"/>
                </a:solidFill>
              </a:rPr>
              <a:t>ramework </a:t>
            </a:r>
            <a:r>
              <a:rPr lang="en-US" sz="800" b="1" u="sng">
                <a:solidFill>
                  <a:schemeClr val="accent1"/>
                </a:solidFill>
              </a:rPr>
              <a:t>D</a:t>
            </a:r>
            <a:r>
              <a:rPr lang="en-US" sz="800">
                <a:solidFill>
                  <a:schemeClr val="accent1"/>
                </a:solidFill>
              </a:rPr>
              <a:t>irective </a:t>
            </a:r>
            <a:br>
              <a:rPr lang="en-US" sz="800">
                <a:solidFill>
                  <a:schemeClr val="accent1"/>
                </a:solidFill>
              </a:rPr>
            </a:br>
            <a:r>
              <a:rPr lang="en-US" sz="800">
                <a:solidFill>
                  <a:schemeClr val="accent1"/>
                </a:solidFill>
              </a:rPr>
              <a:t>EPR: 	</a:t>
            </a:r>
            <a:r>
              <a:rPr lang="en-US" sz="800" b="1" u="sng">
                <a:solidFill>
                  <a:schemeClr val="accent1"/>
                </a:solidFill>
              </a:rPr>
              <a:t>E</a:t>
            </a:r>
            <a:r>
              <a:rPr lang="en-US" sz="800">
                <a:solidFill>
                  <a:schemeClr val="accent1"/>
                </a:solidFill>
              </a:rPr>
              <a:t>xtended </a:t>
            </a:r>
            <a:r>
              <a:rPr lang="en-US" sz="800" b="1" u="sng">
                <a:solidFill>
                  <a:schemeClr val="accent1"/>
                </a:solidFill>
              </a:rPr>
              <a:t>P</a:t>
            </a:r>
            <a:r>
              <a:rPr lang="en-US" sz="800">
                <a:solidFill>
                  <a:schemeClr val="accent1"/>
                </a:solidFill>
              </a:rPr>
              <a:t>roducer </a:t>
            </a:r>
            <a:r>
              <a:rPr lang="en-US" sz="800" b="1" u="sng">
                <a:solidFill>
                  <a:schemeClr val="accent1"/>
                </a:solidFill>
              </a:rPr>
              <a:t>R</a:t>
            </a:r>
            <a:r>
              <a:rPr lang="en-US" sz="800">
                <a:solidFill>
                  <a:schemeClr val="accent1"/>
                </a:solidFill>
              </a:rPr>
              <a:t>esponsibility</a:t>
            </a:r>
            <a:br>
              <a:rPr lang="en-US" sz="800">
                <a:solidFill>
                  <a:schemeClr val="accent1"/>
                </a:solidFill>
              </a:rPr>
            </a:br>
            <a:r>
              <a:rPr lang="en-US" sz="800">
                <a:solidFill>
                  <a:schemeClr val="accent1"/>
                </a:solidFill>
              </a:rPr>
              <a:t>EUDR: 	</a:t>
            </a:r>
            <a:r>
              <a:rPr lang="en-US" sz="800" b="1" u="sng">
                <a:solidFill>
                  <a:schemeClr val="accent1"/>
                </a:solidFill>
              </a:rPr>
              <a:t>EU</a:t>
            </a:r>
            <a:r>
              <a:rPr lang="en-US" sz="800">
                <a:solidFill>
                  <a:schemeClr val="accent1"/>
                </a:solidFill>
              </a:rPr>
              <a:t> </a:t>
            </a:r>
            <a:r>
              <a:rPr lang="en-US" sz="800" b="1" u="sng">
                <a:solidFill>
                  <a:schemeClr val="accent1"/>
                </a:solidFill>
              </a:rPr>
              <a:t>D</a:t>
            </a:r>
            <a:r>
              <a:rPr lang="en-US" sz="800">
                <a:solidFill>
                  <a:schemeClr val="accent1"/>
                </a:solidFill>
              </a:rPr>
              <a:t>eforestation </a:t>
            </a:r>
            <a:r>
              <a:rPr lang="en-US" sz="800" b="1" u="sng">
                <a:solidFill>
                  <a:schemeClr val="accent1"/>
                </a:solidFill>
              </a:rPr>
              <a:t>R</a:t>
            </a:r>
            <a:r>
              <a:rPr lang="en-US" sz="800">
                <a:solidFill>
                  <a:schemeClr val="accent1"/>
                </a:solidFill>
              </a:rPr>
              <a:t>egulation </a:t>
            </a:r>
            <a:br>
              <a:rPr lang="en-US" sz="800">
                <a:solidFill>
                  <a:schemeClr val="accent1"/>
                </a:solidFill>
              </a:rPr>
            </a:br>
            <a:r>
              <a:rPr lang="en-US" sz="800">
                <a:solidFill>
                  <a:schemeClr val="accent1"/>
                </a:solidFill>
              </a:rPr>
              <a:t>TLR: 	</a:t>
            </a:r>
            <a:r>
              <a:rPr lang="en-US" sz="800" b="1" u="sng">
                <a:solidFill>
                  <a:schemeClr val="accent1"/>
                </a:solidFill>
              </a:rPr>
              <a:t>T</a:t>
            </a:r>
            <a:r>
              <a:rPr lang="en-US" sz="800">
                <a:solidFill>
                  <a:schemeClr val="accent1"/>
                </a:solidFill>
              </a:rPr>
              <a:t>extile </a:t>
            </a:r>
            <a:r>
              <a:rPr lang="en-US" sz="800" b="1" u="sng">
                <a:solidFill>
                  <a:schemeClr val="accent1"/>
                </a:solidFill>
              </a:rPr>
              <a:t>L</a:t>
            </a:r>
            <a:r>
              <a:rPr lang="en-US" sz="800">
                <a:solidFill>
                  <a:schemeClr val="accent1"/>
                </a:solidFill>
              </a:rPr>
              <a:t>abelling </a:t>
            </a:r>
            <a:r>
              <a:rPr lang="en-US" sz="800" b="1" u="sng">
                <a:solidFill>
                  <a:schemeClr val="accent1"/>
                </a:solidFill>
              </a:rPr>
              <a:t>R</a:t>
            </a:r>
            <a:r>
              <a:rPr lang="en-US" sz="800">
                <a:solidFill>
                  <a:schemeClr val="accent1"/>
                </a:solidFill>
              </a:rPr>
              <a:t>egulation </a:t>
            </a:r>
            <a:br>
              <a:rPr lang="en-US" sz="800">
                <a:solidFill>
                  <a:schemeClr val="accent1"/>
                </a:solidFill>
              </a:rPr>
            </a:br>
            <a:r>
              <a:rPr lang="en-US" sz="800">
                <a:solidFill>
                  <a:schemeClr val="accent1"/>
                </a:solidFill>
              </a:rPr>
              <a:t>CPR: 	</a:t>
            </a:r>
            <a:r>
              <a:rPr lang="en-US" sz="800" b="1" u="sng">
                <a:solidFill>
                  <a:schemeClr val="accent1"/>
                </a:solidFill>
              </a:rPr>
              <a:t>C</a:t>
            </a:r>
            <a:r>
              <a:rPr lang="en-US" sz="800">
                <a:solidFill>
                  <a:schemeClr val="accent1"/>
                </a:solidFill>
              </a:rPr>
              <a:t>onstruction </a:t>
            </a:r>
            <a:r>
              <a:rPr lang="en-US" sz="800" b="1" u="sng">
                <a:solidFill>
                  <a:schemeClr val="accent1"/>
                </a:solidFill>
              </a:rPr>
              <a:t>P</a:t>
            </a:r>
            <a:r>
              <a:rPr lang="en-US" sz="800">
                <a:solidFill>
                  <a:schemeClr val="accent1"/>
                </a:solidFill>
              </a:rPr>
              <a:t>roducts </a:t>
            </a:r>
            <a:r>
              <a:rPr lang="en-US" sz="800" b="1" u="sng">
                <a:solidFill>
                  <a:schemeClr val="accent1"/>
                </a:solidFill>
              </a:rPr>
              <a:t>R</a:t>
            </a:r>
            <a:r>
              <a:rPr lang="en-US" sz="800">
                <a:solidFill>
                  <a:schemeClr val="accent1"/>
                </a:solidFill>
              </a:rPr>
              <a:t>egulation </a:t>
            </a:r>
            <a:br>
              <a:rPr lang="en-US" sz="800">
                <a:solidFill>
                  <a:schemeClr val="accent1"/>
                </a:solidFill>
              </a:rPr>
            </a:br>
            <a:r>
              <a:rPr lang="en-US" sz="800">
                <a:solidFill>
                  <a:schemeClr val="accent1"/>
                </a:solidFill>
              </a:rPr>
              <a:t>BPR: 	</a:t>
            </a:r>
            <a:r>
              <a:rPr lang="en-US" sz="800" b="1" u="sng">
                <a:solidFill>
                  <a:schemeClr val="accent1"/>
                </a:solidFill>
              </a:rPr>
              <a:t>B</a:t>
            </a:r>
            <a:r>
              <a:rPr lang="en-US" sz="800">
                <a:solidFill>
                  <a:schemeClr val="accent1"/>
                </a:solidFill>
              </a:rPr>
              <a:t>iocidal </a:t>
            </a:r>
            <a:r>
              <a:rPr lang="en-US" sz="800" b="1" u="sng">
                <a:solidFill>
                  <a:schemeClr val="accent1"/>
                </a:solidFill>
              </a:rPr>
              <a:t>P</a:t>
            </a:r>
            <a:r>
              <a:rPr lang="en-US" sz="800">
                <a:solidFill>
                  <a:schemeClr val="accent1"/>
                </a:solidFill>
              </a:rPr>
              <a:t>roducts </a:t>
            </a:r>
            <a:r>
              <a:rPr lang="en-US" sz="800" b="1" u="sng">
                <a:solidFill>
                  <a:schemeClr val="accent1"/>
                </a:solidFill>
              </a:rPr>
              <a:t>R</a:t>
            </a:r>
            <a:r>
              <a:rPr lang="en-US" sz="800">
                <a:solidFill>
                  <a:schemeClr val="accent1"/>
                </a:solidFill>
              </a:rPr>
              <a:t>egulation </a:t>
            </a:r>
            <a:br>
              <a:rPr lang="en-US" sz="800">
                <a:solidFill>
                  <a:schemeClr val="accent1"/>
                </a:solidFill>
              </a:rPr>
            </a:br>
            <a:r>
              <a:rPr lang="en-US" sz="800">
                <a:solidFill>
                  <a:schemeClr val="accent1">
                    <a:lumMod val="75000"/>
                    <a:lumOff val="25000"/>
                  </a:schemeClr>
                </a:solidFill>
              </a:rPr>
              <a:t>CITIES: 	</a:t>
            </a:r>
            <a:r>
              <a:rPr lang="en-US" sz="800" b="1" u="sng">
                <a:solidFill>
                  <a:schemeClr val="accent1">
                    <a:lumMod val="75000"/>
                    <a:lumOff val="25000"/>
                  </a:schemeClr>
                </a:solidFill>
              </a:rPr>
              <a:t>C</a:t>
            </a:r>
            <a:r>
              <a:rPr lang="en-US" sz="800">
                <a:solidFill>
                  <a:schemeClr val="accent1">
                    <a:lumMod val="75000"/>
                    <a:lumOff val="25000"/>
                  </a:schemeClr>
                </a:solidFill>
              </a:rPr>
              <a:t>onvention on </a:t>
            </a:r>
            <a:r>
              <a:rPr lang="en-US" sz="800" b="1" u="sng">
                <a:solidFill>
                  <a:schemeClr val="accent1">
                    <a:lumMod val="75000"/>
                    <a:lumOff val="25000"/>
                  </a:schemeClr>
                </a:solidFill>
              </a:rPr>
              <a:t>I</a:t>
            </a:r>
            <a:r>
              <a:rPr lang="en-US" sz="800">
                <a:solidFill>
                  <a:schemeClr val="accent1">
                    <a:lumMod val="75000"/>
                    <a:lumOff val="25000"/>
                  </a:schemeClr>
                </a:solidFill>
              </a:rPr>
              <a:t>nternational </a:t>
            </a:r>
            <a:r>
              <a:rPr lang="en-US" sz="800" b="1" u="sng">
                <a:solidFill>
                  <a:schemeClr val="accent1">
                    <a:lumMod val="75000"/>
                    <a:lumOff val="25000"/>
                  </a:schemeClr>
                </a:solidFill>
              </a:rPr>
              <a:t>T</a:t>
            </a:r>
            <a:r>
              <a:rPr lang="en-US" sz="800">
                <a:solidFill>
                  <a:schemeClr val="accent1">
                    <a:lumMod val="75000"/>
                    <a:lumOff val="25000"/>
                  </a:schemeClr>
                </a:solidFill>
              </a:rPr>
              <a:t>rade </a:t>
            </a:r>
            <a:r>
              <a:rPr lang="en-US" sz="800" b="1" u="sng">
                <a:solidFill>
                  <a:schemeClr val="accent1">
                    <a:lumMod val="75000"/>
                    <a:lumOff val="25000"/>
                  </a:schemeClr>
                </a:solidFill>
              </a:rPr>
              <a:t>i</a:t>
            </a:r>
            <a:r>
              <a:rPr lang="en-US" sz="800">
                <a:solidFill>
                  <a:schemeClr val="accent1">
                    <a:lumMod val="75000"/>
                    <a:lumOff val="25000"/>
                  </a:schemeClr>
                </a:solidFill>
              </a:rPr>
              <a:t>n </a:t>
            </a:r>
            <a:r>
              <a:rPr lang="en-US" sz="800" b="1" u="sng">
                <a:solidFill>
                  <a:schemeClr val="accent1">
                    <a:lumMod val="75000"/>
                    <a:lumOff val="25000"/>
                  </a:schemeClr>
                </a:solidFill>
              </a:rPr>
              <a:t>E</a:t>
            </a:r>
            <a:r>
              <a:rPr lang="en-US" sz="800">
                <a:solidFill>
                  <a:schemeClr val="accent1">
                    <a:lumMod val="75000"/>
                    <a:lumOff val="25000"/>
                  </a:schemeClr>
                </a:solidFill>
              </a:rPr>
              <a:t>ndangered </a:t>
            </a:r>
            <a:br>
              <a:rPr lang="en-US" sz="800">
                <a:solidFill>
                  <a:schemeClr val="accent1">
                    <a:lumMod val="75000"/>
                    <a:lumOff val="25000"/>
                  </a:schemeClr>
                </a:solidFill>
              </a:rPr>
            </a:br>
            <a:r>
              <a:rPr lang="en-US" sz="800">
                <a:solidFill>
                  <a:schemeClr val="accent1">
                    <a:lumMod val="75000"/>
                    <a:lumOff val="25000"/>
                  </a:schemeClr>
                </a:solidFill>
              </a:rPr>
              <a:t>	</a:t>
            </a:r>
            <a:r>
              <a:rPr lang="en-US" sz="800" b="1" u="sng">
                <a:solidFill>
                  <a:schemeClr val="accent1">
                    <a:lumMod val="75000"/>
                    <a:lumOff val="25000"/>
                  </a:schemeClr>
                </a:solidFill>
              </a:rPr>
              <a:t>S</a:t>
            </a:r>
            <a:r>
              <a:rPr lang="en-US" sz="800">
                <a:solidFill>
                  <a:schemeClr val="accent1">
                    <a:lumMod val="75000"/>
                    <a:lumOff val="25000"/>
                  </a:schemeClr>
                </a:solidFill>
              </a:rPr>
              <a:t>pecies of Wild Fauna and Flora</a:t>
            </a:r>
            <a:br>
              <a:rPr lang="en-US" sz="800">
                <a:solidFill>
                  <a:schemeClr val="accent1">
                    <a:lumMod val="75000"/>
                    <a:lumOff val="25000"/>
                  </a:schemeClr>
                </a:solidFill>
              </a:rPr>
            </a:br>
            <a:r>
              <a:rPr lang="en-US" sz="800">
                <a:solidFill>
                  <a:schemeClr val="accent1">
                    <a:lumMod val="75000"/>
                    <a:lumOff val="25000"/>
                  </a:schemeClr>
                </a:solidFill>
              </a:rPr>
              <a:t>POPs: 	Stockholm Convention on </a:t>
            </a:r>
            <a:r>
              <a:rPr lang="en-US" sz="800" b="1" u="sng">
                <a:solidFill>
                  <a:schemeClr val="accent1">
                    <a:lumMod val="75000"/>
                    <a:lumOff val="25000"/>
                  </a:schemeClr>
                </a:solidFill>
              </a:rPr>
              <a:t>P</a:t>
            </a:r>
            <a:r>
              <a:rPr lang="en-US" sz="800">
                <a:solidFill>
                  <a:schemeClr val="accent1">
                    <a:lumMod val="75000"/>
                    <a:lumOff val="25000"/>
                  </a:schemeClr>
                </a:solidFill>
              </a:rPr>
              <a:t>ersistent </a:t>
            </a:r>
            <a:r>
              <a:rPr lang="en-US" sz="800" b="1" u="sng">
                <a:solidFill>
                  <a:schemeClr val="accent1">
                    <a:lumMod val="75000"/>
                    <a:lumOff val="25000"/>
                  </a:schemeClr>
                </a:solidFill>
              </a:rPr>
              <a:t>O</a:t>
            </a:r>
            <a:r>
              <a:rPr lang="en-US" sz="800">
                <a:solidFill>
                  <a:schemeClr val="accent1">
                    <a:lumMod val="75000"/>
                    <a:lumOff val="25000"/>
                  </a:schemeClr>
                </a:solidFill>
              </a:rPr>
              <a:t>rganic </a:t>
            </a:r>
            <a:r>
              <a:rPr lang="en-US" sz="800" b="1" u="sng">
                <a:solidFill>
                  <a:schemeClr val="accent1">
                    <a:lumMod val="75000"/>
                    <a:lumOff val="25000"/>
                  </a:schemeClr>
                </a:solidFill>
              </a:rPr>
              <a:t>P</a:t>
            </a:r>
            <a:r>
              <a:rPr lang="en-US" sz="800">
                <a:solidFill>
                  <a:schemeClr val="accent1">
                    <a:lumMod val="75000"/>
                    <a:lumOff val="25000"/>
                  </a:schemeClr>
                </a:solidFill>
              </a:rPr>
              <a:t>ollutants </a:t>
            </a:r>
            <a:endParaRPr lang="de-DE" sz="800">
              <a:solidFill>
                <a:schemeClr val="accent1">
                  <a:lumMod val="75000"/>
                  <a:lumOff val="25000"/>
                </a:schemeClr>
              </a:solidFill>
            </a:endParaRPr>
          </a:p>
        </p:txBody>
      </p:sp>
      <p:sp>
        <p:nvSpPr>
          <p:cNvPr id="5" name="Content Placeholder 2">
            <a:extLst>
              <a:ext uri="{FF2B5EF4-FFF2-40B4-BE49-F238E27FC236}">
                <a16:creationId xmlns:a16="http://schemas.microsoft.com/office/drawing/2014/main" id="{6D1B5C0F-A038-5A91-39B1-3DC29912009A}"/>
              </a:ext>
            </a:extLst>
          </p:cNvPr>
          <p:cNvSpPr txBox="1">
            <a:spLocks/>
          </p:cNvSpPr>
          <p:nvPr/>
        </p:nvSpPr>
        <p:spPr>
          <a:xfrm>
            <a:off x="3539313" y="2368519"/>
            <a:ext cx="5431209" cy="24308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Relevant MS legislation &gt; EPR schemes:</a:t>
            </a:r>
          </a:p>
          <a:p>
            <a:pPr lvl="1"/>
            <a:r>
              <a:rPr lang="fr-FR">
                <a:solidFill>
                  <a:schemeClr val="bg1"/>
                </a:solidFill>
              </a:rPr>
              <a:t>France</a:t>
            </a:r>
          </a:p>
          <a:p>
            <a:pPr lvl="1"/>
            <a:r>
              <a:rPr lang="en-GB">
                <a:solidFill>
                  <a:schemeClr val="bg1"/>
                </a:solidFill>
              </a:rPr>
              <a:t>Hungary (wooden furniture, since 2023) </a:t>
            </a:r>
          </a:p>
          <a:p>
            <a:pPr lvl="1"/>
            <a:r>
              <a:rPr lang="en-GB">
                <a:solidFill>
                  <a:schemeClr val="bg1"/>
                </a:solidFill>
              </a:rPr>
              <a:t>Spain (under development)</a:t>
            </a:r>
          </a:p>
          <a:p>
            <a:pPr lvl="1"/>
            <a:r>
              <a:rPr lang="en-GB">
                <a:solidFill>
                  <a:schemeClr val="bg1"/>
                </a:solidFill>
              </a:rPr>
              <a:t>Portugal (under development)</a:t>
            </a:r>
          </a:p>
          <a:p>
            <a:pPr lvl="1"/>
            <a:r>
              <a:rPr lang="en-GB">
                <a:solidFill>
                  <a:schemeClr val="bg1"/>
                </a:solidFill>
              </a:rPr>
              <a:t>The Netherlands (under development)</a:t>
            </a:r>
            <a:endParaRPr lang="en-US">
              <a:solidFill>
                <a:schemeClr val="bg1"/>
              </a:solidFill>
            </a:endParaRPr>
          </a:p>
          <a:p>
            <a:pPr lvl="1"/>
            <a:r>
              <a:rPr lang="en-GB">
                <a:solidFill>
                  <a:schemeClr val="bg1"/>
                </a:solidFill>
              </a:rPr>
              <a:t>Italy (voluntary, under development)</a:t>
            </a:r>
          </a:p>
        </p:txBody>
      </p:sp>
      <p:pic>
        <p:nvPicPr>
          <p:cNvPr id="17" name="Grafik 16" descr="Ausrufezeichen mit einfarbiger Füllung">
            <a:extLst>
              <a:ext uri="{FF2B5EF4-FFF2-40B4-BE49-F238E27FC236}">
                <a16:creationId xmlns:a16="http://schemas.microsoft.com/office/drawing/2014/main" id="{F794F34A-1359-ABB5-BEE6-17A1FD0F4C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48627" y="721173"/>
            <a:ext cx="545755" cy="545755"/>
          </a:xfrm>
          <a:prstGeom prst="rect">
            <a:avLst/>
          </a:prstGeom>
        </p:spPr>
      </p:pic>
      <p:sp>
        <p:nvSpPr>
          <p:cNvPr id="26" name="Textfeld 25">
            <a:extLst>
              <a:ext uri="{FF2B5EF4-FFF2-40B4-BE49-F238E27FC236}">
                <a16:creationId xmlns:a16="http://schemas.microsoft.com/office/drawing/2014/main" id="{A29DEF8F-D369-B853-AAF1-269F2271688D}"/>
              </a:ext>
            </a:extLst>
          </p:cNvPr>
          <p:cNvSpPr txBox="1"/>
          <p:nvPr/>
        </p:nvSpPr>
        <p:spPr>
          <a:xfrm>
            <a:off x="7658844" y="6422370"/>
            <a:ext cx="2926337" cy="253916"/>
          </a:xfrm>
          <a:prstGeom prst="rect">
            <a:avLst/>
          </a:prstGeom>
          <a:noFill/>
        </p:spPr>
        <p:txBody>
          <a:bodyPr wrap="square" rtlCol="0">
            <a:spAutoFit/>
          </a:bodyPr>
          <a:lstStyle>
            <a:defPPr>
              <a:defRPr lang="en-BE"/>
            </a:defPPr>
            <a:lvl1pPr defTabSz="444500">
              <a:spcBef>
                <a:spcPts val="600"/>
              </a:spcBef>
              <a:defRPr sz="800">
                <a:solidFill>
                  <a:schemeClr val="accent1"/>
                </a:solidFill>
              </a:defRPr>
            </a:lvl1pPr>
          </a:lstStyle>
          <a:p>
            <a:r>
              <a:rPr lang="en-US" sz="1050"/>
              <a:t>EPR: </a:t>
            </a:r>
            <a:r>
              <a:rPr lang="de-DE" sz="1050"/>
              <a:t>Extended Producer </a:t>
            </a:r>
            <a:r>
              <a:rPr lang="en-US" sz="1050" noProof="0"/>
              <a:t>Responsibility</a:t>
            </a:r>
            <a:endParaRPr lang="de-DE" sz="1050"/>
          </a:p>
        </p:txBody>
      </p:sp>
      <p:pic>
        <p:nvPicPr>
          <p:cNvPr id="32" name="Grafik 31" descr="Ausrufezeichen mit einfarbiger Füllung">
            <a:extLst>
              <a:ext uri="{FF2B5EF4-FFF2-40B4-BE49-F238E27FC236}">
                <a16:creationId xmlns:a16="http://schemas.microsoft.com/office/drawing/2014/main" id="{A7FCFAED-B0BE-EEA7-2BE3-D7B26F833D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4891" y="6376740"/>
            <a:ext cx="372990" cy="372990"/>
          </a:xfrm>
          <a:prstGeom prst="rect">
            <a:avLst/>
          </a:prstGeom>
        </p:spPr>
      </p:pic>
    </p:spTree>
    <p:extLst>
      <p:ext uri="{BB962C8B-B14F-4D97-AF65-F5344CB8AC3E}">
        <p14:creationId xmlns:p14="http://schemas.microsoft.com/office/powerpoint/2010/main" val="3163342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80168-A1EA-1101-0867-271B9D2D15FF}"/>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8D5FEFE7-25E2-9D82-4555-509C96BC8B60}"/>
              </a:ext>
            </a:extLst>
          </p:cNvPr>
          <p:cNvSpPr>
            <a:spLocks noGrp="1"/>
          </p:cNvSpPr>
          <p:nvPr>
            <p:ph idx="1"/>
          </p:nvPr>
        </p:nvSpPr>
        <p:spPr>
          <a:xfrm>
            <a:off x="1033157" y="1867194"/>
            <a:ext cx="10613411" cy="4147663"/>
          </a:xfrm>
        </p:spPr>
        <p:txBody>
          <a:bodyPr>
            <a:normAutofit fontScale="92500" lnSpcReduction="10000"/>
          </a:bodyPr>
          <a:lstStyle/>
          <a:p>
            <a:r>
              <a:rPr lang="en-US"/>
              <a:t>The following EU &amp; </a:t>
            </a:r>
            <a:r>
              <a:rPr lang="en-US">
                <a:solidFill>
                  <a:schemeClr val="accent1">
                    <a:lumMod val="75000"/>
                    <a:lumOff val="25000"/>
                  </a:schemeClr>
                </a:solidFill>
              </a:rPr>
              <a:t>international</a:t>
            </a:r>
            <a:r>
              <a:rPr lang="en-US"/>
              <a:t> legal acts were identified as relevant to the furniture sector:</a:t>
            </a:r>
          </a:p>
          <a:p>
            <a:pPr lvl="1"/>
            <a:r>
              <a:rPr lang="en-GB"/>
              <a:t>REACH Regulation 1907/2006/EC</a:t>
            </a:r>
          </a:p>
          <a:p>
            <a:pPr lvl="1"/>
            <a:r>
              <a:rPr lang="en-GB"/>
              <a:t>CLP Regulation 1272/2008/EC</a:t>
            </a:r>
          </a:p>
          <a:p>
            <a:pPr lvl="1"/>
            <a:r>
              <a:rPr lang="en-GB"/>
              <a:t>General Product Safety Regulation (GPSR) 2023/988/EU </a:t>
            </a:r>
          </a:p>
          <a:p>
            <a:pPr lvl="1"/>
            <a:r>
              <a:rPr lang="en-GB"/>
              <a:t>Packaging Directive 94/62/EC &amp; Packaging and Packaging Waste Regulation (PPWR)</a:t>
            </a:r>
          </a:p>
          <a:p>
            <a:pPr lvl="1"/>
            <a:r>
              <a:rPr lang="en-GB"/>
              <a:t>Waste Framework Directive 2008/98/EC </a:t>
            </a:r>
          </a:p>
          <a:p>
            <a:pPr lvl="1"/>
            <a:r>
              <a:rPr lang="en-US"/>
              <a:t>Deforestation Regulation 2023/1115/EU </a:t>
            </a:r>
          </a:p>
          <a:p>
            <a:pPr lvl="1"/>
            <a:r>
              <a:rPr lang="en-US"/>
              <a:t>Textile Labelling Regulation 1007//2011/EU </a:t>
            </a:r>
          </a:p>
          <a:p>
            <a:pPr lvl="1"/>
            <a:r>
              <a:rPr lang="en-GB"/>
              <a:t>Right to Repair Directive 2024/1799/EU </a:t>
            </a:r>
          </a:p>
          <a:p>
            <a:pPr lvl="1"/>
            <a:r>
              <a:rPr lang="en-US"/>
              <a:t>Construction Products Regulation (CPR) 2024/3110/EU</a:t>
            </a:r>
          </a:p>
          <a:p>
            <a:pPr lvl="1"/>
            <a:r>
              <a:rPr lang="en-US"/>
              <a:t>Biocidal Product Regulation (EU) No 528/2012</a:t>
            </a:r>
          </a:p>
          <a:p>
            <a:pPr lvl="1"/>
            <a:r>
              <a:rPr lang="en-US">
                <a:solidFill>
                  <a:schemeClr val="accent1">
                    <a:lumMod val="75000"/>
                    <a:lumOff val="25000"/>
                  </a:schemeClr>
                </a:solidFill>
              </a:rPr>
              <a:t>Convention on International Trade in Endangered Species </a:t>
            </a:r>
            <a:br>
              <a:rPr lang="en-US">
                <a:solidFill>
                  <a:schemeClr val="accent1">
                    <a:lumMod val="75000"/>
                    <a:lumOff val="25000"/>
                  </a:schemeClr>
                </a:solidFill>
              </a:rPr>
            </a:br>
            <a:r>
              <a:rPr lang="en-US">
                <a:solidFill>
                  <a:schemeClr val="accent1">
                    <a:lumMod val="75000"/>
                    <a:lumOff val="25000"/>
                  </a:schemeClr>
                </a:solidFill>
              </a:rPr>
              <a:t>of Wild Fauna and Flora (CITIES)</a:t>
            </a:r>
          </a:p>
          <a:p>
            <a:pPr lvl="1"/>
            <a:r>
              <a:rPr lang="en-US">
                <a:solidFill>
                  <a:schemeClr val="accent1">
                    <a:lumMod val="75000"/>
                    <a:lumOff val="25000"/>
                  </a:schemeClr>
                </a:solidFill>
              </a:rPr>
              <a:t>Stockholm Convention on Persistent Organic Pollutants (POPS)</a:t>
            </a:r>
          </a:p>
        </p:txBody>
      </p:sp>
      <p:sp>
        <p:nvSpPr>
          <p:cNvPr id="4" name="Text Placeholder 3">
            <a:extLst>
              <a:ext uri="{FF2B5EF4-FFF2-40B4-BE49-F238E27FC236}">
                <a16:creationId xmlns:a16="http://schemas.microsoft.com/office/drawing/2014/main" id="{F59D7351-3ADA-C8D3-2DC1-C8A1871F3E52}"/>
              </a:ext>
            </a:extLst>
          </p:cNvPr>
          <p:cNvSpPr>
            <a:spLocks noGrp="1"/>
          </p:cNvSpPr>
          <p:nvPr>
            <p:ph type="body" idx="13"/>
          </p:nvPr>
        </p:nvSpPr>
        <p:spPr/>
        <p:txBody>
          <a:bodyPr/>
          <a:lstStyle/>
          <a:p>
            <a:r>
              <a:rPr lang="en-US"/>
              <a:t>Legislation screening </a:t>
            </a:r>
          </a:p>
        </p:txBody>
      </p:sp>
      <p:sp>
        <p:nvSpPr>
          <p:cNvPr id="6" name="Rechteck 5">
            <a:extLst>
              <a:ext uri="{FF2B5EF4-FFF2-40B4-BE49-F238E27FC236}">
                <a16:creationId xmlns:a16="http://schemas.microsoft.com/office/drawing/2014/main" id="{2576FDDE-8AC3-99FF-9939-4EC58851E0EB}"/>
              </a:ext>
            </a:extLst>
          </p:cNvPr>
          <p:cNvSpPr/>
          <p:nvPr/>
        </p:nvSpPr>
        <p:spPr>
          <a:xfrm>
            <a:off x="2215440" y="6185342"/>
            <a:ext cx="5746281" cy="424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1600">
                <a:solidFill>
                  <a:schemeClr val="accent2"/>
                </a:solidFill>
              </a:rPr>
              <a:t>Please check this list. Is something relevant missing here?</a:t>
            </a:r>
          </a:p>
        </p:txBody>
      </p:sp>
      <p:sp>
        <p:nvSpPr>
          <p:cNvPr id="7" name="Content Placeholder 2">
            <a:extLst>
              <a:ext uri="{FF2B5EF4-FFF2-40B4-BE49-F238E27FC236}">
                <a16:creationId xmlns:a16="http://schemas.microsoft.com/office/drawing/2014/main" id="{5F8813B2-FA98-511E-C61A-63CD17A26E06}"/>
              </a:ext>
            </a:extLst>
          </p:cNvPr>
          <p:cNvSpPr txBox="1">
            <a:spLocks/>
          </p:cNvSpPr>
          <p:nvPr/>
        </p:nvSpPr>
        <p:spPr>
          <a:xfrm>
            <a:off x="7517331" y="3429000"/>
            <a:ext cx="4283242" cy="2057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chemeClr val="bg1"/>
                </a:solidFill>
              </a:rPr>
              <a:t>Relevant MS legislation &gt; EPR schemes:</a:t>
            </a:r>
          </a:p>
          <a:p>
            <a:pPr lvl="1"/>
            <a:r>
              <a:rPr lang="fr-FR" sz="1400">
                <a:solidFill>
                  <a:schemeClr val="bg1"/>
                </a:solidFill>
              </a:rPr>
              <a:t>France</a:t>
            </a:r>
          </a:p>
          <a:p>
            <a:pPr lvl="1"/>
            <a:r>
              <a:rPr lang="en-GB" sz="1400">
                <a:solidFill>
                  <a:schemeClr val="bg1"/>
                </a:solidFill>
              </a:rPr>
              <a:t>Hungary (wooden furniture, since 2023) </a:t>
            </a:r>
          </a:p>
          <a:p>
            <a:pPr lvl="1"/>
            <a:r>
              <a:rPr lang="en-GB" sz="1400">
                <a:solidFill>
                  <a:schemeClr val="bg1"/>
                </a:solidFill>
              </a:rPr>
              <a:t>Spain (under development)</a:t>
            </a:r>
          </a:p>
          <a:p>
            <a:pPr lvl="1"/>
            <a:r>
              <a:rPr lang="en-GB" sz="1400">
                <a:solidFill>
                  <a:schemeClr val="bg1"/>
                </a:solidFill>
              </a:rPr>
              <a:t>Portugal (under development)</a:t>
            </a:r>
          </a:p>
          <a:p>
            <a:pPr lvl="1"/>
            <a:r>
              <a:rPr lang="en-GB" sz="1400">
                <a:solidFill>
                  <a:schemeClr val="bg1"/>
                </a:solidFill>
              </a:rPr>
              <a:t>The Netherlands (under development)</a:t>
            </a:r>
            <a:endParaRPr lang="en-US" sz="1400">
              <a:solidFill>
                <a:schemeClr val="bg1"/>
              </a:solidFill>
            </a:endParaRPr>
          </a:p>
          <a:p>
            <a:pPr lvl="1"/>
            <a:r>
              <a:rPr lang="en-GB" sz="1400">
                <a:solidFill>
                  <a:schemeClr val="bg1"/>
                </a:solidFill>
              </a:rPr>
              <a:t>Italy (voluntary, under development)</a:t>
            </a:r>
          </a:p>
        </p:txBody>
      </p:sp>
    </p:spTree>
    <p:extLst>
      <p:ext uri="{BB962C8B-B14F-4D97-AF65-F5344CB8AC3E}">
        <p14:creationId xmlns:p14="http://schemas.microsoft.com/office/powerpoint/2010/main" val="801582809"/>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0CFBF-336D-A6FA-996B-B7BB3E1254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85A82-B2C8-1AEE-D005-655B8AF0704B}"/>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A5AA7D5C-46CA-E878-09A2-4DCEDE67341F}"/>
              </a:ext>
            </a:extLst>
          </p:cNvPr>
          <p:cNvSpPr>
            <a:spLocks noGrp="1"/>
          </p:cNvSpPr>
          <p:nvPr>
            <p:ph idx="1"/>
          </p:nvPr>
        </p:nvSpPr>
        <p:spPr>
          <a:xfrm>
            <a:off x="1033157" y="1867194"/>
            <a:ext cx="5598649" cy="3853023"/>
          </a:xfrm>
        </p:spPr>
        <p:txBody>
          <a:bodyPr vert="horz" lIns="91440" tIns="45720" rIns="91440" bIns="45720" rtlCol="0" anchor="t">
            <a:normAutofit lnSpcReduction="10000"/>
          </a:bodyPr>
          <a:lstStyle/>
          <a:p>
            <a:pPr marL="271145" indent="-271145"/>
            <a:r>
              <a:rPr lang="en-US"/>
              <a:t>Criteria for test standards for furniture: safety, strength, stability, durability</a:t>
            </a:r>
          </a:p>
          <a:p>
            <a:pPr lvl="1" indent="-226695"/>
            <a:r>
              <a:rPr lang="en-US"/>
              <a:t>Goal: harmonized European baseline</a:t>
            </a:r>
            <a:endParaRPr lang="en-US">
              <a:cs typeface="Arial"/>
            </a:endParaRPr>
          </a:p>
          <a:p>
            <a:pPr marL="271145" indent="-271145"/>
            <a:r>
              <a:rPr lang="en-GB"/>
              <a:t>~85 EN or ISO/IEC standards</a:t>
            </a:r>
            <a:endParaRPr lang="en-GB">
              <a:cs typeface="Arial"/>
            </a:endParaRPr>
          </a:p>
          <a:p>
            <a:pPr marL="271145" indent="-271145"/>
            <a:r>
              <a:rPr lang="en-GB"/>
              <a:t>National standards which do not exist at European level</a:t>
            </a:r>
            <a:endParaRPr lang="en-GB">
              <a:cs typeface="Arial"/>
            </a:endParaRPr>
          </a:p>
          <a:p>
            <a:pPr lvl="1" indent="-226695"/>
            <a:r>
              <a:rPr lang="en-GB"/>
              <a:t>Germany: 6 DIN standards</a:t>
            </a:r>
            <a:endParaRPr lang="en-GB">
              <a:cs typeface="Arial"/>
            </a:endParaRPr>
          </a:p>
          <a:p>
            <a:pPr lvl="1" indent="-226695"/>
            <a:r>
              <a:rPr lang="en-GB"/>
              <a:t>Italy: ~40 UNI standards</a:t>
            </a:r>
            <a:endParaRPr lang="en-GB">
              <a:cs typeface="Arial"/>
            </a:endParaRPr>
          </a:p>
          <a:p>
            <a:pPr marL="271145" indent="-271145"/>
            <a:r>
              <a:rPr lang="en-US"/>
              <a:t>Standards for circularity</a:t>
            </a:r>
            <a:endParaRPr lang="en-US">
              <a:cs typeface="Arial"/>
            </a:endParaRPr>
          </a:p>
          <a:p>
            <a:pPr lvl="1" indent="-226695"/>
            <a:r>
              <a:rPr lang="en-US"/>
              <a:t>Only one standard published to date: </a:t>
            </a:r>
            <a:br>
              <a:rPr lang="en-US"/>
            </a:br>
            <a:r>
              <a:rPr lang="en-US"/>
              <a:t>EN 17902:2023 (</a:t>
            </a:r>
            <a:r>
              <a:rPr lang="en-US" baseline="30000"/>
              <a:t>1</a:t>
            </a:r>
            <a:r>
              <a:rPr lang="en-US"/>
              <a:t>)</a:t>
            </a:r>
            <a:endParaRPr lang="en-US" baseline="30000">
              <a:cs typeface="Arial"/>
            </a:endParaRPr>
          </a:p>
          <a:p>
            <a:pPr lvl="1" indent="-226695"/>
            <a:r>
              <a:rPr lang="en-US"/>
              <a:t>Three standards are under development</a:t>
            </a:r>
            <a:endParaRPr lang="en-GB">
              <a:cs typeface="Arial"/>
            </a:endParaRPr>
          </a:p>
        </p:txBody>
      </p:sp>
      <p:sp>
        <p:nvSpPr>
          <p:cNvPr id="4" name="Text Placeholder 3">
            <a:extLst>
              <a:ext uri="{FF2B5EF4-FFF2-40B4-BE49-F238E27FC236}">
                <a16:creationId xmlns:a16="http://schemas.microsoft.com/office/drawing/2014/main" id="{E6C6A1CB-88B2-08CA-058F-04DF57A4B9B6}"/>
              </a:ext>
            </a:extLst>
          </p:cNvPr>
          <p:cNvSpPr>
            <a:spLocks noGrp="1"/>
          </p:cNvSpPr>
          <p:nvPr>
            <p:ph type="body" idx="13"/>
          </p:nvPr>
        </p:nvSpPr>
        <p:spPr/>
        <p:txBody>
          <a:bodyPr/>
          <a:lstStyle/>
          <a:p>
            <a:r>
              <a:rPr lang="en-US"/>
              <a:t>Test standards</a:t>
            </a:r>
          </a:p>
        </p:txBody>
      </p:sp>
      <p:graphicFrame>
        <p:nvGraphicFramePr>
          <p:cNvPr id="8" name="Diagramm 7">
            <a:extLst>
              <a:ext uri="{FF2B5EF4-FFF2-40B4-BE49-F238E27FC236}">
                <a16:creationId xmlns:a16="http://schemas.microsoft.com/office/drawing/2014/main" id="{18F924FB-01F2-4433-DF8F-2DD0485B9C76}"/>
              </a:ext>
            </a:extLst>
          </p:cNvPr>
          <p:cNvGraphicFramePr/>
          <p:nvPr>
            <p:extLst>
              <p:ext uri="{D42A27DB-BD31-4B8C-83A1-F6EECF244321}">
                <p14:modId xmlns:p14="http://schemas.microsoft.com/office/powerpoint/2010/main" val="3851901003"/>
              </p:ext>
            </p:extLst>
          </p:nvPr>
        </p:nvGraphicFramePr>
        <p:xfrm>
          <a:off x="7013575" y="644891"/>
          <a:ext cx="4796713" cy="501638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hteck 4">
            <a:extLst>
              <a:ext uri="{FF2B5EF4-FFF2-40B4-BE49-F238E27FC236}">
                <a16:creationId xmlns:a16="http://schemas.microsoft.com/office/drawing/2014/main" id="{28CA02E5-2706-69C1-69CE-B18B748AF0EE}"/>
              </a:ext>
            </a:extLst>
          </p:cNvPr>
          <p:cNvSpPr/>
          <p:nvPr/>
        </p:nvSpPr>
        <p:spPr>
          <a:xfrm>
            <a:off x="2040580" y="5859867"/>
            <a:ext cx="9009222" cy="62948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pPr>
            <a:r>
              <a:rPr lang="en-US" sz="1600">
                <a:solidFill>
                  <a:schemeClr val="accent2"/>
                </a:solidFill>
              </a:rPr>
              <a:t>Question: check Tables 5-3 to 5-5 in Sec. 5.4. of Draft Report T1. Is something relevant missing?</a:t>
            </a:r>
          </a:p>
        </p:txBody>
      </p:sp>
      <p:sp>
        <p:nvSpPr>
          <p:cNvPr id="6" name="Textfeld 5">
            <a:extLst>
              <a:ext uri="{FF2B5EF4-FFF2-40B4-BE49-F238E27FC236}">
                <a16:creationId xmlns:a16="http://schemas.microsoft.com/office/drawing/2014/main" id="{2C1ED5F7-64DA-3D4F-BB14-BB013B581BBA}"/>
              </a:ext>
            </a:extLst>
          </p:cNvPr>
          <p:cNvSpPr txBox="1"/>
          <p:nvPr/>
        </p:nvSpPr>
        <p:spPr>
          <a:xfrm>
            <a:off x="2352827" y="6515180"/>
            <a:ext cx="8204490" cy="261610"/>
          </a:xfrm>
          <a:prstGeom prst="rect">
            <a:avLst/>
          </a:prstGeom>
          <a:noFill/>
        </p:spPr>
        <p:txBody>
          <a:bodyPr wrap="none" rtlCol="0">
            <a:spAutoFit/>
          </a:bodyPr>
          <a:lstStyle/>
          <a:p>
            <a:pPr>
              <a:spcBef>
                <a:spcPts val="600"/>
              </a:spcBef>
            </a:pPr>
            <a:r>
              <a:rPr lang="de-DE" sz="1100" baseline="30000">
                <a:solidFill>
                  <a:schemeClr val="accent1"/>
                </a:solidFill>
              </a:rPr>
              <a:t>1</a:t>
            </a:r>
            <a:r>
              <a:rPr lang="de-DE" sz="1100">
                <a:solidFill>
                  <a:schemeClr val="accent1"/>
                </a:solidFill>
              </a:rPr>
              <a:t>EN 17902:2023,</a:t>
            </a:r>
            <a:r>
              <a:rPr lang="en-US" sz="1100">
                <a:solidFill>
                  <a:schemeClr val="accent1"/>
                </a:solidFill>
              </a:rPr>
              <a:t> Furniture – Circularity – Evaluation method for dis/re-assembly capability, published by WG 10 of CEN/TC 207</a:t>
            </a:r>
            <a:r>
              <a:rPr lang="de-DE" sz="1100">
                <a:solidFill>
                  <a:schemeClr val="accent1"/>
                </a:solidFill>
              </a:rPr>
              <a:t> </a:t>
            </a:r>
          </a:p>
        </p:txBody>
      </p:sp>
    </p:spTree>
    <p:extLst>
      <p:ext uri="{BB962C8B-B14F-4D97-AF65-F5344CB8AC3E}">
        <p14:creationId xmlns:p14="http://schemas.microsoft.com/office/powerpoint/2010/main" val="1061503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CE59F-4064-067D-474D-9E2A0405C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4BECE-4D61-B680-108D-F3F1F18153E8}"/>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E7E22410-A5DD-7381-3C5F-98F5A6657C9F}"/>
              </a:ext>
            </a:extLst>
          </p:cNvPr>
          <p:cNvSpPr>
            <a:spLocks noGrp="1"/>
          </p:cNvSpPr>
          <p:nvPr>
            <p:ph idx="1"/>
          </p:nvPr>
        </p:nvSpPr>
        <p:spPr/>
        <p:txBody>
          <a:bodyPr>
            <a:normAutofit fontScale="85000" lnSpcReduction="20000"/>
          </a:bodyPr>
          <a:lstStyle/>
          <a:p>
            <a:pPr marL="0" indent="0">
              <a:buNone/>
            </a:pPr>
            <a:r>
              <a:rPr lang="en-US" b="1" noProof="0"/>
              <a:t>EU / National voluntary schemes</a:t>
            </a:r>
          </a:p>
          <a:p>
            <a:r>
              <a:rPr lang="en-US"/>
              <a:t>EU Ecolabel</a:t>
            </a:r>
          </a:p>
          <a:p>
            <a:r>
              <a:rPr lang="en-US"/>
              <a:t>EU Green Public Procurement (GPP) criteria</a:t>
            </a:r>
          </a:p>
          <a:p>
            <a:r>
              <a:rPr lang="en-US" noProof="0"/>
              <a:t>Nordic Swan</a:t>
            </a:r>
          </a:p>
          <a:p>
            <a:r>
              <a:rPr lang="en-US" noProof="0"/>
              <a:t>Blue Angel</a:t>
            </a:r>
          </a:p>
          <a:p>
            <a:r>
              <a:rPr lang="en-US"/>
              <a:t>Austrian Ecolabel</a:t>
            </a:r>
          </a:p>
          <a:p>
            <a:r>
              <a:rPr lang="en-US" noProof="0"/>
              <a:t>FEMB Level Certification</a:t>
            </a:r>
          </a:p>
          <a:p>
            <a:r>
              <a:rPr lang="en-US"/>
              <a:t>German Furniture Quality Association (DGM): Golden M</a:t>
            </a:r>
          </a:p>
          <a:p>
            <a:r>
              <a:rPr lang="en-US" noProof="0" err="1"/>
              <a:t>Möbelfakta</a:t>
            </a:r>
            <a:endParaRPr lang="en-US" noProof="0"/>
          </a:p>
          <a:p>
            <a:r>
              <a:rPr lang="en-US"/>
              <a:t>Cradle to Cradle Certified®</a:t>
            </a:r>
          </a:p>
          <a:p>
            <a:r>
              <a:rPr lang="en-US" noProof="0"/>
              <a:t>Mar</a:t>
            </a:r>
            <a:r>
              <a:rPr lang="en-US" err="1"/>
              <a:t>que</a:t>
            </a:r>
            <a:r>
              <a:rPr lang="en-US"/>
              <a:t> NF and NF </a:t>
            </a:r>
            <a:r>
              <a:rPr lang="en-US" err="1"/>
              <a:t>Ameublement</a:t>
            </a:r>
            <a:r>
              <a:rPr lang="en-US"/>
              <a:t> family</a:t>
            </a:r>
          </a:p>
          <a:p>
            <a:r>
              <a:rPr lang="en-US" noProof="0" err="1"/>
              <a:t>Stichting</a:t>
            </a:r>
            <a:r>
              <a:rPr lang="en-US" noProof="0"/>
              <a:t> </a:t>
            </a:r>
            <a:r>
              <a:rPr lang="en-US" noProof="0" err="1"/>
              <a:t>Inkoop</a:t>
            </a:r>
            <a:r>
              <a:rPr lang="en-US" noProof="0"/>
              <a:t> Platform</a:t>
            </a:r>
          </a:p>
          <a:p>
            <a:endParaRPr lang="en-US" noProof="0"/>
          </a:p>
          <a:p>
            <a:pPr marL="0" indent="0">
              <a:buNone/>
            </a:pPr>
            <a:r>
              <a:rPr lang="en-US" b="1"/>
              <a:t>Third country voluntary schemes</a:t>
            </a:r>
          </a:p>
          <a:p>
            <a:r>
              <a:rPr lang="en-US"/>
              <a:t>BIFMA LEVEL®</a:t>
            </a:r>
            <a:endParaRPr lang="en-US" noProof="0"/>
          </a:p>
        </p:txBody>
      </p:sp>
      <p:sp>
        <p:nvSpPr>
          <p:cNvPr id="4" name="Text Placeholder 3">
            <a:extLst>
              <a:ext uri="{FF2B5EF4-FFF2-40B4-BE49-F238E27FC236}">
                <a16:creationId xmlns:a16="http://schemas.microsoft.com/office/drawing/2014/main" id="{0759D5BC-D099-9C46-0611-E289BA06ED1F}"/>
              </a:ext>
            </a:extLst>
          </p:cNvPr>
          <p:cNvSpPr>
            <a:spLocks noGrp="1"/>
          </p:cNvSpPr>
          <p:nvPr>
            <p:ph type="body" idx="13"/>
          </p:nvPr>
        </p:nvSpPr>
        <p:spPr/>
        <p:txBody>
          <a:bodyPr/>
          <a:lstStyle/>
          <a:p>
            <a:r>
              <a:rPr lang="en-US"/>
              <a:t>Voluntary schemes</a:t>
            </a:r>
          </a:p>
        </p:txBody>
      </p:sp>
      <p:pic>
        <p:nvPicPr>
          <p:cNvPr id="6" name="Grafik 5">
            <a:extLst>
              <a:ext uri="{FF2B5EF4-FFF2-40B4-BE49-F238E27FC236}">
                <a16:creationId xmlns:a16="http://schemas.microsoft.com/office/drawing/2014/main" id="{C4665497-9D0A-7F3F-C6DE-9A89B80492A9}"/>
              </a:ext>
            </a:extLst>
          </p:cNvPr>
          <p:cNvPicPr>
            <a:picLocks noChangeAspect="1"/>
          </p:cNvPicPr>
          <p:nvPr/>
        </p:nvPicPr>
        <p:blipFill>
          <a:blip r:embed="rId2"/>
          <a:stretch>
            <a:fillRect/>
          </a:stretch>
        </p:blipFill>
        <p:spPr>
          <a:xfrm>
            <a:off x="8068614" y="1519460"/>
            <a:ext cx="333223" cy="360000"/>
          </a:xfrm>
          <a:prstGeom prst="rect">
            <a:avLst/>
          </a:prstGeom>
        </p:spPr>
      </p:pic>
      <p:pic>
        <p:nvPicPr>
          <p:cNvPr id="8" name="Grafik 7">
            <a:extLst>
              <a:ext uri="{FF2B5EF4-FFF2-40B4-BE49-F238E27FC236}">
                <a16:creationId xmlns:a16="http://schemas.microsoft.com/office/drawing/2014/main" id="{04D660C5-0DE1-C8DA-5B80-1C3035A5BBDB}"/>
              </a:ext>
            </a:extLst>
          </p:cNvPr>
          <p:cNvPicPr>
            <a:picLocks noChangeAspect="1"/>
          </p:cNvPicPr>
          <p:nvPr/>
        </p:nvPicPr>
        <p:blipFill>
          <a:blip r:embed="rId3"/>
          <a:stretch>
            <a:fillRect/>
          </a:stretch>
        </p:blipFill>
        <p:spPr>
          <a:xfrm>
            <a:off x="8033046" y="1948890"/>
            <a:ext cx="389739" cy="360000"/>
          </a:xfrm>
          <a:prstGeom prst="rect">
            <a:avLst/>
          </a:prstGeom>
        </p:spPr>
      </p:pic>
      <p:pic>
        <p:nvPicPr>
          <p:cNvPr id="10" name="Grafik 9">
            <a:extLst>
              <a:ext uri="{FF2B5EF4-FFF2-40B4-BE49-F238E27FC236}">
                <a16:creationId xmlns:a16="http://schemas.microsoft.com/office/drawing/2014/main" id="{470ABC95-6780-F040-8116-31A084C45CE7}"/>
              </a:ext>
            </a:extLst>
          </p:cNvPr>
          <p:cNvPicPr>
            <a:picLocks noChangeAspect="1"/>
          </p:cNvPicPr>
          <p:nvPr/>
        </p:nvPicPr>
        <p:blipFill>
          <a:blip r:embed="rId4"/>
          <a:stretch>
            <a:fillRect/>
          </a:stretch>
        </p:blipFill>
        <p:spPr>
          <a:xfrm>
            <a:off x="8031404" y="2417235"/>
            <a:ext cx="393027" cy="360000"/>
          </a:xfrm>
          <a:prstGeom prst="rect">
            <a:avLst/>
          </a:prstGeom>
        </p:spPr>
      </p:pic>
      <p:pic>
        <p:nvPicPr>
          <p:cNvPr id="12" name="Grafik 11">
            <a:extLst>
              <a:ext uri="{FF2B5EF4-FFF2-40B4-BE49-F238E27FC236}">
                <a16:creationId xmlns:a16="http://schemas.microsoft.com/office/drawing/2014/main" id="{E3E891B8-1173-B012-30E1-26A35759642E}"/>
              </a:ext>
            </a:extLst>
          </p:cNvPr>
          <p:cNvPicPr>
            <a:picLocks noChangeAspect="1"/>
          </p:cNvPicPr>
          <p:nvPr/>
        </p:nvPicPr>
        <p:blipFill>
          <a:blip r:embed="rId5"/>
          <a:stretch>
            <a:fillRect/>
          </a:stretch>
        </p:blipFill>
        <p:spPr>
          <a:xfrm>
            <a:off x="7971694" y="2858931"/>
            <a:ext cx="512440" cy="432000"/>
          </a:xfrm>
          <a:prstGeom prst="rect">
            <a:avLst/>
          </a:prstGeom>
        </p:spPr>
      </p:pic>
      <p:pic>
        <p:nvPicPr>
          <p:cNvPr id="14" name="Grafik 13">
            <a:extLst>
              <a:ext uri="{FF2B5EF4-FFF2-40B4-BE49-F238E27FC236}">
                <a16:creationId xmlns:a16="http://schemas.microsoft.com/office/drawing/2014/main" id="{842DFB31-37D4-6D45-116F-FB8AD2CD4002}"/>
              </a:ext>
            </a:extLst>
          </p:cNvPr>
          <p:cNvPicPr>
            <a:picLocks noChangeAspect="1"/>
          </p:cNvPicPr>
          <p:nvPr/>
        </p:nvPicPr>
        <p:blipFill>
          <a:blip r:embed="rId6"/>
          <a:stretch>
            <a:fillRect/>
          </a:stretch>
        </p:blipFill>
        <p:spPr>
          <a:xfrm>
            <a:off x="8043239" y="3351723"/>
            <a:ext cx="369351" cy="360000"/>
          </a:xfrm>
          <a:prstGeom prst="rect">
            <a:avLst/>
          </a:prstGeom>
        </p:spPr>
      </p:pic>
      <p:pic>
        <p:nvPicPr>
          <p:cNvPr id="16" name="Grafik 15">
            <a:extLst>
              <a:ext uri="{FF2B5EF4-FFF2-40B4-BE49-F238E27FC236}">
                <a16:creationId xmlns:a16="http://schemas.microsoft.com/office/drawing/2014/main" id="{F87BFF7B-3EB6-B20B-8974-E137299585CC}"/>
              </a:ext>
            </a:extLst>
          </p:cNvPr>
          <p:cNvPicPr>
            <a:picLocks noChangeAspect="1"/>
          </p:cNvPicPr>
          <p:nvPr/>
        </p:nvPicPr>
        <p:blipFill>
          <a:blip r:embed="rId7"/>
          <a:stretch>
            <a:fillRect/>
          </a:stretch>
        </p:blipFill>
        <p:spPr>
          <a:xfrm>
            <a:off x="8090313" y="3784068"/>
            <a:ext cx="275208" cy="396000"/>
          </a:xfrm>
          <a:prstGeom prst="rect">
            <a:avLst/>
          </a:prstGeom>
        </p:spPr>
      </p:pic>
      <p:pic>
        <p:nvPicPr>
          <p:cNvPr id="18" name="Grafik 17">
            <a:extLst>
              <a:ext uri="{FF2B5EF4-FFF2-40B4-BE49-F238E27FC236}">
                <a16:creationId xmlns:a16="http://schemas.microsoft.com/office/drawing/2014/main" id="{8C2EF7AA-B96C-077A-DCDB-93EDA698F729}"/>
              </a:ext>
            </a:extLst>
          </p:cNvPr>
          <p:cNvPicPr>
            <a:picLocks noChangeAspect="1"/>
          </p:cNvPicPr>
          <p:nvPr/>
        </p:nvPicPr>
        <p:blipFill>
          <a:blip r:embed="rId8"/>
          <a:stretch>
            <a:fillRect/>
          </a:stretch>
        </p:blipFill>
        <p:spPr>
          <a:xfrm>
            <a:off x="7906364" y="4251679"/>
            <a:ext cx="643107" cy="360000"/>
          </a:xfrm>
          <a:prstGeom prst="rect">
            <a:avLst/>
          </a:prstGeom>
        </p:spPr>
      </p:pic>
      <p:pic>
        <p:nvPicPr>
          <p:cNvPr id="20" name="Grafik 19">
            <a:extLst>
              <a:ext uri="{FF2B5EF4-FFF2-40B4-BE49-F238E27FC236}">
                <a16:creationId xmlns:a16="http://schemas.microsoft.com/office/drawing/2014/main" id="{CD0754E4-7256-A914-3536-C31D3CCF2D9D}"/>
              </a:ext>
            </a:extLst>
          </p:cNvPr>
          <p:cNvPicPr>
            <a:picLocks noChangeAspect="1"/>
          </p:cNvPicPr>
          <p:nvPr/>
        </p:nvPicPr>
        <p:blipFill>
          <a:blip r:embed="rId9"/>
          <a:stretch>
            <a:fillRect/>
          </a:stretch>
        </p:blipFill>
        <p:spPr>
          <a:xfrm>
            <a:off x="7993221" y="4683290"/>
            <a:ext cx="469392" cy="360000"/>
          </a:xfrm>
          <a:prstGeom prst="rect">
            <a:avLst/>
          </a:prstGeom>
        </p:spPr>
      </p:pic>
      <p:pic>
        <p:nvPicPr>
          <p:cNvPr id="25" name="Grafik 24">
            <a:extLst>
              <a:ext uri="{FF2B5EF4-FFF2-40B4-BE49-F238E27FC236}">
                <a16:creationId xmlns:a16="http://schemas.microsoft.com/office/drawing/2014/main" id="{E1787442-7F07-AC80-C889-3BF66AC45AA0}"/>
              </a:ext>
            </a:extLst>
          </p:cNvPr>
          <p:cNvPicPr>
            <a:picLocks noChangeAspect="1"/>
          </p:cNvPicPr>
          <p:nvPr/>
        </p:nvPicPr>
        <p:blipFill>
          <a:blip r:embed="rId10"/>
          <a:stretch>
            <a:fillRect/>
          </a:stretch>
        </p:blipFill>
        <p:spPr>
          <a:xfrm>
            <a:off x="8027391" y="5114901"/>
            <a:ext cx="401053" cy="360000"/>
          </a:xfrm>
          <a:prstGeom prst="rect">
            <a:avLst/>
          </a:prstGeom>
        </p:spPr>
      </p:pic>
      <p:pic>
        <p:nvPicPr>
          <p:cNvPr id="27" name="Grafik 26">
            <a:extLst>
              <a:ext uri="{FF2B5EF4-FFF2-40B4-BE49-F238E27FC236}">
                <a16:creationId xmlns:a16="http://schemas.microsoft.com/office/drawing/2014/main" id="{1A05AC09-8713-6B0D-B283-F59BE5A58BD2}"/>
              </a:ext>
            </a:extLst>
          </p:cNvPr>
          <p:cNvPicPr>
            <a:picLocks noChangeAspect="1"/>
          </p:cNvPicPr>
          <p:nvPr/>
        </p:nvPicPr>
        <p:blipFill>
          <a:blip r:embed="rId11"/>
          <a:stretch>
            <a:fillRect/>
          </a:stretch>
        </p:blipFill>
        <p:spPr>
          <a:xfrm>
            <a:off x="8068614" y="5719508"/>
            <a:ext cx="318606" cy="360000"/>
          </a:xfrm>
          <a:prstGeom prst="rect">
            <a:avLst/>
          </a:prstGeom>
        </p:spPr>
      </p:pic>
      <p:sp>
        <p:nvSpPr>
          <p:cNvPr id="5" name="Rechteck 4">
            <a:extLst>
              <a:ext uri="{FF2B5EF4-FFF2-40B4-BE49-F238E27FC236}">
                <a16:creationId xmlns:a16="http://schemas.microsoft.com/office/drawing/2014/main" id="{1464FF1A-A608-10DA-06CF-CE0E4FA0706A}"/>
              </a:ext>
            </a:extLst>
          </p:cNvPr>
          <p:cNvSpPr/>
          <p:nvPr/>
        </p:nvSpPr>
        <p:spPr>
          <a:xfrm>
            <a:off x="2215440" y="6185342"/>
            <a:ext cx="5746281" cy="424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pPr>
            <a:r>
              <a:rPr lang="en-US" sz="1600">
                <a:solidFill>
                  <a:schemeClr val="accent2"/>
                </a:solidFill>
              </a:rPr>
              <a:t>Question: Is anything relevant missing here?</a:t>
            </a:r>
          </a:p>
        </p:txBody>
      </p:sp>
    </p:spTree>
    <p:extLst>
      <p:ext uri="{BB962C8B-B14F-4D97-AF65-F5344CB8AC3E}">
        <p14:creationId xmlns:p14="http://schemas.microsoft.com/office/powerpoint/2010/main" val="3389780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A040-906A-C35F-CAF9-1181BD964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9459B-6DEB-943C-AC9C-46EFD6368996}"/>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59FF42CA-301D-4ECE-815D-CE1F8D19BE67}"/>
              </a:ext>
            </a:extLst>
          </p:cNvPr>
          <p:cNvSpPr>
            <a:spLocks noGrp="1"/>
          </p:cNvSpPr>
          <p:nvPr>
            <p:ph idx="1"/>
          </p:nvPr>
        </p:nvSpPr>
        <p:spPr>
          <a:xfrm>
            <a:off x="1033158" y="1867194"/>
            <a:ext cx="5062842" cy="4147663"/>
          </a:xfrm>
        </p:spPr>
        <p:txBody>
          <a:bodyPr>
            <a:normAutofit fontScale="92500" lnSpcReduction="10000"/>
          </a:bodyPr>
          <a:lstStyle/>
          <a:p>
            <a:pPr marL="0" indent="0">
              <a:buNone/>
            </a:pPr>
            <a:r>
              <a:rPr lang="en-US" b="1" noProof="0"/>
              <a:t>Wood</a:t>
            </a:r>
          </a:p>
          <a:p>
            <a:r>
              <a:rPr lang="en-US"/>
              <a:t>FSC (Forest Stewardship Council)</a:t>
            </a:r>
          </a:p>
          <a:p>
            <a:r>
              <a:rPr lang="en-US" noProof="0"/>
              <a:t>PEFC (</a:t>
            </a:r>
            <a:r>
              <a:rPr lang="en-US" noProof="0" err="1"/>
              <a:t>Programme</a:t>
            </a:r>
            <a:r>
              <a:rPr lang="en-US" noProof="0"/>
              <a:t> for the Endorsement of Forest Certification)</a:t>
            </a:r>
          </a:p>
          <a:p>
            <a:r>
              <a:rPr lang="en-US"/>
              <a:t>Bois de Frane</a:t>
            </a:r>
          </a:p>
          <a:p>
            <a:r>
              <a:rPr lang="en-US" noProof="0"/>
              <a:t>STIP (</a:t>
            </a:r>
            <a:r>
              <a:rPr lang="en-US" noProof="0" err="1"/>
              <a:t>Stichting</a:t>
            </a:r>
            <a:r>
              <a:rPr lang="en-US" noProof="0"/>
              <a:t> </a:t>
            </a:r>
            <a:r>
              <a:rPr lang="en-US" noProof="0" err="1"/>
              <a:t>Inkoop</a:t>
            </a:r>
            <a:r>
              <a:rPr lang="en-US" noProof="0"/>
              <a:t> Platform)</a:t>
            </a:r>
          </a:p>
          <a:p>
            <a:pPr marL="0" indent="0">
              <a:buNone/>
            </a:pPr>
            <a:r>
              <a:rPr lang="en-US" b="1"/>
              <a:t>Textiles</a:t>
            </a:r>
          </a:p>
          <a:p>
            <a:r>
              <a:rPr lang="en-US"/>
              <a:t>OEKO-TEX</a:t>
            </a:r>
          </a:p>
          <a:p>
            <a:r>
              <a:rPr lang="en-US" noProof="0"/>
              <a:t>GOTS (Global Organic Textile Standard)</a:t>
            </a:r>
          </a:p>
          <a:p>
            <a:r>
              <a:rPr lang="en-US"/>
              <a:t>ERTS (Ecological and Recycled Textile Standard)</a:t>
            </a:r>
          </a:p>
          <a:p>
            <a:r>
              <a:rPr lang="en-US" noProof="0"/>
              <a:t>GRS (Global Recycled Standard)</a:t>
            </a:r>
          </a:p>
          <a:p>
            <a:r>
              <a:rPr lang="en-US"/>
              <a:t>RCS (Recycled Claim Standard)</a:t>
            </a:r>
            <a:endParaRPr lang="en-US" noProof="0"/>
          </a:p>
        </p:txBody>
      </p:sp>
      <p:sp>
        <p:nvSpPr>
          <p:cNvPr id="4" name="Text Placeholder 3">
            <a:extLst>
              <a:ext uri="{FF2B5EF4-FFF2-40B4-BE49-F238E27FC236}">
                <a16:creationId xmlns:a16="http://schemas.microsoft.com/office/drawing/2014/main" id="{2B995E39-A9C4-951B-E5E1-71D65EEDA78B}"/>
              </a:ext>
            </a:extLst>
          </p:cNvPr>
          <p:cNvSpPr>
            <a:spLocks noGrp="1"/>
          </p:cNvSpPr>
          <p:nvPr>
            <p:ph type="body" idx="13"/>
          </p:nvPr>
        </p:nvSpPr>
        <p:spPr/>
        <p:txBody>
          <a:bodyPr/>
          <a:lstStyle/>
          <a:p>
            <a:r>
              <a:rPr lang="en-US"/>
              <a:t>Voluntary schemes – material-related certifications</a:t>
            </a:r>
          </a:p>
        </p:txBody>
      </p:sp>
      <p:sp>
        <p:nvSpPr>
          <p:cNvPr id="7" name="Content Placeholder 2">
            <a:extLst>
              <a:ext uri="{FF2B5EF4-FFF2-40B4-BE49-F238E27FC236}">
                <a16:creationId xmlns:a16="http://schemas.microsoft.com/office/drawing/2014/main" id="{E66B2704-1729-79EC-AA00-43715D3010C4}"/>
              </a:ext>
            </a:extLst>
          </p:cNvPr>
          <p:cNvSpPr txBox="1">
            <a:spLocks/>
          </p:cNvSpPr>
          <p:nvPr/>
        </p:nvSpPr>
        <p:spPr>
          <a:xfrm>
            <a:off x="6096000" y="1867194"/>
            <a:ext cx="5062842" cy="4147663"/>
          </a:xfrm>
          <a:prstGeom prst="rect">
            <a:avLst/>
          </a:prstGeom>
        </p:spPr>
        <p:txBody>
          <a:bodyPr vert="horz" lIns="91440" tIns="45720" rIns="91440" bIns="45720" rtlCol="0">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b="1"/>
              <a:t>Latex foam</a:t>
            </a:r>
          </a:p>
          <a:p>
            <a:r>
              <a:rPr lang="en-US"/>
              <a:t>GOLS (Global Organic Latex Standard)</a:t>
            </a:r>
          </a:p>
          <a:p>
            <a:pPr marL="0" indent="0">
              <a:buNone/>
            </a:pPr>
            <a:r>
              <a:rPr lang="en-US" b="1"/>
              <a:t>PU foam</a:t>
            </a:r>
          </a:p>
          <a:p>
            <a:r>
              <a:rPr lang="en-US"/>
              <a:t>ISCC+ (International Sustainability and Carbon Certification)</a:t>
            </a:r>
          </a:p>
          <a:p>
            <a:pPr marL="0" indent="0">
              <a:buNone/>
            </a:pPr>
            <a:r>
              <a:rPr lang="en-US" b="1"/>
              <a:t>Plastics (recycled content)</a:t>
            </a:r>
          </a:p>
          <a:p>
            <a:r>
              <a:rPr lang="en-US" err="1"/>
              <a:t>RecyClass</a:t>
            </a:r>
            <a:endParaRPr lang="en-US"/>
          </a:p>
          <a:p>
            <a:r>
              <a:rPr lang="en-US"/>
              <a:t>MPR (</a:t>
            </a:r>
            <a:r>
              <a:rPr lang="fr-FR"/>
              <a:t>Incorporation de Matières Plastiques Recyclées)</a:t>
            </a:r>
            <a:endParaRPr lang="en-US"/>
          </a:p>
        </p:txBody>
      </p:sp>
      <p:pic>
        <p:nvPicPr>
          <p:cNvPr id="12" name="Grafik 11">
            <a:extLst>
              <a:ext uri="{FF2B5EF4-FFF2-40B4-BE49-F238E27FC236}">
                <a16:creationId xmlns:a16="http://schemas.microsoft.com/office/drawing/2014/main" id="{1FA2C778-470E-7906-DC96-9B19BEF7ED9F}"/>
              </a:ext>
            </a:extLst>
          </p:cNvPr>
          <p:cNvPicPr>
            <a:picLocks noChangeAspect="1"/>
          </p:cNvPicPr>
          <p:nvPr/>
        </p:nvPicPr>
        <p:blipFill>
          <a:blip r:embed="rId2"/>
          <a:stretch>
            <a:fillRect/>
          </a:stretch>
        </p:blipFill>
        <p:spPr>
          <a:xfrm>
            <a:off x="568864" y="2038245"/>
            <a:ext cx="347705" cy="396000"/>
          </a:xfrm>
          <a:prstGeom prst="rect">
            <a:avLst/>
          </a:prstGeom>
        </p:spPr>
      </p:pic>
      <p:pic>
        <p:nvPicPr>
          <p:cNvPr id="14" name="Grafik 13">
            <a:extLst>
              <a:ext uri="{FF2B5EF4-FFF2-40B4-BE49-F238E27FC236}">
                <a16:creationId xmlns:a16="http://schemas.microsoft.com/office/drawing/2014/main" id="{06DAB321-1D10-088C-1C21-E5CBE3C90F43}"/>
              </a:ext>
            </a:extLst>
          </p:cNvPr>
          <p:cNvPicPr>
            <a:picLocks noChangeAspect="1"/>
          </p:cNvPicPr>
          <p:nvPr/>
        </p:nvPicPr>
        <p:blipFill>
          <a:blip r:embed="rId3"/>
          <a:stretch>
            <a:fillRect/>
          </a:stretch>
        </p:blipFill>
        <p:spPr>
          <a:xfrm>
            <a:off x="570382" y="2479238"/>
            <a:ext cx="344669" cy="396000"/>
          </a:xfrm>
          <a:prstGeom prst="rect">
            <a:avLst/>
          </a:prstGeom>
        </p:spPr>
      </p:pic>
      <p:pic>
        <p:nvPicPr>
          <p:cNvPr id="16" name="Grafik 15">
            <a:extLst>
              <a:ext uri="{FF2B5EF4-FFF2-40B4-BE49-F238E27FC236}">
                <a16:creationId xmlns:a16="http://schemas.microsoft.com/office/drawing/2014/main" id="{144DA193-9134-26A9-24E2-F7E525C675B6}"/>
              </a:ext>
            </a:extLst>
          </p:cNvPr>
          <p:cNvPicPr>
            <a:picLocks noChangeAspect="1"/>
          </p:cNvPicPr>
          <p:nvPr/>
        </p:nvPicPr>
        <p:blipFill>
          <a:blip r:embed="rId4"/>
          <a:stretch>
            <a:fillRect/>
          </a:stretch>
        </p:blipFill>
        <p:spPr>
          <a:xfrm>
            <a:off x="570060" y="2895299"/>
            <a:ext cx="345312" cy="396000"/>
          </a:xfrm>
          <a:prstGeom prst="rect">
            <a:avLst/>
          </a:prstGeom>
        </p:spPr>
      </p:pic>
      <p:pic>
        <p:nvPicPr>
          <p:cNvPr id="18" name="Grafik 17">
            <a:extLst>
              <a:ext uri="{FF2B5EF4-FFF2-40B4-BE49-F238E27FC236}">
                <a16:creationId xmlns:a16="http://schemas.microsoft.com/office/drawing/2014/main" id="{F8975496-76B8-9B9A-B4E4-89DBE2BBFECF}"/>
              </a:ext>
            </a:extLst>
          </p:cNvPr>
          <p:cNvPicPr>
            <a:picLocks noChangeAspect="1"/>
          </p:cNvPicPr>
          <p:nvPr/>
        </p:nvPicPr>
        <p:blipFill>
          <a:blip r:embed="rId5"/>
          <a:stretch>
            <a:fillRect/>
          </a:stretch>
        </p:blipFill>
        <p:spPr>
          <a:xfrm>
            <a:off x="583983" y="3344607"/>
            <a:ext cx="317466" cy="396000"/>
          </a:xfrm>
          <a:prstGeom prst="rect">
            <a:avLst/>
          </a:prstGeom>
        </p:spPr>
      </p:pic>
      <p:pic>
        <p:nvPicPr>
          <p:cNvPr id="20" name="Grafik 19">
            <a:extLst>
              <a:ext uri="{FF2B5EF4-FFF2-40B4-BE49-F238E27FC236}">
                <a16:creationId xmlns:a16="http://schemas.microsoft.com/office/drawing/2014/main" id="{2CDED086-23BA-EC43-CEBF-C06F54194225}"/>
              </a:ext>
            </a:extLst>
          </p:cNvPr>
          <p:cNvPicPr>
            <a:picLocks noChangeAspect="1"/>
          </p:cNvPicPr>
          <p:nvPr/>
        </p:nvPicPr>
        <p:blipFill>
          <a:blip r:embed="rId6"/>
          <a:stretch>
            <a:fillRect/>
          </a:stretch>
        </p:blipFill>
        <p:spPr>
          <a:xfrm>
            <a:off x="2270383" y="5974498"/>
            <a:ext cx="403920" cy="396000"/>
          </a:xfrm>
          <a:prstGeom prst="rect">
            <a:avLst/>
          </a:prstGeom>
        </p:spPr>
      </p:pic>
      <p:pic>
        <p:nvPicPr>
          <p:cNvPr id="22" name="Grafik 21">
            <a:extLst>
              <a:ext uri="{FF2B5EF4-FFF2-40B4-BE49-F238E27FC236}">
                <a16:creationId xmlns:a16="http://schemas.microsoft.com/office/drawing/2014/main" id="{6822A3B1-68CD-FACB-B28C-C9783ABA6D4B}"/>
              </a:ext>
            </a:extLst>
          </p:cNvPr>
          <p:cNvPicPr>
            <a:picLocks noChangeAspect="1"/>
          </p:cNvPicPr>
          <p:nvPr/>
        </p:nvPicPr>
        <p:blipFill>
          <a:blip r:embed="rId7"/>
          <a:stretch>
            <a:fillRect/>
          </a:stretch>
        </p:blipFill>
        <p:spPr>
          <a:xfrm>
            <a:off x="2761025" y="5974498"/>
            <a:ext cx="416308" cy="396000"/>
          </a:xfrm>
          <a:prstGeom prst="rect">
            <a:avLst/>
          </a:prstGeom>
        </p:spPr>
      </p:pic>
      <p:pic>
        <p:nvPicPr>
          <p:cNvPr id="24" name="Grafik 23">
            <a:extLst>
              <a:ext uri="{FF2B5EF4-FFF2-40B4-BE49-F238E27FC236}">
                <a16:creationId xmlns:a16="http://schemas.microsoft.com/office/drawing/2014/main" id="{9F251A73-5A04-2821-CF47-49FA4E71A196}"/>
              </a:ext>
            </a:extLst>
          </p:cNvPr>
          <p:cNvPicPr>
            <a:picLocks noChangeAspect="1"/>
          </p:cNvPicPr>
          <p:nvPr/>
        </p:nvPicPr>
        <p:blipFill>
          <a:blip r:embed="rId8"/>
          <a:stretch>
            <a:fillRect/>
          </a:stretch>
        </p:blipFill>
        <p:spPr>
          <a:xfrm>
            <a:off x="3259468" y="5974498"/>
            <a:ext cx="584942" cy="396000"/>
          </a:xfrm>
          <a:prstGeom prst="rect">
            <a:avLst/>
          </a:prstGeom>
        </p:spPr>
      </p:pic>
      <p:pic>
        <p:nvPicPr>
          <p:cNvPr id="26" name="Grafik 25">
            <a:extLst>
              <a:ext uri="{FF2B5EF4-FFF2-40B4-BE49-F238E27FC236}">
                <a16:creationId xmlns:a16="http://schemas.microsoft.com/office/drawing/2014/main" id="{65397C3D-A7CA-EEC3-6367-55596421DC45}"/>
              </a:ext>
            </a:extLst>
          </p:cNvPr>
          <p:cNvPicPr>
            <a:picLocks noChangeAspect="1"/>
          </p:cNvPicPr>
          <p:nvPr/>
        </p:nvPicPr>
        <p:blipFill>
          <a:blip r:embed="rId9"/>
          <a:stretch>
            <a:fillRect/>
          </a:stretch>
        </p:blipFill>
        <p:spPr>
          <a:xfrm>
            <a:off x="3905648" y="5974498"/>
            <a:ext cx="811476" cy="396000"/>
          </a:xfrm>
          <a:prstGeom prst="rect">
            <a:avLst/>
          </a:prstGeom>
        </p:spPr>
      </p:pic>
      <p:pic>
        <p:nvPicPr>
          <p:cNvPr id="28" name="Grafik 27">
            <a:extLst>
              <a:ext uri="{FF2B5EF4-FFF2-40B4-BE49-F238E27FC236}">
                <a16:creationId xmlns:a16="http://schemas.microsoft.com/office/drawing/2014/main" id="{FB5EA6FD-0619-79F3-8F1D-1E889D88A99F}"/>
              </a:ext>
            </a:extLst>
          </p:cNvPr>
          <p:cNvPicPr>
            <a:picLocks noChangeAspect="1"/>
          </p:cNvPicPr>
          <p:nvPr/>
        </p:nvPicPr>
        <p:blipFill>
          <a:blip r:embed="rId10"/>
          <a:stretch>
            <a:fillRect/>
          </a:stretch>
        </p:blipFill>
        <p:spPr>
          <a:xfrm>
            <a:off x="4799068" y="5974498"/>
            <a:ext cx="376839" cy="396000"/>
          </a:xfrm>
          <a:prstGeom prst="rect">
            <a:avLst/>
          </a:prstGeom>
        </p:spPr>
      </p:pic>
      <p:pic>
        <p:nvPicPr>
          <p:cNvPr id="30" name="Grafik 29">
            <a:extLst>
              <a:ext uri="{FF2B5EF4-FFF2-40B4-BE49-F238E27FC236}">
                <a16:creationId xmlns:a16="http://schemas.microsoft.com/office/drawing/2014/main" id="{C37D800B-0AA7-CD1F-CC7E-7C8885F6E2A1}"/>
              </a:ext>
            </a:extLst>
          </p:cNvPr>
          <p:cNvPicPr>
            <a:picLocks noChangeAspect="1"/>
          </p:cNvPicPr>
          <p:nvPr/>
        </p:nvPicPr>
        <p:blipFill>
          <a:blip r:embed="rId11"/>
          <a:stretch>
            <a:fillRect/>
          </a:stretch>
        </p:blipFill>
        <p:spPr>
          <a:xfrm>
            <a:off x="11100965" y="2251645"/>
            <a:ext cx="588415" cy="360000"/>
          </a:xfrm>
          <a:prstGeom prst="rect">
            <a:avLst/>
          </a:prstGeom>
        </p:spPr>
      </p:pic>
      <p:pic>
        <p:nvPicPr>
          <p:cNvPr id="32" name="Grafik 31">
            <a:extLst>
              <a:ext uri="{FF2B5EF4-FFF2-40B4-BE49-F238E27FC236}">
                <a16:creationId xmlns:a16="http://schemas.microsoft.com/office/drawing/2014/main" id="{873F9C51-0BCE-9904-A6CF-706065B0D0D9}"/>
              </a:ext>
            </a:extLst>
          </p:cNvPr>
          <p:cNvPicPr>
            <a:picLocks noChangeAspect="1"/>
          </p:cNvPicPr>
          <p:nvPr/>
        </p:nvPicPr>
        <p:blipFill>
          <a:blip r:embed="rId12"/>
          <a:stretch>
            <a:fillRect/>
          </a:stretch>
        </p:blipFill>
        <p:spPr>
          <a:xfrm>
            <a:off x="11159537" y="2932666"/>
            <a:ext cx="471271" cy="432000"/>
          </a:xfrm>
          <a:prstGeom prst="rect">
            <a:avLst/>
          </a:prstGeom>
        </p:spPr>
      </p:pic>
      <p:pic>
        <p:nvPicPr>
          <p:cNvPr id="34" name="Grafik 33">
            <a:extLst>
              <a:ext uri="{FF2B5EF4-FFF2-40B4-BE49-F238E27FC236}">
                <a16:creationId xmlns:a16="http://schemas.microsoft.com/office/drawing/2014/main" id="{E5EC2490-818C-8DC5-7146-2EF8D4BDCE46}"/>
              </a:ext>
            </a:extLst>
          </p:cNvPr>
          <p:cNvPicPr>
            <a:picLocks noChangeAspect="1"/>
          </p:cNvPicPr>
          <p:nvPr/>
        </p:nvPicPr>
        <p:blipFill>
          <a:blip r:embed="rId13"/>
          <a:stretch>
            <a:fillRect/>
          </a:stretch>
        </p:blipFill>
        <p:spPr>
          <a:xfrm>
            <a:off x="11228749" y="3856307"/>
            <a:ext cx="332847" cy="468000"/>
          </a:xfrm>
          <a:prstGeom prst="rect">
            <a:avLst/>
          </a:prstGeom>
        </p:spPr>
      </p:pic>
      <p:pic>
        <p:nvPicPr>
          <p:cNvPr id="36" name="Grafik 35">
            <a:extLst>
              <a:ext uri="{FF2B5EF4-FFF2-40B4-BE49-F238E27FC236}">
                <a16:creationId xmlns:a16="http://schemas.microsoft.com/office/drawing/2014/main" id="{1BE16793-0D1F-80B5-B9FA-F52EC0ABDC18}"/>
              </a:ext>
            </a:extLst>
          </p:cNvPr>
          <p:cNvPicPr>
            <a:picLocks noChangeAspect="1"/>
          </p:cNvPicPr>
          <p:nvPr/>
        </p:nvPicPr>
        <p:blipFill>
          <a:blip r:embed="rId14"/>
          <a:stretch>
            <a:fillRect/>
          </a:stretch>
        </p:blipFill>
        <p:spPr>
          <a:xfrm>
            <a:off x="11173050" y="4360499"/>
            <a:ext cx="444244" cy="468000"/>
          </a:xfrm>
          <a:prstGeom prst="rect">
            <a:avLst/>
          </a:prstGeom>
        </p:spPr>
      </p:pic>
      <p:sp>
        <p:nvSpPr>
          <p:cNvPr id="5" name="Rechteck 4">
            <a:extLst>
              <a:ext uri="{FF2B5EF4-FFF2-40B4-BE49-F238E27FC236}">
                <a16:creationId xmlns:a16="http://schemas.microsoft.com/office/drawing/2014/main" id="{374E6932-9DA3-A23B-CABF-3601A7D60BFE}"/>
              </a:ext>
            </a:extLst>
          </p:cNvPr>
          <p:cNvSpPr/>
          <p:nvPr/>
        </p:nvSpPr>
        <p:spPr>
          <a:xfrm>
            <a:off x="6096000" y="5590413"/>
            <a:ext cx="5746281" cy="424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pPr>
            <a:r>
              <a:rPr lang="en-US" sz="1600">
                <a:solidFill>
                  <a:schemeClr val="accent2"/>
                </a:solidFill>
              </a:rPr>
              <a:t>Question: Is something relevant missing here?</a:t>
            </a:r>
          </a:p>
        </p:txBody>
      </p:sp>
    </p:spTree>
    <p:extLst>
      <p:ext uri="{BB962C8B-B14F-4D97-AF65-F5344CB8AC3E}">
        <p14:creationId xmlns:p14="http://schemas.microsoft.com/office/powerpoint/2010/main" val="3881134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498C7-F63E-77F2-7B90-BC7C37767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33C527-70C3-DC06-51C8-A06131B976B1}"/>
              </a:ext>
            </a:extLst>
          </p:cNvPr>
          <p:cNvSpPr>
            <a:spLocks noGrp="1"/>
          </p:cNvSpPr>
          <p:nvPr>
            <p:ph type="title"/>
          </p:nvPr>
        </p:nvSpPr>
        <p:spPr/>
        <p:txBody>
          <a:bodyPr/>
          <a:lstStyle/>
          <a:p>
            <a:r>
              <a:rPr lang="tr-TR"/>
              <a:t>Task 1 - Scope</a:t>
            </a:r>
            <a:endParaRPr lang="en-US"/>
          </a:p>
        </p:txBody>
      </p:sp>
      <p:sp>
        <p:nvSpPr>
          <p:cNvPr id="3" name="Content Placeholder 2">
            <a:extLst>
              <a:ext uri="{FF2B5EF4-FFF2-40B4-BE49-F238E27FC236}">
                <a16:creationId xmlns:a16="http://schemas.microsoft.com/office/drawing/2014/main" id="{19EB2DF7-D5BE-743D-4877-1A7B174085F6}"/>
              </a:ext>
            </a:extLst>
          </p:cNvPr>
          <p:cNvSpPr>
            <a:spLocks noGrp="1"/>
          </p:cNvSpPr>
          <p:nvPr>
            <p:ph idx="1"/>
          </p:nvPr>
        </p:nvSpPr>
        <p:spPr>
          <a:xfrm>
            <a:off x="1033157" y="1867194"/>
            <a:ext cx="7918337" cy="4147663"/>
          </a:xfrm>
        </p:spPr>
        <p:txBody>
          <a:bodyPr>
            <a:normAutofit/>
          </a:bodyPr>
          <a:lstStyle/>
          <a:p>
            <a:pPr marL="0" indent="0">
              <a:buNone/>
            </a:pPr>
            <a:r>
              <a:rPr lang="en-US" b="1" noProof="0"/>
              <a:t>Chemical- and emission-related certifications</a:t>
            </a:r>
          </a:p>
          <a:p>
            <a:r>
              <a:rPr lang="en-US"/>
              <a:t>CARB (California Air Resources Board)</a:t>
            </a:r>
          </a:p>
          <a:p>
            <a:r>
              <a:rPr lang="en-US" err="1"/>
              <a:t>CertiPUR</a:t>
            </a:r>
            <a:r>
              <a:rPr lang="en-US"/>
              <a:t>®</a:t>
            </a:r>
          </a:p>
          <a:p>
            <a:r>
              <a:rPr lang="en-US" noProof="0" err="1"/>
              <a:t>Greenguard</a:t>
            </a:r>
            <a:r>
              <a:rPr lang="en-US" noProof="0"/>
              <a:t> (Gold)</a:t>
            </a:r>
          </a:p>
          <a:p>
            <a:r>
              <a:rPr lang="en-US"/>
              <a:t>Solar Impulse Efficient Solutions Label</a:t>
            </a:r>
            <a:endParaRPr lang="en-US" noProof="0"/>
          </a:p>
        </p:txBody>
      </p:sp>
      <p:sp>
        <p:nvSpPr>
          <p:cNvPr id="4" name="Text Placeholder 3">
            <a:extLst>
              <a:ext uri="{FF2B5EF4-FFF2-40B4-BE49-F238E27FC236}">
                <a16:creationId xmlns:a16="http://schemas.microsoft.com/office/drawing/2014/main" id="{F2CC5E1D-2BC5-F91D-7243-2A9B25F1ADF3}"/>
              </a:ext>
            </a:extLst>
          </p:cNvPr>
          <p:cNvSpPr>
            <a:spLocks noGrp="1"/>
          </p:cNvSpPr>
          <p:nvPr>
            <p:ph type="body" idx="13"/>
          </p:nvPr>
        </p:nvSpPr>
        <p:spPr/>
        <p:txBody>
          <a:bodyPr/>
          <a:lstStyle/>
          <a:p>
            <a:r>
              <a:rPr lang="en-US"/>
              <a:t>Voluntary schemes</a:t>
            </a:r>
          </a:p>
        </p:txBody>
      </p:sp>
      <p:sp>
        <p:nvSpPr>
          <p:cNvPr id="5" name="Rechteck 4">
            <a:extLst>
              <a:ext uri="{FF2B5EF4-FFF2-40B4-BE49-F238E27FC236}">
                <a16:creationId xmlns:a16="http://schemas.microsoft.com/office/drawing/2014/main" id="{E27984EF-93AF-4BF8-70C0-4006715D8BFC}"/>
              </a:ext>
            </a:extLst>
          </p:cNvPr>
          <p:cNvSpPr/>
          <p:nvPr/>
        </p:nvSpPr>
        <p:spPr>
          <a:xfrm>
            <a:off x="6096000" y="5590413"/>
            <a:ext cx="5746281" cy="4244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spcBef>
                <a:spcPts val="600"/>
              </a:spcBef>
            </a:pPr>
            <a:r>
              <a:rPr lang="en-US" sz="1600">
                <a:solidFill>
                  <a:schemeClr val="accent2"/>
                </a:solidFill>
              </a:rPr>
              <a:t>Question: Is something relevant missing here?</a:t>
            </a:r>
          </a:p>
        </p:txBody>
      </p:sp>
      <p:pic>
        <p:nvPicPr>
          <p:cNvPr id="8" name="Grafik 7">
            <a:extLst>
              <a:ext uri="{FF2B5EF4-FFF2-40B4-BE49-F238E27FC236}">
                <a16:creationId xmlns:a16="http://schemas.microsoft.com/office/drawing/2014/main" id="{656D3B7F-6A62-5A2C-561C-D76A2F801266}"/>
              </a:ext>
            </a:extLst>
          </p:cNvPr>
          <p:cNvPicPr>
            <a:picLocks noChangeAspect="1"/>
          </p:cNvPicPr>
          <p:nvPr/>
        </p:nvPicPr>
        <p:blipFill>
          <a:blip r:embed="rId2"/>
          <a:stretch>
            <a:fillRect/>
          </a:stretch>
        </p:blipFill>
        <p:spPr>
          <a:xfrm>
            <a:off x="7334617" y="2521551"/>
            <a:ext cx="548933" cy="567477"/>
          </a:xfrm>
          <a:prstGeom prst="rect">
            <a:avLst/>
          </a:prstGeom>
        </p:spPr>
      </p:pic>
      <p:pic>
        <p:nvPicPr>
          <p:cNvPr id="10" name="Grafik 9">
            <a:extLst>
              <a:ext uri="{FF2B5EF4-FFF2-40B4-BE49-F238E27FC236}">
                <a16:creationId xmlns:a16="http://schemas.microsoft.com/office/drawing/2014/main" id="{146FAF0C-EF08-7C0A-3C3F-27F806335118}"/>
              </a:ext>
            </a:extLst>
          </p:cNvPr>
          <p:cNvPicPr>
            <a:picLocks noChangeAspect="1"/>
          </p:cNvPicPr>
          <p:nvPr/>
        </p:nvPicPr>
        <p:blipFill>
          <a:blip r:embed="rId3"/>
          <a:stretch>
            <a:fillRect/>
          </a:stretch>
        </p:blipFill>
        <p:spPr>
          <a:xfrm>
            <a:off x="8266368" y="2617642"/>
            <a:ext cx="628262" cy="890989"/>
          </a:xfrm>
          <a:prstGeom prst="rect">
            <a:avLst/>
          </a:prstGeom>
        </p:spPr>
      </p:pic>
      <p:pic>
        <p:nvPicPr>
          <p:cNvPr id="13" name="Grafik 12">
            <a:extLst>
              <a:ext uri="{FF2B5EF4-FFF2-40B4-BE49-F238E27FC236}">
                <a16:creationId xmlns:a16="http://schemas.microsoft.com/office/drawing/2014/main" id="{B3C706CB-2109-8FC8-8E12-C47482C04D67}"/>
              </a:ext>
            </a:extLst>
          </p:cNvPr>
          <p:cNvPicPr>
            <a:picLocks noChangeAspect="1"/>
          </p:cNvPicPr>
          <p:nvPr/>
        </p:nvPicPr>
        <p:blipFill>
          <a:blip r:embed="rId4"/>
          <a:stretch>
            <a:fillRect/>
          </a:stretch>
        </p:blipFill>
        <p:spPr>
          <a:xfrm>
            <a:off x="7334617" y="3272460"/>
            <a:ext cx="563953" cy="567477"/>
          </a:xfrm>
          <a:prstGeom prst="rect">
            <a:avLst/>
          </a:prstGeom>
        </p:spPr>
      </p:pic>
      <p:pic>
        <p:nvPicPr>
          <p:cNvPr id="17" name="Grafik 16">
            <a:extLst>
              <a:ext uri="{FF2B5EF4-FFF2-40B4-BE49-F238E27FC236}">
                <a16:creationId xmlns:a16="http://schemas.microsoft.com/office/drawing/2014/main" id="{B2AE8B97-FC3E-B246-A81B-3909F549906E}"/>
              </a:ext>
            </a:extLst>
          </p:cNvPr>
          <p:cNvPicPr>
            <a:picLocks noChangeAspect="1"/>
          </p:cNvPicPr>
          <p:nvPr/>
        </p:nvPicPr>
        <p:blipFill>
          <a:blip r:embed="rId5"/>
          <a:stretch>
            <a:fillRect/>
          </a:stretch>
        </p:blipFill>
        <p:spPr>
          <a:xfrm>
            <a:off x="7426222" y="2054382"/>
            <a:ext cx="1680292" cy="322417"/>
          </a:xfrm>
          <a:prstGeom prst="rect">
            <a:avLst/>
          </a:prstGeom>
        </p:spPr>
      </p:pic>
    </p:spTree>
    <p:extLst>
      <p:ext uri="{BB962C8B-B14F-4D97-AF65-F5344CB8AC3E}">
        <p14:creationId xmlns:p14="http://schemas.microsoft.com/office/powerpoint/2010/main" val="4039610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4D1F2-45B5-8943-16C7-7EB618C48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E3A98-D5A7-F35E-275C-E6D15CC9B8AD}"/>
              </a:ext>
            </a:extLst>
          </p:cNvPr>
          <p:cNvSpPr>
            <a:spLocks noGrp="1"/>
          </p:cNvSpPr>
          <p:nvPr>
            <p:ph type="title"/>
          </p:nvPr>
        </p:nvSpPr>
        <p:spPr/>
        <p:txBody>
          <a:bodyPr/>
          <a:lstStyle/>
          <a:p>
            <a:r>
              <a:rPr lang="tr-TR"/>
              <a:t>Task 1 - Scope</a:t>
            </a:r>
            <a:endParaRPr lang="en-US"/>
          </a:p>
        </p:txBody>
      </p:sp>
      <p:sp>
        <p:nvSpPr>
          <p:cNvPr id="4" name="Text Placeholder 3">
            <a:extLst>
              <a:ext uri="{FF2B5EF4-FFF2-40B4-BE49-F238E27FC236}">
                <a16:creationId xmlns:a16="http://schemas.microsoft.com/office/drawing/2014/main" id="{6B072AD8-AE8E-1DB4-1879-CAD19E2F0BE6}"/>
              </a:ext>
            </a:extLst>
          </p:cNvPr>
          <p:cNvSpPr>
            <a:spLocks noGrp="1"/>
          </p:cNvSpPr>
          <p:nvPr>
            <p:ph type="body" idx="13"/>
          </p:nvPr>
        </p:nvSpPr>
        <p:spPr>
          <a:xfrm>
            <a:off x="1033163" y="1138492"/>
            <a:ext cx="8538349" cy="558217"/>
          </a:xfrm>
        </p:spPr>
        <p:txBody>
          <a:bodyPr/>
          <a:lstStyle/>
          <a:p>
            <a:r>
              <a:rPr lang="en-US"/>
              <a:t>Assessment of circularity relevance (acc. JRC method, Rodriguez </a:t>
            </a:r>
            <a:r>
              <a:rPr lang="en-US" i="1"/>
              <a:t>et al.</a:t>
            </a:r>
            <a:r>
              <a:rPr lang="en-US"/>
              <a:t>)</a:t>
            </a:r>
            <a:r>
              <a:rPr lang="en-US" baseline="30000"/>
              <a:t>1</a:t>
            </a:r>
            <a:r>
              <a:rPr lang="en-US"/>
              <a:t> </a:t>
            </a:r>
          </a:p>
        </p:txBody>
      </p:sp>
      <p:pic>
        <p:nvPicPr>
          <p:cNvPr id="8" name="Picture 2">
            <a:extLst>
              <a:ext uri="{FF2B5EF4-FFF2-40B4-BE49-F238E27FC236}">
                <a16:creationId xmlns:a16="http://schemas.microsoft.com/office/drawing/2014/main" id="{7E58206B-3677-08B0-E0AD-83FAAFE54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56" y="2163290"/>
            <a:ext cx="6432057" cy="34203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5">
            <a:extLst>
              <a:ext uri="{FF2B5EF4-FFF2-40B4-BE49-F238E27FC236}">
                <a16:creationId xmlns:a16="http://schemas.microsoft.com/office/drawing/2014/main" id="{00651B77-09AD-097A-9B0C-F2218C0FCB81}"/>
              </a:ext>
            </a:extLst>
          </p:cNvPr>
          <p:cNvSpPr txBox="1"/>
          <p:nvPr/>
        </p:nvSpPr>
        <p:spPr>
          <a:xfrm>
            <a:off x="1483420" y="5543965"/>
            <a:ext cx="5213292" cy="584775"/>
          </a:xfrm>
          <a:prstGeom prst="rect">
            <a:avLst/>
          </a:prstGeom>
          <a:noFill/>
        </p:spPr>
        <p:txBody>
          <a:bodyPr wrap="square">
            <a:spAutoFit/>
          </a:bodyPr>
          <a:lstStyle/>
          <a:p>
            <a:pPr algn="r">
              <a:spcBef>
                <a:spcPts val="600"/>
              </a:spcBef>
              <a:spcAft>
                <a:spcPts val="1000"/>
              </a:spcAft>
              <a:buNone/>
            </a:pPr>
            <a:r>
              <a:rPr lang="en-GB" sz="16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Priority of circularity aspects to aspects of </a:t>
            </a:r>
            <a:r>
              <a:rPr lang="en-GB" sz="1600" i="1"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ecodesign</a:t>
            </a:r>
            <a:r>
              <a:rPr lang="en-GB" sz="16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according to stakeholder survey (n=44)</a:t>
            </a:r>
          </a:p>
        </p:txBody>
      </p:sp>
      <p:sp>
        <p:nvSpPr>
          <p:cNvPr id="12" name="Content Placeholder 2">
            <a:extLst>
              <a:ext uri="{FF2B5EF4-FFF2-40B4-BE49-F238E27FC236}">
                <a16:creationId xmlns:a16="http://schemas.microsoft.com/office/drawing/2014/main" id="{AFCC4E57-EB53-BC60-9E8F-28EDDB721092}"/>
              </a:ext>
            </a:extLst>
          </p:cNvPr>
          <p:cNvSpPr>
            <a:spLocks noGrp="1"/>
          </p:cNvSpPr>
          <p:nvPr/>
        </p:nvSpPr>
        <p:spPr>
          <a:xfrm>
            <a:off x="1033158" y="1569287"/>
            <a:ext cx="10478904" cy="999346"/>
          </a:xfrm>
          <a:prstGeom prst="rect">
            <a:avLst/>
          </a:prstGeom>
        </p:spPr>
        <p:txBody>
          <a:bodyPr vert="horz" lIns="91440" tIns="45720" rIns="91440" bIns="45720" rtlCol="0" anchor="t">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r>
              <a:rPr lang="en-US" sz="1800">
                <a:cs typeface="Arial"/>
              </a:rPr>
              <a:t>Filtering of relevant circularity aspects relevant to “</a:t>
            </a:r>
            <a:r>
              <a:rPr lang="en-US" sz="1800" b="1">
                <a:cs typeface="Arial"/>
              </a:rPr>
              <a:t>complex, durable product</a:t>
            </a:r>
            <a:r>
              <a:rPr lang="en-US" sz="1800">
                <a:cs typeface="Arial"/>
              </a:rPr>
              <a:t>” according to JRC </a:t>
            </a:r>
            <a:br>
              <a:rPr lang="en-US" sz="1800">
                <a:cs typeface="Arial"/>
              </a:rPr>
            </a:br>
            <a:r>
              <a:rPr lang="en-US" sz="1800">
                <a:cs typeface="Arial"/>
              </a:rPr>
              <a:t>B2 methodology. Validated through stakeholder survey.  </a:t>
            </a:r>
          </a:p>
        </p:txBody>
      </p:sp>
      <p:sp>
        <p:nvSpPr>
          <p:cNvPr id="3" name="Textfeld 2">
            <a:extLst>
              <a:ext uri="{FF2B5EF4-FFF2-40B4-BE49-F238E27FC236}">
                <a16:creationId xmlns:a16="http://schemas.microsoft.com/office/drawing/2014/main" id="{C1E727C6-0EA7-197C-0868-C1A391A4A902}"/>
              </a:ext>
            </a:extLst>
          </p:cNvPr>
          <p:cNvSpPr txBox="1"/>
          <p:nvPr/>
        </p:nvSpPr>
        <p:spPr>
          <a:xfrm>
            <a:off x="7602137" y="5046426"/>
            <a:ext cx="659155" cy="369332"/>
          </a:xfrm>
          <a:prstGeom prst="rect">
            <a:avLst/>
          </a:prstGeom>
          <a:noFill/>
        </p:spPr>
        <p:txBody>
          <a:bodyPr wrap="none" rtlCol="0">
            <a:spAutoFit/>
          </a:bodyPr>
          <a:lstStyle/>
          <a:p>
            <a:pPr algn="ctr">
              <a:spcBef>
                <a:spcPts val="600"/>
              </a:spcBef>
            </a:pPr>
            <a:r>
              <a:rPr lang="en-US" noProof="0">
                <a:solidFill>
                  <a:schemeClr val="accent1"/>
                </a:solidFill>
              </a:rPr>
              <a:t>High</a:t>
            </a:r>
          </a:p>
        </p:txBody>
      </p:sp>
      <p:sp>
        <p:nvSpPr>
          <p:cNvPr id="14" name="Textfeld 13">
            <a:extLst>
              <a:ext uri="{FF2B5EF4-FFF2-40B4-BE49-F238E27FC236}">
                <a16:creationId xmlns:a16="http://schemas.microsoft.com/office/drawing/2014/main" id="{11671E7F-3764-5750-0F2A-D279EB23EC93}"/>
              </a:ext>
            </a:extLst>
          </p:cNvPr>
          <p:cNvSpPr txBox="1"/>
          <p:nvPr/>
        </p:nvSpPr>
        <p:spPr>
          <a:xfrm>
            <a:off x="7602137" y="2243447"/>
            <a:ext cx="607860" cy="369332"/>
          </a:xfrm>
          <a:prstGeom prst="rect">
            <a:avLst/>
          </a:prstGeom>
          <a:noFill/>
        </p:spPr>
        <p:txBody>
          <a:bodyPr wrap="none" rtlCol="0">
            <a:spAutoFit/>
          </a:bodyPr>
          <a:lstStyle/>
          <a:p>
            <a:pPr algn="ctr">
              <a:spcBef>
                <a:spcPts val="600"/>
              </a:spcBef>
            </a:pPr>
            <a:r>
              <a:rPr lang="en-US" noProof="0">
                <a:solidFill>
                  <a:schemeClr val="accent1"/>
                </a:solidFill>
              </a:rPr>
              <a:t>Low</a:t>
            </a:r>
          </a:p>
        </p:txBody>
      </p:sp>
      <p:sp>
        <p:nvSpPr>
          <p:cNvPr id="17" name="Pfeil: nach unten 16">
            <a:extLst>
              <a:ext uri="{FF2B5EF4-FFF2-40B4-BE49-F238E27FC236}">
                <a16:creationId xmlns:a16="http://schemas.microsoft.com/office/drawing/2014/main" id="{1C00D13B-D7B3-CC6B-5F8E-5B2025E2AF1A}"/>
              </a:ext>
            </a:extLst>
          </p:cNvPr>
          <p:cNvSpPr/>
          <p:nvPr/>
        </p:nvSpPr>
        <p:spPr>
          <a:xfrm>
            <a:off x="6985174" y="2428113"/>
            <a:ext cx="638175" cy="2904949"/>
          </a:xfrm>
          <a:prstGeom prst="downArrow">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spcBef>
                <a:spcPts val="600"/>
              </a:spcBef>
            </a:pPr>
            <a:r>
              <a:rPr lang="en-US" sz="2400" b="1" noProof="0">
                <a:solidFill>
                  <a:schemeClr val="accent1"/>
                </a:solidFill>
              </a:rPr>
              <a:t>Relevance</a:t>
            </a:r>
          </a:p>
        </p:txBody>
      </p:sp>
      <p:sp>
        <p:nvSpPr>
          <p:cNvPr id="7" name="Textfeld 6">
            <a:extLst>
              <a:ext uri="{FF2B5EF4-FFF2-40B4-BE49-F238E27FC236}">
                <a16:creationId xmlns:a16="http://schemas.microsoft.com/office/drawing/2014/main" id="{4A86007D-F9E1-1E29-3AC3-5F58E94650BA}"/>
              </a:ext>
            </a:extLst>
          </p:cNvPr>
          <p:cNvSpPr txBox="1"/>
          <p:nvPr/>
        </p:nvSpPr>
        <p:spPr>
          <a:xfrm>
            <a:off x="2307360" y="6292434"/>
            <a:ext cx="8332065" cy="430887"/>
          </a:xfrm>
          <a:prstGeom prst="rect">
            <a:avLst/>
          </a:prstGeom>
          <a:noFill/>
        </p:spPr>
        <p:txBody>
          <a:bodyPr wrap="square" rtlCol="0">
            <a:spAutoFit/>
          </a:bodyPr>
          <a:lstStyle/>
          <a:p>
            <a:pPr>
              <a:spcBef>
                <a:spcPts val="600"/>
              </a:spcBef>
            </a:pPr>
            <a:r>
              <a:rPr lang="de-DE" sz="1100" baseline="30000">
                <a:solidFill>
                  <a:schemeClr val="accent1"/>
                </a:solidFill>
              </a:rPr>
              <a:t>1</a:t>
            </a:r>
            <a:r>
              <a:rPr lang="de-DE" sz="1100">
                <a:solidFill>
                  <a:schemeClr val="accent1"/>
                </a:solidFill>
              </a:rPr>
              <a:t>Rodriguez </a:t>
            </a:r>
            <a:r>
              <a:rPr lang="de-DE" sz="1100" i="1">
                <a:solidFill>
                  <a:schemeClr val="accent1"/>
                </a:solidFill>
              </a:rPr>
              <a:t>et al.</a:t>
            </a:r>
            <a:r>
              <a:rPr lang="de-DE" sz="1100">
                <a:solidFill>
                  <a:schemeClr val="accent1"/>
                </a:solidFill>
              </a:rPr>
              <a:t>, </a:t>
            </a:r>
            <a:r>
              <a:rPr lang="en-US" sz="1100">
                <a:solidFill>
                  <a:schemeClr val="accent1"/>
                </a:solidFill>
              </a:rPr>
              <a:t>Method for the assessment of circularity aspects and integration in or relation with the Methodology for the Ecodesign of Energy-related Products (</a:t>
            </a:r>
            <a:r>
              <a:rPr lang="en-US" sz="1100" err="1">
                <a:solidFill>
                  <a:schemeClr val="accent1"/>
                </a:solidFill>
              </a:rPr>
              <a:t>MEErP</a:t>
            </a:r>
            <a:r>
              <a:rPr lang="en-US" sz="1100">
                <a:solidFill>
                  <a:schemeClr val="accent1"/>
                </a:solidFill>
              </a:rPr>
              <a:t>), JRC143212, DOI: 10.2760/4572606, 2025</a:t>
            </a:r>
            <a:endParaRPr lang="de-DE" sz="1100">
              <a:solidFill>
                <a:schemeClr val="accent1"/>
              </a:solidFill>
            </a:endParaRPr>
          </a:p>
        </p:txBody>
      </p:sp>
    </p:spTree>
    <p:extLst>
      <p:ext uri="{BB962C8B-B14F-4D97-AF65-F5344CB8AC3E}">
        <p14:creationId xmlns:p14="http://schemas.microsoft.com/office/powerpoint/2010/main" val="4252712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10545-6C2F-8CC2-9AAE-D2980A7F54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888469-DD22-83E2-871A-A4622A8C8F3D}"/>
              </a:ext>
            </a:extLst>
          </p:cNvPr>
          <p:cNvSpPr>
            <a:spLocks noGrp="1"/>
          </p:cNvSpPr>
          <p:nvPr>
            <p:ph type="title"/>
          </p:nvPr>
        </p:nvSpPr>
        <p:spPr/>
        <p:txBody>
          <a:bodyPr/>
          <a:lstStyle/>
          <a:p>
            <a:r>
              <a:rPr lang="tr-TR"/>
              <a:t>Task 1 - Scope</a:t>
            </a:r>
            <a:endParaRPr lang="en-US"/>
          </a:p>
        </p:txBody>
      </p:sp>
      <p:sp>
        <p:nvSpPr>
          <p:cNvPr id="4" name="Text Placeholder 3">
            <a:extLst>
              <a:ext uri="{FF2B5EF4-FFF2-40B4-BE49-F238E27FC236}">
                <a16:creationId xmlns:a16="http://schemas.microsoft.com/office/drawing/2014/main" id="{FA164999-AD15-9EBF-55D4-93B08EFF6E17}"/>
              </a:ext>
            </a:extLst>
          </p:cNvPr>
          <p:cNvSpPr>
            <a:spLocks noGrp="1"/>
          </p:cNvSpPr>
          <p:nvPr>
            <p:ph type="body" idx="13"/>
          </p:nvPr>
        </p:nvSpPr>
        <p:spPr>
          <a:xfrm>
            <a:off x="1033163" y="1138492"/>
            <a:ext cx="8538349" cy="558217"/>
          </a:xfrm>
        </p:spPr>
        <p:txBody>
          <a:bodyPr/>
          <a:lstStyle/>
          <a:p>
            <a:r>
              <a:rPr lang="en-US"/>
              <a:t>Assessment of circularity relevance (acc. JRC method, Rodriguez </a:t>
            </a:r>
            <a:r>
              <a:rPr lang="en-US" i="1"/>
              <a:t>et al.</a:t>
            </a:r>
            <a:r>
              <a:rPr lang="en-US"/>
              <a:t>)</a:t>
            </a:r>
            <a:r>
              <a:rPr lang="en-US" baseline="30000"/>
              <a:t>1</a:t>
            </a:r>
            <a:r>
              <a:rPr lang="en-US"/>
              <a:t> </a:t>
            </a:r>
          </a:p>
        </p:txBody>
      </p:sp>
      <p:sp>
        <p:nvSpPr>
          <p:cNvPr id="3" name="Content Placeholder 2">
            <a:extLst>
              <a:ext uri="{FF2B5EF4-FFF2-40B4-BE49-F238E27FC236}">
                <a16:creationId xmlns:a16="http://schemas.microsoft.com/office/drawing/2014/main" id="{C40ACECF-442C-5706-0670-5AF877615736}"/>
              </a:ext>
            </a:extLst>
          </p:cNvPr>
          <p:cNvSpPr>
            <a:spLocks noGrp="1"/>
          </p:cNvSpPr>
          <p:nvPr>
            <p:ph idx="1"/>
          </p:nvPr>
        </p:nvSpPr>
        <p:spPr>
          <a:xfrm>
            <a:off x="1033157" y="1775754"/>
            <a:ext cx="10478905" cy="540329"/>
          </a:xfrm>
        </p:spPr>
        <p:txBody>
          <a:bodyPr>
            <a:normAutofit/>
          </a:bodyPr>
          <a:lstStyle/>
          <a:p>
            <a:pPr marL="0" indent="0">
              <a:buNone/>
            </a:pPr>
            <a:r>
              <a:rPr lang="en-US" b="1" noProof="0"/>
              <a:t>Circularity aspect cluster</a:t>
            </a:r>
          </a:p>
          <a:p>
            <a:endParaRPr lang="en-US" noProof="0"/>
          </a:p>
        </p:txBody>
      </p:sp>
      <p:sp>
        <p:nvSpPr>
          <p:cNvPr id="9" name="Flussdiagramm: Oder 8">
            <a:extLst>
              <a:ext uri="{FF2B5EF4-FFF2-40B4-BE49-F238E27FC236}">
                <a16:creationId xmlns:a16="http://schemas.microsoft.com/office/drawing/2014/main" id="{F46D0DD8-74EE-DA56-06D0-E0181AB1891A}"/>
              </a:ext>
            </a:extLst>
          </p:cNvPr>
          <p:cNvSpPr/>
          <p:nvPr/>
        </p:nvSpPr>
        <p:spPr>
          <a:xfrm>
            <a:off x="4026000" y="1983573"/>
            <a:ext cx="4140000" cy="4140000"/>
          </a:xfrm>
          <a:prstGeom prst="flowChartOr">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5" name="Rechteck: abgerundete Ecken 4">
            <a:extLst>
              <a:ext uri="{FF2B5EF4-FFF2-40B4-BE49-F238E27FC236}">
                <a16:creationId xmlns:a16="http://schemas.microsoft.com/office/drawing/2014/main" id="{2806BD8F-B29A-5289-0043-5285B47DF99B}"/>
              </a:ext>
            </a:extLst>
          </p:cNvPr>
          <p:cNvSpPr/>
          <p:nvPr/>
        </p:nvSpPr>
        <p:spPr>
          <a:xfrm>
            <a:off x="5947570" y="4595376"/>
            <a:ext cx="2218430" cy="324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1600" noProof="0">
                <a:solidFill>
                  <a:schemeClr val="bg1"/>
                </a:solidFill>
              </a:rPr>
              <a:t>Upgradeability &amp; modularity / design-for-disassembly</a:t>
            </a:r>
          </a:p>
        </p:txBody>
      </p:sp>
      <p:sp>
        <p:nvSpPr>
          <p:cNvPr id="6" name="Rechteck: abgerundete Ecken 5">
            <a:extLst>
              <a:ext uri="{FF2B5EF4-FFF2-40B4-BE49-F238E27FC236}">
                <a16:creationId xmlns:a16="http://schemas.microsoft.com/office/drawing/2014/main" id="{C7036B5B-3D75-5A74-6B38-E462C8A7CC73}"/>
              </a:ext>
            </a:extLst>
          </p:cNvPr>
          <p:cNvSpPr/>
          <p:nvPr/>
        </p:nvSpPr>
        <p:spPr>
          <a:xfrm>
            <a:off x="4181496" y="4315750"/>
            <a:ext cx="2100641" cy="9423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1600">
                <a:solidFill>
                  <a:schemeClr val="bg1"/>
                </a:solidFill>
              </a:rPr>
              <a:t>Recyclability, possibility of </a:t>
            </a:r>
            <a:br>
              <a:rPr lang="en-US" sz="1600">
                <a:solidFill>
                  <a:schemeClr val="bg1"/>
                </a:solidFill>
              </a:rPr>
            </a:br>
            <a:r>
              <a:rPr lang="en-US" sz="1600">
                <a:solidFill>
                  <a:schemeClr val="bg1"/>
                </a:solidFill>
              </a:rPr>
              <a:t>recovery of </a:t>
            </a:r>
            <a:br>
              <a:rPr lang="en-US" sz="1600">
                <a:solidFill>
                  <a:schemeClr val="bg1"/>
                </a:solidFill>
              </a:rPr>
            </a:br>
            <a:r>
              <a:rPr lang="en-US" sz="1600">
                <a:solidFill>
                  <a:schemeClr val="bg1"/>
                </a:solidFill>
              </a:rPr>
              <a:t>materials &amp; recycled content</a:t>
            </a:r>
            <a:endParaRPr lang="de-DE" sz="1600">
              <a:solidFill>
                <a:schemeClr val="bg1"/>
              </a:solidFill>
            </a:endParaRPr>
          </a:p>
        </p:txBody>
      </p:sp>
      <p:sp>
        <p:nvSpPr>
          <p:cNvPr id="7" name="Rechteck: abgerundete Ecken 6">
            <a:extLst>
              <a:ext uri="{FF2B5EF4-FFF2-40B4-BE49-F238E27FC236}">
                <a16:creationId xmlns:a16="http://schemas.microsoft.com/office/drawing/2014/main" id="{C8D143E8-4DE5-5963-DC89-4689431B225D}"/>
              </a:ext>
            </a:extLst>
          </p:cNvPr>
          <p:cNvSpPr/>
          <p:nvPr/>
        </p:nvSpPr>
        <p:spPr>
          <a:xfrm>
            <a:off x="3953645" y="3092323"/>
            <a:ext cx="2355590" cy="324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Repairability &amp; possibility </a:t>
            </a:r>
            <a:br>
              <a:rPr lang="en-US" sz="1600">
                <a:solidFill>
                  <a:schemeClr val="bg1"/>
                </a:solidFill>
              </a:rPr>
            </a:br>
            <a:r>
              <a:rPr lang="en-US" sz="1600">
                <a:solidFill>
                  <a:schemeClr val="bg1"/>
                </a:solidFill>
              </a:rPr>
              <a:t>of maintenance</a:t>
            </a:r>
          </a:p>
        </p:txBody>
      </p:sp>
      <p:sp>
        <p:nvSpPr>
          <p:cNvPr id="8" name="Rechteck: abgerundete Ecken 7">
            <a:extLst>
              <a:ext uri="{FF2B5EF4-FFF2-40B4-BE49-F238E27FC236}">
                <a16:creationId xmlns:a16="http://schemas.microsoft.com/office/drawing/2014/main" id="{FC9D5567-3AAB-59A7-EA16-ABD1B294BD8C}"/>
              </a:ext>
            </a:extLst>
          </p:cNvPr>
          <p:cNvSpPr/>
          <p:nvPr/>
        </p:nvSpPr>
        <p:spPr>
          <a:xfrm>
            <a:off x="6222503" y="3105000"/>
            <a:ext cx="1540943" cy="324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Durability &amp; reliability</a:t>
            </a:r>
          </a:p>
        </p:txBody>
      </p:sp>
      <p:sp>
        <p:nvSpPr>
          <p:cNvPr id="10" name="Textfeld 9">
            <a:extLst>
              <a:ext uri="{FF2B5EF4-FFF2-40B4-BE49-F238E27FC236}">
                <a16:creationId xmlns:a16="http://schemas.microsoft.com/office/drawing/2014/main" id="{4625609E-4927-83DF-DC75-B7C880EA43BF}"/>
              </a:ext>
            </a:extLst>
          </p:cNvPr>
          <p:cNvSpPr txBox="1"/>
          <p:nvPr/>
        </p:nvSpPr>
        <p:spPr>
          <a:xfrm>
            <a:off x="7219653" y="5726317"/>
            <a:ext cx="4722768" cy="338554"/>
          </a:xfrm>
          <a:prstGeom prst="rect">
            <a:avLst/>
          </a:prstGeom>
          <a:noFill/>
        </p:spPr>
        <p:txBody>
          <a:bodyPr wrap="none" rtlCol="0">
            <a:spAutoFit/>
          </a:bodyPr>
          <a:lstStyle/>
          <a:p>
            <a:pPr algn="ctr">
              <a:spcBef>
                <a:spcPts val="600"/>
              </a:spcBef>
            </a:pPr>
            <a:r>
              <a:rPr lang="en-US" sz="1600">
                <a:solidFill>
                  <a:schemeClr val="accent1"/>
                </a:solidFill>
              </a:rPr>
              <a:t>Circularity standards under development in WG10</a:t>
            </a:r>
            <a:endParaRPr lang="en-US" sz="1600" noProof="0">
              <a:solidFill>
                <a:schemeClr val="accent1"/>
              </a:solidFill>
            </a:endParaRPr>
          </a:p>
        </p:txBody>
      </p:sp>
      <p:sp>
        <p:nvSpPr>
          <p:cNvPr id="11" name="Textfeld 10">
            <a:extLst>
              <a:ext uri="{FF2B5EF4-FFF2-40B4-BE49-F238E27FC236}">
                <a16:creationId xmlns:a16="http://schemas.microsoft.com/office/drawing/2014/main" id="{69F5739F-246F-357F-E4D1-6173F2A23E5A}"/>
              </a:ext>
            </a:extLst>
          </p:cNvPr>
          <p:cNvSpPr txBox="1"/>
          <p:nvPr/>
        </p:nvSpPr>
        <p:spPr>
          <a:xfrm>
            <a:off x="8327176" y="4520885"/>
            <a:ext cx="1345241" cy="338554"/>
          </a:xfrm>
          <a:prstGeom prst="rect">
            <a:avLst/>
          </a:prstGeom>
          <a:noFill/>
        </p:spPr>
        <p:txBody>
          <a:bodyPr wrap="none" rtlCol="0">
            <a:spAutoFit/>
          </a:bodyPr>
          <a:lstStyle/>
          <a:p>
            <a:pPr algn="ctr">
              <a:spcBef>
                <a:spcPts val="600"/>
              </a:spcBef>
            </a:pPr>
            <a:r>
              <a:rPr lang="en-US" sz="1600" noProof="0">
                <a:solidFill>
                  <a:schemeClr val="accent6"/>
                </a:solidFill>
              </a:rPr>
              <a:t>Nordic Swan</a:t>
            </a:r>
          </a:p>
        </p:txBody>
      </p:sp>
      <p:sp>
        <p:nvSpPr>
          <p:cNvPr id="12" name="Textfeld 11">
            <a:extLst>
              <a:ext uri="{FF2B5EF4-FFF2-40B4-BE49-F238E27FC236}">
                <a16:creationId xmlns:a16="http://schemas.microsoft.com/office/drawing/2014/main" id="{397D9C6A-7E9C-44B9-7DD9-986113FD791F}"/>
              </a:ext>
            </a:extLst>
          </p:cNvPr>
          <p:cNvSpPr txBox="1"/>
          <p:nvPr/>
        </p:nvSpPr>
        <p:spPr>
          <a:xfrm>
            <a:off x="10585713" y="213728"/>
            <a:ext cx="1481046" cy="646331"/>
          </a:xfrm>
          <a:prstGeom prst="rect">
            <a:avLst/>
          </a:prstGeom>
          <a:noFill/>
        </p:spPr>
        <p:txBody>
          <a:bodyPr wrap="none" rtlCol="0">
            <a:spAutoFit/>
          </a:bodyPr>
          <a:lstStyle/>
          <a:p>
            <a:pPr>
              <a:spcBef>
                <a:spcPts val="600"/>
              </a:spcBef>
            </a:pPr>
            <a:r>
              <a:rPr lang="en-US" sz="1200" noProof="0">
                <a:solidFill>
                  <a:schemeClr val="accent1"/>
                </a:solidFill>
              </a:rPr>
              <a:t>Standards</a:t>
            </a:r>
            <a:br>
              <a:rPr lang="en-US" sz="1200" noProof="0">
                <a:solidFill>
                  <a:schemeClr val="accent1"/>
                </a:solidFill>
              </a:rPr>
            </a:br>
            <a:r>
              <a:rPr lang="en-US" sz="1200" noProof="0">
                <a:solidFill>
                  <a:schemeClr val="accent5"/>
                </a:solidFill>
              </a:rPr>
              <a:t>Test methods</a:t>
            </a:r>
            <a:br>
              <a:rPr lang="en-US" sz="1200" noProof="0">
                <a:solidFill>
                  <a:schemeClr val="accent6"/>
                </a:solidFill>
              </a:rPr>
            </a:br>
            <a:r>
              <a:rPr lang="en-US" sz="1200" noProof="0">
                <a:solidFill>
                  <a:schemeClr val="accent6"/>
                </a:solidFill>
              </a:rPr>
              <a:t>Voluntary schemes</a:t>
            </a:r>
          </a:p>
        </p:txBody>
      </p:sp>
      <p:sp>
        <p:nvSpPr>
          <p:cNvPr id="13" name="Textfeld 12">
            <a:extLst>
              <a:ext uri="{FF2B5EF4-FFF2-40B4-BE49-F238E27FC236}">
                <a16:creationId xmlns:a16="http://schemas.microsoft.com/office/drawing/2014/main" id="{8A0125FF-6AAA-455E-5DC7-1C174E29F541}"/>
              </a:ext>
            </a:extLst>
          </p:cNvPr>
          <p:cNvSpPr txBox="1"/>
          <p:nvPr/>
        </p:nvSpPr>
        <p:spPr>
          <a:xfrm>
            <a:off x="8108850" y="4922696"/>
            <a:ext cx="1402948" cy="338554"/>
          </a:xfrm>
          <a:prstGeom prst="rect">
            <a:avLst/>
          </a:prstGeom>
          <a:noFill/>
        </p:spPr>
        <p:txBody>
          <a:bodyPr wrap="none" rtlCol="0">
            <a:spAutoFit/>
          </a:bodyPr>
          <a:lstStyle/>
          <a:p>
            <a:pPr algn="r">
              <a:spcBef>
                <a:spcPts val="600"/>
              </a:spcBef>
            </a:pPr>
            <a:r>
              <a:rPr lang="en-US" sz="1600" noProof="0">
                <a:solidFill>
                  <a:schemeClr val="accent6"/>
                </a:solidFill>
              </a:rPr>
              <a:t>FEMB Levels</a:t>
            </a:r>
          </a:p>
        </p:txBody>
      </p:sp>
      <p:sp>
        <p:nvSpPr>
          <p:cNvPr id="14" name="Textfeld 13">
            <a:extLst>
              <a:ext uri="{FF2B5EF4-FFF2-40B4-BE49-F238E27FC236}">
                <a16:creationId xmlns:a16="http://schemas.microsoft.com/office/drawing/2014/main" id="{A0782C99-B5AE-6E56-2F42-7F639382894F}"/>
              </a:ext>
            </a:extLst>
          </p:cNvPr>
          <p:cNvSpPr txBox="1"/>
          <p:nvPr/>
        </p:nvSpPr>
        <p:spPr>
          <a:xfrm>
            <a:off x="7716795" y="5324507"/>
            <a:ext cx="3547766" cy="338554"/>
          </a:xfrm>
          <a:prstGeom prst="rect">
            <a:avLst/>
          </a:prstGeom>
          <a:noFill/>
        </p:spPr>
        <p:txBody>
          <a:bodyPr wrap="none" rtlCol="0">
            <a:spAutoFit/>
          </a:bodyPr>
          <a:lstStyle/>
          <a:p>
            <a:pPr algn="ctr">
              <a:spcBef>
                <a:spcPts val="600"/>
              </a:spcBef>
            </a:pPr>
            <a:r>
              <a:rPr lang="en-US" sz="1600">
                <a:solidFill>
                  <a:schemeClr val="accent1"/>
                </a:solidFill>
              </a:rPr>
              <a:t>Circularity standard: EN 17902:2023</a:t>
            </a:r>
            <a:endParaRPr lang="en-US" sz="1600" noProof="0">
              <a:solidFill>
                <a:schemeClr val="accent1"/>
              </a:solidFill>
            </a:endParaRPr>
          </a:p>
        </p:txBody>
      </p:sp>
      <p:sp>
        <p:nvSpPr>
          <p:cNvPr id="15" name="Textfeld 14">
            <a:extLst>
              <a:ext uri="{FF2B5EF4-FFF2-40B4-BE49-F238E27FC236}">
                <a16:creationId xmlns:a16="http://schemas.microsoft.com/office/drawing/2014/main" id="{BDD7B0F3-90B0-9820-83A4-6358EB62C098}"/>
              </a:ext>
            </a:extLst>
          </p:cNvPr>
          <p:cNvSpPr txBox="1"/>
          <p:nvPr/>
        </p:nvSpPr>
        <p:spPr>
          <a:xfrm>
            <a:off x="2608404" y="4721157"/>
            <a:ext cx="1345241" cy="338554"/>
          </a:xfrm>
          <a:prstGeom prst="rect">
            <a:avLst/>
          </a:prstGeom>
          <a:noFill/>
        </p:spPr>
        <p:txBody>
          <a:bodyPr wrap="none" rtlCol="0">
            <a:spAutoFit/>
          </a:bodyPr>
          <a:lstStyle/>
          <a:p>
            <a:pPr algn="r">
              <a:spcBef>
                <a:spcPts val="600"/>
              </a:spcBef>
            </a:pPr>
            <a:r>
              <a:rPr lang="en-US" sz="1600" noProof="0">
                <a:solidFill>
                  <a:schemeClr val="accent6"/>
                </a:solidFill>
              </a:rPr>
              <a:t>Nordic Swan</a:t>
            </a:r>
          </a:p>
        </p:txBody>
      </p:sp>
      <p:sp>
        <p:nvSpPr>
          <p:cNvPr id="16" name="Textfeld 15">
            <a:extLst>
              <a:ext uri="{FF2B5EF4-FFF2-40B4-BE49-F238E27FC236}">
                <a16:creationId xmlns:a16="http://schemas.microsoft.com/office/drawing/2014/main" id="{8029E58C-9453-D324-5EFA-A03C39415418}"/>
              </a:ext>
            </a:extLst>
          </p:cNvPr>
          <p:cNvSpPr txBox="1"/>
          <p:nvPr/>
        </p:nvSpPr>
        <p:spPr>
          <a:xfrm>
            <a:off x="2660542" y="3303080"/>
            <a:ext cx="1162369" cy="338554"/>
          </a:xfrm>
          <a:prstGeom prst="rect">
            <a:avLst/>
          </a:prstGeom>
          <a:noFill/>
        </p:spPr>
        <p:txBody>
          <a:bodyPr wrap="none" rtlCol="0">
            <a:spAutoFit/>
          </a:bodyPr>
          <a:lstStyle/>
          <a:p>
            <a:pPr algn="r">
              <a:spcBef>
                <a:spcPts val="600"/>
              </a:spcBef>
            </a:pPr>
            <a:r>
              <a:rPr lang="en-US" sz="1600" noProof="0">
                <a:solidFill>
                  <a:schemeClr val="accent6"/>
                </a:solidFill>
              </a:rPr>
              <a:t>Blue Angel</a:t>
            </a:r>
          </a:p>
        </p:txBody>
      </p:sp>
      <p:sp>
        <p:nvSpPr>
          <p:cNvPr id="17" name="Textfeld 16">
            <a:extLst>
              <a:ext uri="{FF2B5EF4-FFF2-40B4-BE49-F238E27FC236}">
                <a16:creationId xmlns:a16="http://schemas.microsoft.com/office/drawing/2014/main" id="{E814903F-D727-5D19-A689-1E68C977395F}"/>
              </a:ext>
            </a:extLst>
          </p:cNvPr>
          <p:cNvSpPr txBox="1"/>
          <p:nvPr/>
        </p:nvSpPr>
        <p:spPr>
          <a:xfrm>
            <a:off x="2623052" y="2935655"/>
            <a:ext cx="1402948" cy="338554"/>
          </a:xfrm>
          <a:prstGeom prst="rect">
            <a:avLst/>
          </a:prstGeom>
          <a:noFill/>
        </p:spPr>
        <p:txBody>
          <a:bodyPr wrap="none" rtlCol="0">
            <a:spAutoFit/>
          </a:bodyPr>
          <a:lstStyle/>
          <a:p>
            <a:pPr algn="r">
              <a:spcBef>
                <a:spcPts val="600"/>
              </a:spcBef>
            </a:pPr>
            <a:r>
              <a:rPr lang="en-US" sz="1600" noProof="0">
                <a:solidFill>
                  <a:schemeClr val="accent6"/>
                </a:solidFill>
              </a:rPr>
              <a:t>FEMB Levels</a:t>
            </a:r>
          </a:p>
        </p:txBody>
      </p:sp>
      <p:sp>
        <p:nvSpPr>
          <p:cNvPr id="18" name="Textfeld 17">
            <a:extLst>
              <a:ext uri="{FF2B5EF4-FFF2-40B4-BE49-F238E27FC236}">
                <a16:creationId xmlns:a16="http://schemas.microsoft.com/office/drawing/2014/main" id="{8A4DC8E4-4922-C029-9EFF-B35318A03491}"/>
              </a:ext>
            </a:extLst>
          </p:cNvPr>
          <p:cNvSpPr txBox="1"/>
          <p:nvPr/>
        </p:nvSpPr>
        <p:spPr>
          <a:xfrm>
            <a:off x="1786964" y="2322008"/>
            <a:ext cx="2659392" cy="584775"/>
          </a:xfrm>
          <a:prstGeom prst="rect">
            <a:avLst/>
          </a:prstGeom>
          <a:noFill/>
        </p:spPr>
        <p:txBody>
          <a:bodyPr wrap="square" rtlCol="0">
            <a:spAutoFit/>
          </a:bodyPr>
          <a:lstStyle/>
          <a:p>
            <a:pPr algn="ctr">
              <a:spcBef>
                <a:spcPts val="600"/>
              </a:spcBef>
            </a:pPr>
            <a:r>
              <a:rPr lang="en-US" sz="1600">
                <a:solidFill>
                  <a:schemeClr val="accent1"/>
                </a:solidFill>
              </a:rPr>
              <a:t>Circularity standards under development in WG10</a:t>
            </a:r>
            <a:endParaRPr lang="en-US" sz="1600" noProof="0">
              <a:solidFill>
                <a:schemeClr val="accent1"/>
              </a:solidFill>
            </a:endParaRPr>
          </a:p>
        </p:txBody>
      </p:sp>
      <p:sp>
        <p:nvSpPr>
          <p:cNvPr id="19" name="Textfeld 18">
            <a:extLst>
              <a:ext uri="{FF2B5EF4-FFF2-40B4-BE49-F238E27FC236}">
                <a16:creationId xmlns:a16="http://schemas.microsoft.com/office/drawing/2014/main" id="{3A4AF481-4636-6A4A-954A-FD822404CBFB}"/>
              </a:ext>
            </a:extLst>
          </p:cNvPr>
          <p:cNvSpPr txBox="1"/>
          <p:nvPr/>
        </p:nvSpPr>
        <p:spPr>
          <a:xfrm>
            <a:off x="2783765" y="5113419"/>
            <a:ext cx="1402948" cy="338554"/>
          </a:xfrm>
          <a:prstGeom prst="rect">
            <a:avLst/>
          </a:prstGeom>
          <a:noFill/>
        </p:spPr>
        <p:txBody>
          <a:bodyPr wrap="none" rtlCol="0">
            <a:spAutoFit/>
          </a:bodyPr>
          <a:lstStyle/>
          <a:p>
            <a:pPr algn="r">
              <a:spcBef>
                <a:spcPts val="600"/>
              </a:spcBef>
            </a:pPr>
            <a:r>
              <a:rPr lang="en-US" sz="1600" noProof="0">
                <a:solidFill>
                  <a:schemeClr val="accent6"/>
                </a:solidFill>
              </a:rPr>
              <a:t>FEMB Levels</a:t>
            </a:r>
          </a:p>
        </p:txBody>
      </p:sp>
      <p:sp>
        <p:nvSpPr>
          <p:cNvPr id="20" name="Textfeld 19">
            <a:extLst>
              <a:ext uri="{FF2B5EF4-FFF2-40B4-BE49-F238E27FC236}">
                <a16:creationId xmlns:a16="http://schemas.microsoft.com/office/drawing/2014/main" id="{A9AD294B-475B-F279-73B3-F840A381F23C}"/>
              </a:ext>
            </a:extLst>
          </p:cNvPr>
          <p:cNvSpPr txBox="1"/>
          <p:nvPr/>
        </p:nvSpPr>
        <p:spPr>
          <a:xfrm>
            <a:off x="10527194" y="3392991"/>
            <a:ext cx="1309975" cy="338554"/>
          </a:xfrm>
          <a:prstGeom prst="rect">
            <a:avLst/>
          </a:prstGeom>
          <a:noFill/>
        </p:spPr>
        <p:txBody>
          <a:bodyPr wrap="none" rtlCol="0">
            <a:spAutoFit/>
          </a:bodyPr>
          <a:lstStyle/>
          <a:p>
            <a:pPr algn="r">
              <a:spcBef>
                <a:spcPts val="600"/>
              </a:spcBef>
            </a:pPr>
            <a:r>
              <a:rPr lang="en-US" sz="1600" noProof="0">
                <a:solidFill>
                  <a:schemeClr val="accent6"/>
                </a:solidFill>
              </a:rPr>
              <a:t>EU Ecolabel</a:t>
            </a:r>
          </a:p>
        </p:txBody>
      </p:sp>
      <p:sp>
        <p:nvSpPr>
          <p:cNvPr id="21" name="Textfeld 20">
            <a:extLst>
              <a:ext uri="{FF2B5EF4-FFF2-40B4-BE49-F238E27FC236}">
                <a16:creationId xmlns:a16="http://schemas.microsoft.com/office/drawing/2014/main" id="{856F33B7-3689-ADF8-FFD3-D57AAAAE2F0F}"/>
              </a:ext>
            </a:extLst>
          </p:cNvPr>
          <p:cNvSpPr txBox="1"/>
          <p:nvPr/>
        </p:nvSpPr>
        <p:spPr>
          <a:xfrm>
            <a:off x="9568948" y="3741241"/>
            <a:ext cx="1345240" cy="338554"/>
          </a:xfrm>
          <a:prstGeom prst="rect">
            <a:avLst/>
          </a:prstGeom>
          <a:noFill/>
        </p:spPr>
        <p:txBody>
          <a:bodyPr wrap="none" rtlCol="0">
            <a:spAutoFit/>
          </a:bodyPr>
          <a:lstStyle/>
          <a:p>
            <a:pPr algn="r">
              <a:spcBef>
                <a:spcPts val="600"/>
              </a:spcBef>
            </a:pPr>
            <a:r>
              <a:rPr lang="en-US" sz="1600" noProof="0">
                <a:solidFill>
                  <a:schemeClr val="accent6"/>
                </a:solidFill>
              </a:rPr>
              <a:t>Nordic Swan</a:t>
            </a:r>
          </a:p>
        </p:txBody>
      </p:sp>
      <p:sp>
        <p:nvSpPr>
          <p:cNvPr id="22" name="Textfeld 21">
            <a:extLst>
              <a:ext uri="{FF2B5EF4-FFF2-40B4-BE49-F238E27FC236}">
                <a16:creationId xmlns:a16="http://schemas.microsoft.com/office/drawing/2014/main" id="{A919BEE7-062C-EBF1-B74E-B9763721A427}"/>
              </a:ext>
            </a:extLst>
          </p:cNvPr>
          <p:cNvSpPr txBox="1"/>
          <p:nvPr/>
        </p:nvSpPr>
        <p:spPr>
          <a:xfrm>
            <a:off x="10870506" y="3741241"/>
            <a:ext cx="1074333" cy="338554"/>
          </a:xfrm>
          <a:prstGeom prst="rect">
            <a:avLst/>
          </a:prstGeom>
          <a:noFill/>
        </p:spPr>
        <p:txBody>
          <a:bodyPr wrap="none" rtlCol="0">
            <a:spAutoFit/>
          </a:bodyPr>
          <a:lstStyle/>
          <a:p>
            <a:pPr algn="r">
              <a:spcBef>
                <a:spcPts val="600"/>
              </a:spcBef>
            </a:pPr>
            <a:r>
              <a:rPr lang="en-US" sz="1600" noProof="0">
                <a:solidFill>
                  <a:schemeClr val="accent6"/>
                </a:solidFill>
              </a:rPr>
              <a:t>Golden M</a:t>
            </a:r>
          </a:p>
        </p:txBody>
      </p:sp>
      <p:sp>
        <p:nvSpPr>
          <p:cNvPr id="23" name="Textfeld 22">
            <a:extLst>
              <a:ext uri="{FF2B5EF4-FFF2-40B4-BE49-F238E27FC236}">
                <a16:creationId xmlns:a16="http://schemas.microsoft.com/office/drawing/2014/main" id="{936735F3-6A52-DA2C-479C-324143DE8316}"/>
              </a:ext>
            </a:extLst>
          </p:cNvPr>
          <p:cNvSpPr txBox="1"/>
          <p:nvPr/>
        </p:nvSpPr>
        <p:spPr>
          <a:xfrm>
            <a:off x="8368023" y="3741241"/>
            <a:ext cx="1162369" cy="338554"/>
          </a:xfrm>
          <a:prstGeom prst="rect">
            <a:avLst/>
          </a:prstGeom>
          <a:noFill/>
        </p:spPr>
        <p:txBody>
          <a:bodyPr wrap="none" rtlCol="0">
            <a:spAutoFit/>
          </a:bodyPr>
          <a:lstStyle/>
          <a:p>
            <a:pPr algn="r">
              <a:spcBef>
                <a:spcPts val="600"/>
              </a:spcBef>
            </a:pPr>
            <a:r>
              <a:rPr lang="en-US" sz="1600" noProof="0">
                <a:solidFill>
                  <a:schemeClr val="accent6"/>
                </a:solidFill>
              </a:rPr>
              <a:t>Blue Angel</a:t>
            </a:r>
          </a:p>
        </p:txBody>
      </p:sp>
      <p:sp>
        <p:nvSpPr>
          <p:cNvPr id="24" name="Textfeld 23">
            <a:extLst>
              <a:ext uri="{FF2B5EF4-FFF2-40B4-BE49-F238E27FC236}">
                <a16:creationId xmlns:a16="http://schemas.microsoft.com/office/drawing/2014/main" id="{E907B7DC-6B08-0DDD-AAEC-182B3C33A14B}"/>
              </a:ext>
            </a:extLst>
          </p:cNvPr>
          <p:cNvSpPr txBox="1"/>
          <p:nvPr/>
        </p:nvSpPr>
        <p:spPr>
          <a:xfrm>
            <a:off x="6705087" y="1753778"/>
            <a:ext cx="4722768" cy="338554"/>
          </a:xfrm>
          <a:prstGeom prst="rect">
            <a:avLst/>
          </a:prstGeom>
          <a:noFill/>
        </p:spPr>
        <p:txBody>
          <a:bodyPr wrap="none" rtlCol="0">
            <a:spAutoFit/>
          </a:bodyPr>
          <a:lstStyle/>
          <a:p>
            <a:pPr algn="ctr">
              <a:spcBef>
                <a:spcPts val="600"/>
              </a:spcBef>
            </a:pPr>
            <a:r>
              <a:rPr lang="en-US" sz="1600">
                <a:solidFill>
                  <a:schemeClr val="accent1"/>
                </a:solidFill>
              </a:rPr>
              <a:t>Circularity standards under development in WG10</a:t>
            </a:r>
            <a:endParaRPr lang="en-US" sz="1600" noProof="0">
              <a:solidFill>
                <a:schemeClr val="accent1"/>
              </a:solidFill>
            </a:endParaRPr>
          </a:p>
        </p:txBody>
      </p:sp>
      <p:sp>
        <p:nvSpPr>
          <p:cNvPr id="25" name="Textfeld 24">
            <a:extLst>
              <a:ext uri="{FF2B5EF4-FFF2-40B4-BE49-F238E27FC236}">
                <a16:creationId xmlns:a16="http://schemas.microsoft.com/office/drawing/2014/main" id="{CC352C3F-4444-5186-CB6A-319710B8D193}"/>
              </a:ext>
            </a:extLst>
          </p:cNvPr>
          <p:cNvSpPr txBox="1"/>
          <p:nvPr/>
        </p:nvSpPr>
        <p:spPr>
          <a:xfrm>
            <a:off x="7099139" y="2102026"/>
            <a:ext cx="4057303" cy="584775"/>
          </a:xfrm>
          <a:prstGeom prst="rect">
            <a:avLst/>
          </a:prstGeom>
          <a:noFill/>
        </p:spPr>
        <p:txBody>
          <a:bodyPr wrap="square" rtlCol="0">
            <a:spAutoFit/>
          </a:bodyPr>
          <a:lstStyle/>
          <a:p>
            <a:pPr algn="ctr">
              <a:spcBef>
                <a:spcPts val="600"/>
              </a:spcBef>
            </a:pPr>
            <a:r>
              <a:rPr lang="en-US" sz="1600">
                <a:solidFill>
                  <a:schemeClr val="accent1"/>
                </a:solidFill>
              </a:rPr>
              <a:t>Product specific standards relating to safety, strength and durability</a:t>
            </a:r>
            <a:endParaRPr lang="en-US" sz="1600" noProof="0">
              <a:solidFill>
                <a:schemeClr val="accent1"/>
              </a:solidFill>
            </a:endParaRPr>
          </a:p>
        </p:txBody>
      </p:sp>
      <p:sp>
        <p:nvSpPr>
          <p:cNvPr id="26" name="Textfeld 25">
            <a:extLst>
              <a:ext uri="{FF2B5EF4-FFF2-40B4-BE49-F238E27FC236}">
                <a16:creationId xmlns:a16="http://schemas.microsoft.com/office/drawing/2014/main" id="{75077D38-3EC5-FE70-B558-B0B75EFDD55A}"/>
              </a:ext>
            </a:extLst>
          </p:cNvPr>
          <p:cNvSpPr txBox="1"/>
          <p:nvPr/>
        </p:nvSpPr>
        <p:spPr>
          <a:xfrm>
            <a:off x="7959184" y="2696495"/>
            <a:ext cx="3158237" cy="338554"/>
          </a:xfrm>
          <a:prstGeom prst="rect">
            <a:avLst/>
          </a:prstGeom>
          <a:noFill/>
        </p:spPr>
        <p:txBody>
          <a:bodyPr wrap="none" rtlCol="0">
            <a:spAutoFit/>
          </a:bodyPr>
          <a:lstStyle/>
          <a:p>
            <a:pPr algn="ctr">
              <a:spcBef>
                <a:spcPts val="600"/>
              </a:spcBef>
            </a:pPr>
            <a:r>
              <a:rPr lang="en-US" sz="1600" noProof="0">
                <a:solidFill>
                  <a:schemeClr val="accent5"/>
                </a:solidFill>
              </a:rPr>
              <a:t>Seating: EN 1728:2012/CA:2013</a:t>
            </a:r>
          </a:p>
        </p:txBody>
      </p:sp>
      <p:sp>
        <p:nvSpPr>
          <p:cNvPr id="27" name="Textfeld 26">
            <a:extLst>
              <a:ext uri="{FF2B5EF4-FFF2-40B4-BE49-F238E27FC236}">
                <a16:creationId xmlns:a16="http://schemas.microsoft.com/office/drawing/2014/main" id="{B8EF0952-0016-D026-1D62-C9659BF25BB3}"/>
              </a:ext>
            </a:extLst>
          </p:cNvPr>
          <p:cNvSpPr txBox="1"/>
          <p:nvPr/>
        </p:nvSpPr>
        <p:spPr>
          <a:xfrm>
            <a:off x="8247880" y="3392991"/>
            <a:ext cx="2200924" cy="338554"/>
          </a:xfrm>
          <a:prstGeom prst="rect">
            <a:avLst/>
          </a:prstGeom>
          <a:noFill/>
        </p:spPr>
        <p:txBody>
          <a:bodyPr wrap="none" rtlCol="0">
            <a:spAutoFit/>
          </a:bodyPr>
          <a:lstStyle/>
          <a:p>
            <a:pPr algn="ctr">
              <a:spcBef>
                <a:spcPts val="600"/>
              </a:spcBef>
            </a:pPr>
            <a:r>
              <a:rPr lang="en-US" sz="1600" noProof="0">
                <a:solidFill>
                  <a:schemeClr val="accent5"/>
                </a:solidFill>
              </a:rPr>
              <a:t>Tables: EN 1730:2012</a:t>
            </a:r>
          </a:p>
        </p:txBody>
      </p:sp>
      <p:sp>
        <p:nvSpPr>
          <p:cNvPr id="28" name="Textfeld 27">
            <a:extLst>
              <a:ext uri="{FF2B5EF4-FFF2-40B4-BE49-F238E27FC236}">
                <a16:creationId xmlns:a16="http://schemas.microsoft.com/office/drawing/2014/main" id="{FD1A8F91-E0F5-F4FE-8C06-5B92322181AF}"/>
              </a:ext>
            </a:extLst>
          </p:cNvPr>
          <p:cNvSpPr txBox="1"/>
          <p:nvPr/>
        </p:nvSpPr>
        <p:spPr>
          <a:xfrm>
            <a:off x="8136833" y="3044743"/>
            <a:ext cx="3296095" cy="338554"/>
          </a:xfrm>
          <a:prstGeom prst="rect">
            <a:avLst/>
          </a:prstGeom>
          <a:noFill/>
        </p:spPr>
        <p:txBody>
          <a:bodyPr wrap="none" rtlCol="0">
            <a:spAutoFit/>
          </a:bodyPr>
          <a:lstStyle/>
          <a:p>
            <a:pPr algn="ctr">
              <a:spcBef>
                <a:spcPts val="600"/>
              </a:spcBef>
            </a:pPr>
            <a:r>
              <a:rPr lang="en-US" sz="1600">
                <a:solidFill>
                  <a:schemeClr val="accent5"/>
                </a:solidFill>
              </a:rPr>
              <a:t>Storage: </a:t>
            </a:r>
            <a:r>
              <a:rPr lang="en-US" sz="1600" noProof="0">
                <a:solidFill>
                  <a:schemeClr val="accent5"/>
                </a:solidFill>
              </a:rPr>
              <a:t>EN 16122:2012/AC:2015</a:t>
            </a:r>
          </a:p>
        </p:txBody>
      </p:sp>
      <p:sp>
        <p:nvSpPr>
          <p:cNvPr id="29" name="Ellipse 28">
            <a:extLst>
              <a:ext uri="{FF2B5EF4-FFF2-40B4-BE49-F238E27FC236}">
                <a16:creationId xmlns:a16="http://schemas.microsoft.com/office/drawing/2014/main" id="{A8E57F59-FA69-9C56-3C54-0F9D90D38F03}"/>
              </a:ext>
            </a:extLst>
          </p:cNvPr>
          <p:cNvSpPr/>
          <p:nvPr/>
        </p:nvSpPr>
        <p:spPr>
          <a:xfrm>
            <a:off x="5772000" y="3744655"/>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30" name="Textfeld 29">
            <a:extLst>
              <a:ext uri="{FF2B5EF4-FFF2-40B4-BE49-F238E27FC236}">
                <a16:creationId xmlns:a16="http://schemas.microsoft.com/office/drawing/2014/main" id="{1BB338D1-C91E-9065-3252-AED9526BE5FD}"/>
              </a:ext>
            </a:extLst>
          </p:cNvPr>
          <p:cNvSpPr txBox="1"/>
          <p:nvPr/>
        </p:nvSpPr>
        <p:spPr>
          <a:xfrm>
            <a:off x="2307360" y="6292434"/>
            <a:ext cx="8332065" cy="430887"/>
          </a:xfrm>
          <a:prstGeom prst="rect">
            <a:avLst/>
          </a:prstGeom>
          <a:noFill/>
        </p:spPr>
        <p:txBody>
          <a:bodyPr wrap="square" rtlCol="0">
            <a:spAutoFit/>
          </a:bodyPr>
          <a:lstStyle/>
          <a:p>
            <a:pPr>
              <a:spcBef>
                <a:spcPts val="600"/>
              </a:spcBef>
            </a:pPr>
            <a:r>
              <a:rPr lang="de-DE" sz="1100" baseline="30000">
                <a:solidFill>
                  <a:schemeClr val="accent1"/>
                </a:solidFill>
              </a:rPr>
              <a:t>1</a:t>
            </a:r>
            <a:r>
              <a:rPr lang="de-DE" sz="1100">
                <a:solidFill>
                  <a:schemeClr val="accent1"/>
                </a:solidFill>
              </a:rPr>
              <a:t>Rodriguez </a:t>
            </a:r>
            <a:r>
              <a:rPr lang="de-DE" sz="1100" i="1">
                <a:solidFill>
                  <a:schemeClr val="accent1"/>
                </a:solidFill>
              </a:rPr>
              <a:t>et al.</a:t>
            </a:r>
            <a:r>
              <a:rPr lang="de-DE" sz="1100">
                <a:solidFill>
                  <a:schemeClr val="accent1"/>
                </a:solidFill>
              </a:rPr>
              <a:t>, </a:t>
            </a:r>
            <a:r>
              <a:rPr lang="en-US" sz="1100">
                <a:solidFill>
                  <a:schemeClr val="accent1"/>
                </a:solidFill>
              </a:rPr>
              <a:t>Method for the assessment of circularity aspects and integration in or relation with the Methodology for the Ecodesign of Energy-related Products (</a:t>
            </a:r>
            <a:r>
              <a:rPr lang="en-US" sz="1100" err="1">
                <a:solidFill>
                  <a:schemeClr val="accent1"/>
                </a:solidFill>
              </a:rPr>
              <a:t>MEErP</a:t>
            </a:r>
            <a:r>
              <a:rPr lang="en-US" sz="1100">
                <a:solidFill>
                  <a:schemeClr val="accent1"/>
                </a:solidFill>
              </a:rPr>
              <a:t>), JRC143212, DOI: 10.2760/4572606, 2025</a:t>
            </a:r>
            <a:endParaRPr lang="de-DE" sz="1100">
              <a:solidFill>
                <a:schemeClr val="accent1"/>
              </a:solidFill>
            </a:endParaRPr>
          </a:p>
        </p:txBody>
      </p:sp>
    </p:spTree>
    <p:extLst>
      <p:ext uri="{BB962C8B-B14F-4D97-AF65-F5344CB8AC3E}">
        <p14:creationId xmlns:p14="http://schemas.microsoft.com/office/powerpoint/2010/main" val="28694168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CE5E4-0FB9-D944-1240-0FD7B9F97A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E82EB-0281-FDA0-4E71-8F5A80723CF7}"/>
              </a:ext>
            </a:extLst>
          </p:cNvPr>
          <p:cNvSpPr>
            <a:spLocks noGrp="1"/>
          </p:cNvSpPr>
          <p:nvPr>
            <p:ph type="title"/>
          </p:nvPr>
        </p:nvSpPr>
        <p:spPr/>
        <p:txBody>
          <a:bodyPr/>
          <a:lstStyle/>
          <a:p>
            <a:r>
              <a:rPr lang="tr-TR"/>
              <a:t>Task 1 - Scope</a:t>
            </a:r>
            <a:endParaRPr lang="en-US"/>
          </a:p>
        </p:txBody>
      </p:sp>
      <p:sp>
        <p:nvSpPr>
          <p:cNvPr id="4" name="Text Placeholder 3">
            <a:extLst>
              <a:ext uri="{FF2B5EF4-FFF2-40B4-BE49-F238E27FC236}">
                <a16:creationId xmlns:a16="http://schemas.microsoft.com/office/drawing/2014/main" id="{A21C84A4-9DE3-6291-BDE3-3B4ABA507E26}"/>
              </a:ext>
            </a:extLst>
          </p:cNvPr>
          <p:cNvSpPr>
            <a:spLocks noGrp="1"/>
          </p:cNvSpPr>
          <p:nvPr>
            <p:ph type="body" idx="13"/>
          </p:nvPr>
        </p:nvSpPr>
        <p:spPr/>
        <p:txBody>
          <a:bodyPr/>
          <a:lstStyle/>
          <a:p>
            <a:r>
              <a:rPr lang="en-US"/>
              <a:t>Overview on questions to stakeholders</a:t>
            </a:r>
          </a:p>
        </p:txBody>
      </p:sp>
      <p:sp>
        <p:nvSpPr>
          <p:cNvPr id="7" name="Inhaltsplatzhalter 6">
            <a:extLst>
              <a:ext uri="{FF2B5EF4-FFF2-40B4-BE49-F238E27FC236}">
                <a16:creationId xmlns:a16="http://schemas.microsoft.com/office/drawing/2014/main" id="{FF5A7CA0-2C05-73CE-0124-3F451E962A40}"/>
              </a:ext>
            </a:extLst>
          </p:cNvPr>
          <p:cNvSpPr>
            <a:spLocks noGrp="1"/>
          </p:cNvSpPr>
          <p:nvPr>
            <p:ph idx="1"/>
          </p:nvPr>
        </p:nvSpPr>
        <p:spPr/>
        <p:txBody>
          <a:bodyPr>
            <a:normAutofit/>
          </a:bodyPr>
          <a:lstStyle/>
          <a:p>
            <a:r>
              <a:rPr lang="en-US" b="1" noProof="0"/>
              <a:t>Q1-1: </a:t>
            </a:r>
            <a:r>
              <a:rPr lang="en-US" noProof="0"/>
              <a:t>Should “</a:t>
            </a:r>
            <a:r>
              <a:rPr lang="en-US" b="1" noProof="0"/>
              <a:t>built-in” or “bespoke units</a:t>
            </a:r>
            <a:r>
              <a:rPr lang="en-US" noProof="0"/>
              <a:t>” be included within the scope for furniture.</a:t>
            </a:r>
          </a:p>
          <a:p>
            <a:pPr lvl="1"/>
            <a:r>
              <a:rPr lang="en-US" noProof="0"/>
              <a:t>If “built-in units” should be excluded in your opinion, what would be the best approach for doing so? What potential loopholes could be created by the exclusion of “built-in units” and how could this be mitigated? </a:t>
            </a:r>
          </a:p>
          <a:p>
            <a:r>
              <a:rPr lang="en-US" b="1" noProof="0"/>
              <a:t>Q1-2: </a:t>
            </a:r>
            <a:r>
              <a:rPr lang="en-US" noProof="0"/>
              <a:t>To what extent do you agree with additional </a:t>
            </a:r>
            <a:r>
              <a:rPr lang="en-US" b="1" noProof="0"/>
              <a:t>exclusions</a:t>
            </a:r>
            <a:r>
              <a:rPr lang="en-US" noProof="0"/>
              <a:t> beyond those made in the JRC definition? </a:t>
            </a:r>
          </a:p>
          <a:p>
            <a:pPr lvl="1"/>
            <a:r>
              <a:rPr lang="en-US" noProof="0"/>
              <a:t>Do you believe further exclusions are necessary?</a:t>
            </a:r>
          </a:p>
          <a:p>
            <a:r>
              <a:rPr lang="en-US" b="1" noProof="0"/>
              <a:t>Q1-3: </a:t>
            </a:r>
            <a:r>
              <a:rPr lang="en-US"/>
              <a:t>O</a:t>
            </a:r>
            <a:r>
              <a:rPr lang="en-US" noProof="0"/>
              <a:t>f the </a:t>
            </a:r>
            <a:r>
              <a:rPr lang="en-US" b="1" noProof="0"/>
              <a:t>standards</a:t>
            </a:r>
            <a:r>
              <a:rPr lang="en-US" noProof="0"/>
              <a:t> </a:t>
            </a:r>
            <a:r>
              <a:rPr lang="en-US" b="1" noProof="0"/>
              <a:t>and labels </a:t>
            </a:r>
            <a:r>
              <a:rPr lang="en-US" noProof="0"/>
              <a:t>listed in Table 5-10*, which standards or voluntary labels provide the most suitable basis for defining and measuring </a:t>
            </a:r>
            <a:r>
              <a:rPr lang="en-US" b="1" noProof="0"/>
              <a:t>circularity</a:t>
            </a:r>
            <a:r>
              <a:rPr lang="en-US" noProof="0"/>
              <a:t>?</a:t>
            </a:r>
          </a:p>
          <a:p>
            <a:pPr lvl="1"/>
            <a:r>
              <a:rPr lang="en-US" noProof="0"/>
              <a:t>Are there further means to define and measure the circularity aspect clusters which the study team should be aware of? </a:t>
            </a:r>
          </a:p>
          <a:p>
            <a:r>
              <a:rPr lang="en-US"/>
              <a:t>Please check our tables &amp; lists for </a:t>
            </a:r>
            <a:r>
              <a:rPr lang="en-US" b="1"/>
              <a:t>legislation, test standards and voluntary schemes </a:t>
            </a:r>
            <a:r>
              <a:rPr lang="en-US"/>
              <a:t>and come back to us if s.th. relevant is missing.</a:t>
            </a:r>
            <a:endParaRPr lang="en-US" noProof="0"/>
          </a:p>
        </p:txBody>
      </p:sp>
      <p:sp>
        <p:nvSpPr>
          <p:cNvPr id="5" name="Textfeld 4">
            <a:extLst>
              <a:ext uri="{FF2B5EF4-FFF2-40B4-BE49-F238E27FC236}">
                <a16:creationId xmlns:a16="http://schemas.microsoft.com/office/drawing/2014/main" id="{CCF38E77-469C-2F66-1932-AC68DAE35287}"/>
              </a:ext>
            </a:extLst>
          </p:cNvPr>
          <p:cNvSpPr txBox="1"/>
          <p:nvPr/>
        </p:nvSpPr>
        <p:spPr>
          <a:xfrm>
            <a:off x="2068912" y="6271259"/>
            <a:ext cx="8912433" cy="261610"/>
          </a:xfrm>
          <a:prstGeom prst="rect">
            <a:avLst/>
          </a:prstGeom>
          <a:noFill/>
        </p:spPr>
        <p:txBody>
          <a:bodyPr wrap="square" rtlCol="0">
            <a:spAutoFit/>
          </a:bodyPr>
          <a:lstStyle/>
          <a:p>
            <a:pPr algn="l">
              <a:spcBef>
                <a:spcPts val="600"/>
              </a:spcBef>
            </a:pPr>
            <a:r>
              <a:rPr lang="en-US" sz="1100" noProof="0">
                <a:solidFill>
                  <a:schemeClr val="accent1"/>
                </a:solidFill>
              </a:rPr>
              <a:t>*see Table 5-10 on page 130 f. in Section 5.8 of draft report version 1 for phase 1 of </a:t>
            </a:r>
            <a:r>
              <a:rPr lang="en-US" sz="1100" i="1" noProof="0">
                <a:solidFill>
                  <a:schemeClr val="accent1"/>
                </a:solidFill>
              </a:rPr>
              <a:t>preparatory study on </a:t>
            </a:r>
            <a:r>
              <a:rPr lang="en-US" sz="1100" i="1" noProof="0" err="1">
                <a:solidFill>
                  <a:schemeClr val="accent1"/>
                </a:solidFill>
              </a:rPr>
              <a:t>ecodesign</a:t>
            </a:r>
            <a:r>
              <a:rPr lang="en-US" sz="1100" i="1" noProof="0">
                <a:solidFill>
                  <a:schemeClr val="accent1"/>
                </a:solidFill>
              </a:rPr>
              <a:t> </a:t>
            </a:r>
            <a:r>
              <a:rPr lang="en-US" sz="1100" i="1" noProof="0" err="1">
                <a:solidFill>
                  <a:schemeClr val="accent1"/>
                </a:solidFill>
              </a:rPr>
              <a:t>fo</a:t>
            </a:r>
            <a:r>
              <a:rPr lang="en-US" sz="1100" i="1">
                <a:solidFill>
                  <a:schemeClr val="accent1"/>
                </a:solidFill>
              </a:rPr>
              <a:t>r furniture </a:t>
            </a:r>
            <a:r>
              <a:rPr lang="en-US" sz="1100">
                <a:solidFill>
                  <a:schemeClr val="accent1"/>
                </a:solidFill>
              </a:rPr>
              <a:t>(Sept. 2026)</a:t>
            </a:r>
            <a:endParaRPr lang="en-US" sz="1100" noProof="0">
              <a:solidFill>
                <a:schemeClr val="accent1"/>
              </a:solidFill>
            </a:endParaRPr>
          </a:p>
        </p:txBody>
      </p:sp>
    </p:spTree>
    <p:extLst>
      <p:ext uri="{BB962C8B-B14F-4D97-AF65-F5344CB8AC3E}">
        <p14:creationId xmlns:p14="http://schemas.microsoft.com/office/powerpoint/2010/main" val="695156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B61AB-7A58-EC08-C20D-7F27FC9480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F57AE-A633-266F-7670-D70C3D6DAF28}"/>
              </a:ext>
            </a:extLst>
          </p:cNvPr>
          <p:cNvSpPr>
            <a:spLocks noGrp="1"/>
          </p:cNvSpPr>
          <p:nvPr>
            <p:ph type="title"/>
          </p:nvPr>
        </p:nvSpPr>
        <p:spPr>
          <a:xfrm>
            <a:off x="1054416" y="2624137"/>
            <a:ext cx="5324952" cy="1536383"/>
          </a:xfrm>
        </p:spPr>
        <p:txBody>
          <a:bodyPr/>
          <a:lstStyle/>
          <a:p>
            <a:r>
              <a:rPr lang="tr-TR" noProof="0" err="1"/>
              <a:t>Coffee</a:t>
            </a:r>
            <a:r>
              <a:rPr lang="tr-TR" noProof="0"/>
              <a:t> Break – 15 </a:t>
            </a:r>
            <a:r>
              <a:rPr lang="tr-TR" noProof="0" err="1"/>
              <a:t>min</a:t>
            </a:r>
            <a:br>
              <a:rPr lang="tr-TR" noProof="0"/>
            </a:br>
            <a:br>
              <a:rPr lang="tr-TR" noProof="0"/>
            </a:br>
            <a:r>
              <a:rPr lang="tr-TR" noProof="0" err="1"/>
              <a:t>Please</a:t>
            </a:r>
            <a:r>
              <a:rPr lang="tr-TR" noProof="0"/>
              <a:t> be </a:t>
            </a:r>
            <a:r>
              <a:rPr lang="tr-TR" noProof="0" err="1"/>
              <a:t>back</a:t>
            </a:r>
            <a:r>
              <a:rPr lang="tr-TR" noProof="0"/>
              <a:t> at 10:50</a:t>
            </a:r>
            <a:endParaRPr lang="en-GB" noProof="0">
              <a:highlight>
                <a:srgbClr val="FFFF00"/>
              </a:highlight>
            </a:endParaRPr>
          </a:p>
        </p:txBody>
      </p:sp>
      <p:pic>
        <p:nvPicPr>
          <p:cNvPr id="3" name="Picture Placeholder 9" descr="List outline">
            <a:extLst>
              <a:ext uri="{FF2B5EF4-FFF2-40B4-BE49-F238E27FC236}">
                <a16:creationId xmlns:a16="http://schemas.microsoft.com/office/drawing/2014/main" id="{910C2F8F-E989-DAD2-6D63-8679E9AE46FD}"/>
              </a:ext>
            </a:extLst>
          </p:cNvPr>
          <p:cNvPicPr>
            <a:picLocks noChangeAspect="1"/>
          </p:cNvPicPr>
          <p:nvPr/>
        </p:nvPicPr>
        <p:blipFill>
          <a:blip>
            <a:extLst>
              <a:ext uri="{96DAC541-7B7A-43D3-8B79-37D633B846F1}">
                <asvg:svgBlip xmlns:asvg="http://schemas.microsoft.com/office/drawing/2016/SVG/main" r:embed="rId2"/>
              </a:ext>
            </a:extLst>
          </a:blip>
          <a:srcRect l="9510" r="9510"/>
          <a:stretch/>
        </p:blipFill>
        <p:spPr>
          <a:xfrm>
            <a:off x="6638448" y="0"/>
            <a:ext cx="5553552" cy="6858000"/>
          </a:xfrm>
          <a:prstGeom prst="rect">
            <a:avLst/>
          </a:prstGeom>
        </p:spPr>
      </p:pic>
      <p:pic>
        <p:nvPicPr>
          <p:cNvPr id="5" name="Graphic 4" descr="Coffee with solid fill">
            <a:extLst>
              <a:ext uri="{FF2B5EF4-FFF2-40B4-BE49-F238E27FC236}">
                <a16:creationId xmlns:a16="http://schemas.microsoft.com/office/drawing/2014/main" id="{3BCC4163-CC2C-4BE4-F725-93FBEFAA86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44740" y="861060"/>
            <a:ext cx="4488180" cy="4488180"/>
          </a:xfrm>
          <a:prstGeom prst="rect">
            <a:avLst/>
          </a:prstGeom>
        </p:spPr>
      </p:pic>
    </p:spTree>
    <p:extLst>
      <p:ext uri="{BB962C8B-B14F-4D97-AF65-F5344CB8AC3E}">
        <p14:creationId xmlns:p14="http://schemas.microsoft.com/office/powerpoint/2010/main" val="881616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4C644-0976-3A0F-57D1-771C874B48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72B85-4ED0-4199-7ED5-D70B19C6A9D9}"/>
              </a:ext>
            </a:extLst>
          </p:cNvPr>
          <p:cNvSpPr>
            <a:spLocks noGrp="1"/>
          </p:cNvSpPr>
          <p:nvPr>
            <p:ph type="title"/>
          </p:nvPr>
        </p:nvSpPr>
        <p:spPr>
          <a:xfrm>
            <a:off x="1045038" y="1736726"/>
            <a:ext cx="5902027" cy="2852737"/>
          </a:xfrm>
        </p:spPr>
        <p:txBody>
          <a:bodyPr/>
          <a:lstStyle/>
          <a:p>
            <a:r>
              <a:rPr lang="en-US" noProof="0"/>
              <a:t>Preparatory Study: </a:t>
            </a:r>
            <a:r>
              <a:rPr lang="en-US" noProof="0" err="1"/>
              <a:t>MEErP</a:t>
            </a:r>
            <a:r>
              <a:rPr lang="en-US" noProof="0"/>
              <a:t> Task </a:t>
            </a:r>
            <a:r>
              <a:rPr lang="en-US"/>
              <a:t>2</a:t>
            </a:r>
            <a:endParaRPr lang="en-GB" noProof="0"/>
          </a:p>
        </p:txBody>
      </p:sp>
      <p:sp>
        <p:nvSpPr>
          <p:cNvPr id="3" name="Text Placeholder 2">
            <a:extLst>
              <a:ext uri="{FF2B5EF4-FFF2-40B4-BE49-F238E27FC236}">
                <a16:creationId xmlns:a16="http://schemas.microsoft.com/office/drawing/2014/main" id="{AEC0054B-F34A-A76A-E793-198433CE404C}"/>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65129FFA-691F-D800-4827-4D51631C1524}"/>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2134787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EAAE7-ADA5-CA81-F490-FC043F908D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2FF224-1CEB-8FDA-D898-FE9CD23AFD9B}"/>
              </a:ext>
            </a:extLst>
          </p:cNvPr>
          <p:cNvSpPr>
            <a:spLocks noGrp="1"/>
          </p:cNvSpPr>
          <p:nvPr>
            <p:ph type="title"/>
          </p:nvPr>
        </p:nvSpPr>
        <p:spPr/>
        <p:txBody>
          <a:bodyPr/>
          <a:lstStyle/>
          <a:p>
            <a:r>
              <a:rPr lang="en-US" noProof="0"/>
              <a:t>Objectives of </a:t>
            </a:r>
            <a:r>
              <a:rPr lang="en-US" noProof="0" err="1"/>
              <a:t>MEErP</a:t>
            </a:r>
            <a:r>
              <a:rPr lang="en-US" noProof="0"/>
              <a:t> Task 2</a:t>
            </a:r>
          </a:p>
        </p:txBody>
      </p:sp>
      <p:sp>
        <p:nvSpPr>
          <p:cNvPr id="7" name="Content Placeholder 6">
            <a:extLst>
              <a:ext uri="{FF2B5EF4-FFF2-40B4-BE49-F238E27FC236}">
                <a16:creationId xmlns:a16="http://schemas.microsoft.com/office/drawing/2014/main" id="{549CCB5A-3648-92D3-4FE6-1B201B7C28FE}"/>
              </a:ext>
            </a:extLst>
          </p:cNvPr>
          <p:cNvSpPr>
            <a:spLocks noGrp="1"/>
          </p:cNvSpPr>
          <p:nvPr>
            <p:ph idx="1"/>
          </p:nvPr>
        </p:nvSpPr>
        <p:spPr>
          <a:xfrm>
            <a:off x="1027599" y="1392723"/>
            <a:ext cx="9451961" cy="3322644"/>
          </a:xfrm>
        </p:spPr>
        <p:txBody>
          <a:bodyPr>
            <a:normAutofit/>
          </a:bodyPr>
          <a:lstStyle/>
          <a:p>
            <a:pPr marL="342900" lvl="0" indent="-342900" fontAlgn="t">
              <a:buFont typeface="Arial" panose="020B0604020202020204" pitchFamily="34" charset="0"/>
              <a:buChar char="•"/>
            </a:pPr>
            <a:r>
              <a:rPr lang="en-GB" b="1"/>
              <a:t>Characterise the EU furniture market: </a:t>
            </a:r>
            <a:r>
              <a:rPr lang="en-GB"/>
              <a:t>market size, production, trade, apparent consumptions</a:t>
            </a:r>
          </a:p>
          <a:p>
            <a:pPr marL="342900" lvl="0" indent="-342900" fontAlgn="t">
              <a:buFont typeface="Arial" panose="020B0604020202020204" pitchFamily="34" charset="0"/>
              <a:buChar char="•"/>
            </a:pPr>
            <a:r>
              <a:rPr lang="en-GB" b="1"/>
              <a:t>Identify the most market-relevant furniture segments</a:t>
            </a:r>
            <a:r>
              <a:rPr lang="en-GB"/>
              <a:t> </a:t>
            </a:r>
          </a:p>
          <a:p>
            <a:pPr marL="342900" lvl="0" indent="-342900" fontAlgn="t">
              <a:buFont typeface="Arial" panose="020B0604020202020204" pitchFamily="34" charset="0"/>
              <a:buChar char="•"/>
            </a:pPr>
            <a:r>
              <a:rPr lang="en-GB" b="1"/>
              <a:t>Assess the geographical structure of the market: </a:t>
            </a:r>
            <a:r>
              <a:rPr lang="en-GB"/>
              <a:t>key producing </a:t>
            </a:r>
            <a:r>
              <a:rPr lang="en-GB" err="1"/>
              <a:t>MSs</a:t>
            </a:r>
            <a:endParaRPr lang="en-GB"/>
          </a:p>
          <a:p>
            <a:pPr marL="342900" lvl="0" indent="-342900" fontAlgn="t">
              <a:buFont typeface="Arial" panose="020B0604020202020204" pitchFamily="34" charset="0"/>
              <a:buChar char="•"/>
            </a:pPr>
            <a:r>
              <a:rPr lang="en-GB" b="1"/>
              <a:t>Examine market trends:</a:t>
            </a:r>
            <a:r>
              <a:rPr lang="en-GB"/>
              <a:t> consumer preferences, purchasing behaviour, and product design developments.</a:t>
            </a:r>
          </a:p>
          <a:p>
            <a:pPr marL="342900" lvl="0" indent="-342900" fontAlgn="t">
              <a:buFont typeface="Arial" panose="020B0604020202020204" pitchFamily="34" charset="0"/>
              <a:buChar char="•"/>
            </a:pPr>
            <a:r>
              <a:rPr lang="en-GB" b="1"/>
              <a:t>Evaluate circular economy aspects: </a:t>
            </a:r>
            <a:r>
              <a:rPr lang="en-GB"/>
              <a:t>EPR schemes; repairability ecosystems and repair services; reuse, resale, refurbishment, and remanufacturing channels</a:t>
            </a:r>
          </a:p>
        </p:txBody>
      </p:sp>
      <p:grpSp>
        <p:nvGrpSpPr>
          <p:cNvPr id="9" name="Group 8">
            <a:extLst>
              <a:ext uri="{FF2B5EF4-FFF2-40B4-BE49-F238E27FC236}">
                <a16:creationId xmlns:a16="http://schemas.microsoft.com/office/drawing/2014/main" id="{3EFBEE26-3BF3-B94D-2175-01A03254D82F}"/>
              </a:ext>
            </a:extLst>
          </p:cNvPr>
          <p:cNvGrpSpPr/>
          <p:nvPr/>
        </p:nvGrpSpPr>
        <p:grpSpPr>
          <a:xfrm>
            <a:off x="1194761" y="4715367"/>
            <a:ext cx="9117639" cy="1325234"/>
            <a:chOff x="3781168" y="5296930"/>
            <a:chExt cx="8018505" cy="1112836"/>
          </a:xfrm>
        </p:grpSpPr>
        <p:sp>
          <p:nvSpPr>
            <p:cNvPr id="2" name="Content Placeholder 2">
              <a:extLst>
                <a:ext uri="{FF2B5EF4-FFF2-40B4-BE49-F238E27FC236}">
                  <a16:creationId xmlns:a16="http://schemas.microsoft.com/office/drawing/2014/main" id="{6DF03089-8FB3-2570-29CC-F8B67BD92AAE}"/>
                </a:ext>
              </a:extLst>
            </p:cNvPr>
            <p:cNvSpPr txBox="1">
              <a:spLocks/>
            </p:cNvSpPr>
            <p:nvPr/>
          </p:nvSpPr>
          <p:spPr>
            <a:xfrm>
              <a:off x="3781168" y="5296930"/>
              <a:ext cx="8018505" cy="1112836"/>
            </a:xfrm>
            <a:prstGeom prst="roundRect">
              <a:avLst/>
            </a:prstGeom>
            <a:solidFill>
              <a:srgbClr val="E8F0F7"/>
            </a:solidFill>
            <a:ln w="12700" cap="flat" cmpd="sng" algn="ctr">
              <a:solidFill>
                <a:srgbClr val="B8CADB"/>
              </a:solidFill>
              <a:prstDash val="solid"/>
              <a:miter lim="800000"/>
            </a:ln>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1544638" indent="0">
                <a:spcAft>
                  <a:spcPts val="600"/>
                </a:spcAft>
                <a:buFont typeface="Wingdings" pitchFamily="2" charset="2"/>
                <a:buNone/>
              </a:pPr>
              <a:r>
                <a:rPr lang="en-GB"/>
                <a:t>Provide a comprehensive understanding of the furniture market and the evidence base that informs the development of product base cases (Task 5) and the formulation of the design options (Task 6).</a:t>
              </a:r>
              <a:endParaRPr lang="en-US"/>
            </a:p>
          </p:txBody>
        </p:sp>
        <p:pic>
          <p:nvPicPr>
            <p:cNvPr id="5" name="Grafik 2" descr="Ziel Silhouette">
              <a:extLst>
                <a:ext uri="{FF2B5EF4-FFF2-40B4-BE49-F238E27FC236}">
                  <a16:creationId xmlns:a16="http://schemas.microsoft.com/office/drawing/2014/main" id="{188F0E78-3ADB-6731-BA3D-B7E75E6ECB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11129" y="5370232"/>
              <a:ext cx="1060331" cy="988849"/>
            </a:xfrm>
            <a:prstGeom prst="rect">
              <a:avLst/>
            </a:prstGeom>
          </p:spPr>
        </p:pic>
      </p:grpSp>
    </p:spTree>
    <p:extLst>
      <p:ext uri="{BB962C8B-B14F-4D97-AF65-F5344CB8AC3E}">
        <p14:creationId xmlns:p14="http://schemas.microsoft.com/office/powerpoint/2010/main" val="39589610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40D6DE3-77DE-875F-7215-E9CCCEBF4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45D05-47D9-280E-35A3-3F1A8E2E9B51}"/>
              </a:ext>
            </a:extLst>
          </p:cNvPr>
          <p:cNvSpPr>
            <a:spLocks noGrp="1"/>
          </p:cNvSpPr>
          <p:nvPr>
            <p:ph type="title"/>
          </p:nvPr>
        </p:nvSpPr>
        <p:spPr>
          <a:xfrm>
            <a:off x="844622" y="143288"/>
            <a:ext cx="8538354" cy="558218"/>
          </a:xfrm>
        </p:spPr>
        <p:txBody>
          <a:bodyPr/>
          <a:lstStyle/>
          <a:p>
            <a:r>
              <a:rPr lang="en-GB"/>
              <a:t>Task 2: </a:t>
            </a:r>
            <a:r>
              <a:rPr lang="tr-TR"/>
              <a:t>Markets</a:t>
            </a:r>
            <a:endParaRPr lang="en-US"/>
          </a:p>
        </p:txBody>
      </p:sp>
      <p:sp>
        <p:nvSpPr>
          <p:cNvPr id="10" name="Shape 2">
            <a:extLst>
              <a:ext uri="{FF2B5EF4-FFF2-40B4-BE49-F238E27FC236}">
                <a16:creationId xmlns:a16="http://schemas.microsoft.com/office/drawing/2014/main" id="{036F85BB-48A9-CD7B-AB93-5BD679FFB199}"/>
              </a:ext>
            </a:extLst>
          </p:cNvPr>
          <p:cNvSpPr/>
          <p:nvPr/>
        </p:nvSpPr>
        <p:spPr>
          <a:xfrm>
            <a:off x="103123" y="1107955"/>
            <a:ext cx="3931920" cy="1645920"/>
          </a:xfrm>
          <a:prstGeom prst="roundRect">
            <a:avLst>
              <a:gd name="adj" fmla="val 3960"/>
            </a:avLst>
          </a:prstGeom>
          <a:solidFill>
            <a:schemeClr val="accent1"/>
          </a:solidFill>
          <a:ln w="12700">
            <a:noFill/>
            <a:prstDash val="solid"/>
          </a:ln>
          <a:effectLst>
            <a:outerShdw blurRad="25400" dist="12700" dir="2700000" algn="bl" rotWithShape="0">
              <a:srgbClr val="000000">
                <a:alpha val="14000"/>
              </a:srgbClr>
            </a:outerShdw>
          </a:effectLst>
        </p:spPr>
        <p:txBody>
          <a:bodyPr lIns="0" rIns="0"/>
          <a:lstStyle/>
          <a:p>
            <a:pPr algn="ctr"/>
            <a:r>
              <a:rPr lang="en-US" sz="3200" b="1">
                <a:solidFill>
                  <a:srgbClr val="FFFFFF"/>
                </a:solidFill>
              </a:rPr>
              <a:t>€</a:t>
            </a:r>
            <a:r>
              <a:rPr lang="en-US" sz="3200" b="1">
                <a:solidFill>
                  <a:schemeClr val="bg1"/>
                </a:solidFill>
              </a:rPr>
              <a:t> 76.9 bn</a:t>
            </a:r>
          </a:p>
          <a:p>
            <a:pPr algn="ctr"/>
            <a:r>
              <a:rPr lang="en-US" sz="1200">
                <a:solidFill>
                  <a:schemeClr val="bg1"/>
                </a:solidFill>
              </a:rPr>
              <a:t>EU-27 sold production in 2024</a:t>
            </a:r>
          </a:p>
          <a:p>
            <a:pPr algn="ctr">
              <a:spcBef>
                <a:spcPts val="600"/>
              </a:spcBef>
              <a:spcAft>
                <a:spcPts val="600"/>
              </a:spcAft>
            </a:pPr>
            <a:r>
              <a:rPr lang="en-US" sz="1500">
                <a:solidFill>
                  <a:schemeClr val="bg1"/>
                </a:solidFill>
              </a:rPr>
              <a:t>Kitchen furniture: </a:t>
            </a:r>
            <a:r>
              <a:rPr lang="en-US" sz="1500">
                <a:solidFill>
                  <a:srgbClr val="FFFFFF"/>
                </a:solidFill>
              </a:rPr>
              <a:t>€ </a:t>
            </a:r>
            <a:r>
              <a:rPr lang="en-US" sz="1500">
                <a:solidFill>
                  <a:schemeClr val="bg1"/>
                </a:solidFill>
              </a:rPr>
              <a:t>14.4 </a:t>
            </a:r>
            <a:r>
              <a:rPr lang="tr-TR" sz="1500" err="1">
                <a:solidFill>
                  <a:schemeClr val="bg1"/>
                </a:solidFill>
              </a:rPr>
              <a:t>bn</a:t>
            </a:r>
            <a:r>
              <a:rPr lang="en-US" sz="1500">
                <a:solidFill>
                  <a:schemeClr val="bg1"/>
                </a:solidFill>
              </a:rPr>
              <a:t> or 80.8 mil units</a:t>
            </a:r>
          </a:p>
          <a:p>
            <a:pPr algn="ctr">
              <a:spcBef>
                <a:spcPts val="600"/>
              </a:spcBef>
              <a:spcAft>
                <a:spcPts val="600"/>
              </a:spcAft>
            </a:pPr>
            <a:endParaRPr lang="en-GB" sz="1400">
              <a:solidFill>
                <a:schemeClr val="bg1"/>
              </a:solidFill>
            </a:endParaRPr>
          </a:p>
        </p:txBody>
      </p:sp>
      <p:sp>
        <p:nvSpPr>
          <p:cNvPr id="12" name="Shape 6">
            <a:extLst>
              <a:ext uri="{FF2B5EF4-FFF2-40B4-BE49-F238E27FC236}">
                <a16:creationId xmlns:a16="http://schemas.microsoft.com/office/drawing/2014/main" id="{033B8BD9-11EE-FB81-1846-A7BA78DB4FA7}"/>
              </a:ext>
            </a:extLst>
          </p:cNvPr>
          <p:cNvSpPr/>
          <p:nvPr/>
        </p:nvSpPr>
        <p:spPr>
          <a:xfrm>
            <a:off x="4110611" y="1126387"/>
            <a:ext cx="3566160" cy="1280160"/>
          </a:xfrm>
          <a:prstGeom prst="roundRect">
            <a:avLst>
              <a:gd name="adj" fmla="val 4839"/>
            </a:avLst>
          </a:prstGeom>
          <a:solidFill>
            <a:schemeClr val="bg1"/>
          </a:solidFill>
          <a:ln w="10160">
            <a:noFill/>
            <a:prstDash val="solid"/>
          </a:ln>
          <a:effectLst/>
        </p:spPr>
        <p:txBody>
          <a:bodyPr lIns="0" rIns="0"/>
          <a:lstStyle/>
          <a:p>
            <a:r>
              <a:rPr lang="en-US" sz="1600" b="1">
                <a:solidFill>
                  <a:srgbClr val="002060"/>
                </a:solidFill>
              </a:rPr>
              <a:t>Growth is nominal, not real </a:t>
            </a:r>
            <a:r>
              <a:rPr lang="en-US" sz="1200"/>
              <a:t>2015-2024</a:t>
            </a:r>
          </a:p>
          <a:p>
            <a:pPr>
              <a:spcBef>
                <a:spcPts val="1200"/>
              </a:spcBef>
            </a:pPr>
            <a:r>
              <a:rPr lang="en-US" b="1">
                <a:solidFill>
                  <a:schemeClr val="accent6">
                    <a:lumMod val="50000"/>
                  </a:schemeClr>
                </a:solidFill>
              </a:rPr>
              <a:t>+1.7% </a:t>
            </a:r>
            <a:r>
              <a:rPr lang="en-US" sz="1200"/>
              <a:t>nominal CAGR       </a:t>
            </a:r>
            <a:r>
              <a:rPr lang="en-US" b="1">
                <a:solidFill>
                  <a:srgbClr val="C00000"/>
                </a:solidFill>
              </a:rPr>
              <a:t>-1.1% </a:t>
            </a:r>
            <a:r>
              <a:rPr lang="en-US" sz="1200"/>
              <a:t>real CAGR</a:t>
            </a:r>
          </a:p>
          <a:p>
            <a:pPr>
              <a:spcBef>
                <a:spcPts val="1200"/>
              </a:spcBef>
            </a:pPr>
            <a:r>
              <a:rPr lang="en-US" sz="1000">
                <a:solidFill>
                  <a:schemeClr val="bg1">
                    <a:lumMod val="50000"/>
                  </a:schemeClr>
                </a:solidFill>
              </a:rPr>
              <a:t>kitchen furniture: the only category with positive real growth.</a:t>
            </a:r>
          </a:p>
          <a:p>
            <a:pPr>
              <a:spcBef>
                <a:spcPts val="1200"/>
              </a:spcBef>
            </a:pPr>
            <a:endParaRPr lang="en-GB" sz="1200"/>
          </a:p>
        </p:txBody>
      </p:sp>
      <p:grpSp>
        <p:nvGrpSpPr>
          <p:cNvPr id="36" name="Group 35">
            <a:extLst>
              <a:ext uri="{FF2B5EF4-FFF2-40B4-BE49-F238E27FC236}">
                <a16:creationId xmlns:a16="http://schemas.microsoft.com/office/drawing/2014/main" id="{7A23B27B-D9C1-14DF-B5F1-33BF8652AB70}"/>
              </a:ext>
            </a:extLst>
          </p:cNvPr>
          <p:cNvGrpSpPr/>
          <p:nvPr/>
        </p:nvGrpSpPr>
        <p:grpSpPr>
          <a:xfrm>
            <a:off x="7745371" y="1107955"/>
            <a:ext cx="4206240" cy="1645920"/>
            <a:chOff x="7745371" y="1107955"/>
            <a:chExt cx="4217241" cy="1188720"/>
          </a:xfrm>
        </p:grpSpPr>
        <p:grpSp>
          <p:nvGrpSpPr>
            <p:cNvPr id="26" name="Group 25">
              <a:extLst>
                <a:ext uri="{FF2B5EF4-FFF2-40B4-BE49-F238E27FC236}">
                  <a16:creationId xmlns:a16="http://schemas.microsoft.com/office/drawing/2014/main" id="{C3512E04-E852-5170-7DAF-B4ECBC471245}"/>
                </a:ext>
              </a:extLst>
            </p:cNvPr>
            <p:cNvGrpSpPr/>
            <p:nvPr/>
          </p:nvGrpSpPr>
          <p:grpSpPr>
            <a:xfrm>
              <a:off x="7745371" y="1107955"/>
              <a:ext cx="4217241" cy="1188720"/>
              <a:chOff x="7745372" y="1349424"/>
              <a:chExt cx="4217241" cy="1188720"/>
            </a:xfrm>
          </p:grpSpPr>
          <p:sp>
            <p:nvSpPr>
              <p:cNvPr id="14" name="Shape 6">
                <a:extLst>
                  <a:ext uri="{FF2B5EF4-FFF2-40B4-BE49-F238E27FC236}">
                    <a16:creationId xmlns:a16="http://schemas.microsoft.com/office/drawing/2014/main" id="{4965D618-60E6-AA5E-F8CA-58F8E4A92336}"/>
                  </a:ext>
                </a:extLst>
              </p:cNvPr>
              <p:cNvSpPr/>
              <p:nvPr/>
            </p:nvSpPr>
            <p:spPr>
              <a:xfrm>
                <a:off x="7745372" y="1349424"/>
                <a:ext cx="4217241" cy="1188720"/>
              </a:xfrm>
              <a:prstGeom prst="roundRect">
                <a:avLst>
                  <a:gd name="adj" fmla="val 4839"/>
                </a:avLst>
              </a:prstGeom>
              <a:solidFill>
                <a:schemeClr val="accent1"/>
              </a:solidFill>
              <a:ln w="10160">
                <a:noFill/>
                <a:prstDash val="solid"/>
              </a:ln>
              <a:effectLst/>
            </p:spPr>
            <p:txBody>
              <a:bodyPr lIns="0" rIns="0"/>
              <a:lstStyle/>
              <a:p>
                <a:r>
                  <a:rPr lang="en-US" sz="1600" b="1">
                    <a:solidFill>
                      <a:schemeClr val="bg1"/>
                    </a:solidFill>
                  </a:rPr>
                  <a:t>Highly fragmented manufacturing </a:t>
                </a:r>
                <a:r>
                  <a:rPr lang="en-US" sz="1200">
                    <a:solidFill>
                      <a:schemeClr val="bg1"/>
                    </a:solidFill>
                  </a:rPr>
                  <a:t>2024</a:t>
                </a:r>
              </a:p>
              <a:p>
                <a:endParaRPr lang="en-US" sz="1600" b="1">
                  <a:solidFill>
                    <a:srgbClr val="002060"/>
                  </a:solidFill>
                </a:endParaRPr>
              </a:p>
              <a:p>
                <a:endParaRPr lang="en-US" sz="1200">
                  <a:solidFill>
                    <a:srgbClr val="002060"/>
                  </a:solidFill>
                </a:endParaRPr>
              </a:p>
              <a:p>
                <a:pPr>
                  <a:spcBef>
                    <a:spcPts val="1200"/>
                  </a:spcBef>
                </a:pPr>
                <a:endParaRPr lang="en-US" sz="1200"/>
              </a:p>
              <a:p>
                <a:pPr>
                  <a:spcBef>
                    <a:spcPts val="1200"/>
                  </a:spcBef>
                </a:pPr>
                <a:endParaRPr lang="en-GB" sz="1200"/>
              </a:p>
            </p:txBody>
          </p:sp>
          <p:sp>
            <p:nvSpPr>
              <p:cNvPr id="16" name="TextBox 15">
                <a:extLst>
                  <a:ext uri="{FF2B5EF4-FFF2-40B4-BE49-F238E27FC236}">
                    <a16:creationId xmlns:a16="http://schemas.microsoft.com/office/drawing/2014/main" id="{B6F78A82-AC68-3F56-0D85-0DA8050CAFAB}"/>
                  </a:ext>
                </a:extLst>
              </p:cNvPr>
              <p:cNvSpPr txBox="1"/>
              <p:nvPr/>
            </p:nvSpPr>
            <p:spPr>
              <a:xfrm>
                <a:off x="8108735" y="1625729"/>
                <a:ext cx="1170505" cy="277854"/>
              </a:xfrm>
              <a:prstGeom prst="rect">
                <a:avLst/>
              </a:prstGeom>
              <a:noFill/>
            </p:spPr>
            <p:txBody>
              <a:bodyPr wrap="square" lIns="0" tIns="0" rIns="0" bIns="0" rtlCol="0">
                <a:spAutoFit/>
              </a:bodyPr>
              <a:lstStyle/>
              <a:p>
                <a:pPr algn="l">
                  <a:spcBef>
                    <a:spcPts val="600"/>
                  </a:spcBef>
                </a:pPr>
                <a:r>
                  <a:rPr lang="en-US" sz="2500" b="1">
                    <a:solidFill>
                      <a:schemeClr val="bg1">
                        <a:lumMod val="85000"/>
                      </a:schemeClr>
                    </a:solidFill>
                  </a:rPr>
                  <a:t>125,000</a:t>
                </a:r>
                <a:endParaRPr lang="en-GB" sz="1200" err="1">
                  <a:solidFill>
                    <a:schemeClr val="bg1">
                      <a:lumMod val="85000"/>
                    </a:schemeClr>
                  </a:solidFill>
                </a:endParaRPr>
              </a:p>
            </p:txBody>
          </p:sp>
          <p:grpSp>
            <p:nvGrpSpPr>
              <p:cNvPr id="25" name="Group 24">
                <a:extLst>
                  <a:ext uri="{FF2B5EF4-FFF2-40B4-BE49-F238E27FC236}">
                    <a16:creationId xmlns:a16="http://schemas.microsoft.com/office/drawing/2014/main" id="{E91BB939-D389-B765-1788-8647E367E317}"/>
                  </a:ext>
                </a:extLst>
              </p:cNvPr>
              <p:cNvGrpSpPr/>
              <p:nvPr/>
            </p:nvGrpSpPr>
            <p:grpSpPr>
              <a:xfrm>
                <a:off x="7979190" y="1931950"/>
                <a:ext cx="3566160" cy="123228"/>
                <a:chOff x="7979190" y="1931950"/>
                <a:chExt cx="3566160" cy="123228"/>
              </a:xfrm>
            </p:grpSpPr>
            <p:sp>
              <p:nvSpPr>
                <p:cNvPr id="15" name="Rectangle: Rounded Corners 14">
                  <a:extLst>
                    <a:ext uri="{FF2B5EF4-FFF2-40B4-BE49-F238E27FC236}">
                      <a16:creationId xmlns:a16="http://schemas.microsoft.com/office/drawing/2014/main" id="{303D099C-CE80-C558-23D0-27B12238EC3E}"/>
                    </a:ext>
                  </a:extLst>
                </p:cNvPr>
                <p:cNvSpPr/>
                <p:nvPr/>
              </p:nvSpPr>
              <p:spPr>
                <a:xfrm>
                  <a:off x="7979190" y="1931950"/>
                  <a:ext cx="3566160" cy="12254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Bef>
                      <a:spcPts val="600"/>
                    </a:spcBef>
                  </a:pPr>
                  <a:endParaRPr lang="en-GB" err="1"/>
                </a:p>
              </p:txBody>
            </p:sp>
            <p:sp>
              <p:nvSpPr>
                <p:cNvPr id="18" name="Rectangle: Rounded Corners 17">
                  <a:extLst>
                    <a:ext uri="{FF2B5EF4-FFF2-40B4-BE49-F238E27FC236}">
                      <a16:creationId xmlns:a16="http://schemas.microsoft.com/office/drawing/2014/main" id="{5C7B953C-8918-6D4B-A17E-C159C0792E74}"/>
                    </a:ext>
                  </a:extLst>
                </p:cNvPr>
                <p:cNvSpPr/>
                <p:nvPr/>
              </p:nvSpPr>
              <p:spPr>
                <a:xfrm>
                  <a:off x="7979190" y="1932630"/>
                  <a:ext cx="3291840" cy="122548"/>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Bef>
                      <a:spcPts val="600"/>
                    </a:spcBef>
                  </a:pPr>
                  <a:endParaRPr lang="en-GB" err="1">
                    <a:solidFill>
                      <a:schemeClr val="accent6">
                        <a:lumMod val="50000"/>
                      </a:schemeClr>
                    </a:solidFill>
                  </a:endParaRPr>
                </a:p>
              </p:txBody>
            </p:sp>
          </p:grpSp>
          <p:sp>
            <p:nvSpPr>
              <p:cNvPr id="20" name="TextBox 19">
                <a:extLst>
                  <a:ext uri="{FF2B5EF4-FFF2-40B4-BE49-F238E27FC236}">
                    <a16:creationId xmlns:a16="http://schemas.microsoft.com/office/drawing/2014/main" id="{FF06DB87-357E-A5D0-F8B7-20C05928FC32}"/>
                  </a:ext>
                </a:extLst>
              </p:cNvPr>
              <p:cNvSpPr txBox="1"/>
              <p:nvPr/>
            </p:nvSpPr>
            <p:spPr>
              <a:xfrm>
                <a:off x="10498978" y="2061268"/>
                <a:ext cx="1406485" cy="111141"/>
              </a:xfrm>
              <a:prstGeom prst="rect">
                <a:avLst/>
              </a:prstGeom>
              <a:noFill/>
            </p:spPr>
            <p:txBody>
              <a:bodyPr wrap="square" lIns="0" tIns="0" rIns="0" bIns="0" rtlCol="0">
                <a:spAutoFit/>
              </a:bodyPr>
              <a:lstStyle/>
              <a:p>
                <a:pPr algn="l">
                  <a:spcBef>
                    <a:spcPts val="600"/>
                  </a:spcBef>
                </a:pPr>
                <a:r>
                  <a:rPr lang="en-US" sz="1000" b="1">
                    <a:solidFill>
                      <a:schemeClr val="accent6">
                        <a:lumMod val="75000"/>
                      </a:schemeClr>
                    </a:solidFill>
                  </a:rPr>
                  <a:t>92% micro-enterprises</a:t>
                </a:r>
                <a:endParaRPr lang="en-GB" sz="1000" b="1" err="1">
                  <a:solidFill>
                    <a:schemeClr val="accent6">
                      <a:lumMod val="75000"/>
                    </a:schemeClr>
                  </a:solidFill>
                </a:endParaRPr>
              </a:p>
            </p:txBody>
          </p:sp>
        </p:grpSp>
        <p:sp>
          <p:nvSpPr>
            <p:cNvPr id="35" name="TextBox 34">
              <a:extLst>
                <a:ext uri="{FF2B5EF4-FFF2-40B4-BE49-F238E27FC236}">
                  <a16:creationId xmlns:a16="http://schemas.microsoft.com/office/drawing/2014/main" id="{888ECFEC-D9F1-8C75-E7F3-1EAB15B3F1CD}"/>
                </a:ext>
              </a:extLst>
            </p:cNvPr>
            <p:cNvSpPr txBox="1"/>
            <p:nvPr/>
          </p:nvSpPr>
          <p:spPr>
            <a:xfrm>
              <a:off x="9348019" y="1442813"/>
              <a:ext cx="2136842" cy="144484"/>
            </a:xfrm>
            <a:prstGeom prst="rect">
              <a:avLst/>
            </a:prstGeom>
            <a:noFill/>
          </p:spPr>
          <p:txBody>
            <a:bodyPr wrap="square" lIns="0" tIns="0" rIns="0" bIns="0" rtlCol="0">
              <a:spAutoFit/>
            </a:bodyPr>
            <a:lstStyle/>
            <a:p>
              <a:pPr algn="l">
                <a:spcBef>
                  <a:spcPts val="600"/>
                </a:spcBef>
              </a:pPr>
              <a:r>
                <a:rPr lang="en-US" sz="1300">
                  <a:solidFill>
                    <a:schemeClr val="bg1">
                      <a:lumMod val="85000"/>
                    </a:schemeClr>
                  </a:solidFill>
                </a:rPr>
                <a:t>manufacturing enterprises</a:t>
              </a:r>
              <a:endParaRPr lang="en-GB" sz="1300" err="1">
                <a:solidFill>
                  <a:schemeClr val="bg1">
                    <a:lumMod val="85000"/>
                  </a:schemeClr>
                </a:solidFill>
              </a:endParaRPr>
            </a:p>
          </p:txBody>
        </p:sp>
      </p:grpSp>
      <p:grpSp>
        <p:nvGrpSpPr>
          <p:cNvPr id="37" name="Group 36">
            <a:extLst>
              <a:ext uri="{FF2B5EF4-FFF2-40B4-BE49-F238E27FC236}">
                <a16:creationId xmlns:a16="http://schemas.microsoft.com/office/drawing/2014/main" id="{A8B0C90D-D5FC-33A8-800F-AEDE132644DA}"/>
              </a:ext>
            </a:extLst>
          </p:cNvPr>
          <p:cNvGrpSpPr/>
          <p:nvPr/>
        </p:nvGrpSpPr>
        <p:grpSpPr>
          <a:xfrm>
            <a:off x="93495" y="3059476"/>
            <a:ext cx="4846320" cy="3017520"/>
            <a:chOff x="1340320" y="3040097"/>
            <a:chExt cx="5664432" cy="2065246"/>
          </a:xfrm>
        </p:grpSpPr>
        <p:sp>
          <p:nvSpPr>
            <p:cNvPr id="24" name="Shape 20">
              <a:extLst>
                <a:ext uri="{FF2B5EF4-FFF2-40B4-BE49-F238E27FC236}">
                  <a16:creationId xmlns:a16="http://schemas.microsoft.com/office/drawing/2014/main" id="{8B3CD267-BFCA-6B2F-0190-C982931B18F5}"/>
                </a:ext>
              </a:extLst>
            </p:cNvPr>
            <p:cNvSpPr/>
            <p:nvPr/>
          </p:nvSpPr>
          <p:spPr>
            <a:xfrm>
              <a:off x="1340320" y="3040097"/>
              <a:ext cx="5664432" cy="2065246"/>
            </a:xfrm>
            <a:prstGeom prst="roundRect">
              <a:avLst>
                <a:gd name="adj" fmla="val 2804"/>
              </a:avLst>
            </a:prstGeom>
            <a:solidFill>
              <a:srgbClr val="FFFFFF"/>
            </a:solidFill>
            <a:ln w="10160">
              <a:solidFill>
                <a:srgbClr val="D7DAD4"/>
              </a:solidFill>
              <a:prstDash val="solid"/>
            </a:ln>
            <a:effectLst/>
          </p:spPr>
          <p:txBody>
            <a:bodyPr/>
            <a:lstStyle/>
            <a:p>
              <a:r>
                <a:rPr lang="en-US" sz="1600" b="1">
                  <a:solidFill>
                    <a:schemeClr val="accent1"/>
                  </a:solidFill>
                </a:rPr>
                <a:t>Trade exposure differs by product</a:t>
              </a:r>
              <a:endParaRPr lang="en-GB" sz="1600" b="1">
                <a:solidFill>
                  <a:schemeClr val="accent1"/>
                </a:solidFill>
              </a:endParaRPr>
            </a:p>
          </p:txBody>
        </p:sp>
        <p:sp>
          <p:nvSpPr>
            <p:cNvPr id="7" name="Text 22">
              <a:extLst>
                <a:ext uri="{FF2B5EF4-FFF2-40B4-BE49-F238E27FC236}">
                  <a16:creationId xmlns:a16="http://schemas.microsoft.com/office/drawing/2014/main" id="{EEF247BC-C87D-7CD6-5FFA-554FB3D1A1DA}"/>
                </a:ext>
              </a:extLst>
            </p:cNvPr>
            <p:cNvSpPr/>
            <p:nvPr/>
          </p:nvSpPr>
          <p:spPr>
            <a:xfrm>
              <a:off x="1483194" y="3173157"/>
              <a:ext cx="5521558" cy="276579"/>
            </a:xfrm>
            <a:prstGeom prst="rect">
              <a:avLst/>
            </a:prstGeom>
            <a:noFill/>
            <a:ln/>
          </p:spPr>
          <p:txBody>
            <a:bodyPr wrap="square" lIns="0" tIns="0" rIns="0" bIns="0" rtlCol="0" anchor="ctr">
              <a:noAutofit/>
            </a:bodyPr>
            <a:lstStyle/>
            <a:p>
              <a:pPr marL="0" indent="0" algn="l">
                <a:buNone/>
              </a:pPr>
              <a:r>
                <a:rPr lang="en-US" sz="1100">
                  <a:solidFill>
                    <a:srgbClr val="66736E"/>
                  </a:solidFill>
                </a:rPr>
                <a:t>Extra-EU imports as share of apparent consumption (based on EUR, 2024)</a:t>
              </a:r>
              <a:endParaRPr lang="en-US" sz="1100"/>
            </a:p>
          </p:txBody>
        </p:sp>
      </p:grpSp>
      <p:graphicFrame>
        <p:nvGraphicFramePr>
          <p:cNvPr id="106" name="Table 105">
            <a:extLst>
              <a:ext uri="{FF2B5EF4-FFF2-40B4-BE49-F238E27FC236}">
                <a16:creationId xmlns:a16="http://schemas.microsoft.com/office/drawing/2014/main" id="{55007588-F3CC-5A01-37B9-D74B669A9BB5}"/>
              </a:ext>
            </a:extLst>
          </p:cNvPr>
          <p:cNvGraphicFramePr>
            <a:graphicFrameLocks noGrp="1"/>
          </p:cNvGraphicFramePr>
          <p:nvPr/>
        </p:nvGraphicFramePr>
        <p:xfrm>
          <a:off x="209714" y="3594814"/>
          <a:ext cx="2103120" cy="1484511"/>
        </p:xfrm>
        <a:graphic>
          <a:graphicData uri="http://schemas.openxmlformats.org/drawingml/2006/table">
            <a:tbl>
              <a:tblPr bandRow="1">
                <a:tableStyleId>{D113A9D2-9D6B-4929-AA2D-F23B5EE8CBE7}</a:tableStyleId>
              </a:tblPr>
              <a:tblGrid>
                <a:gridCol w="1561417">
                  <a:extLst>
                    <a:ext uri="{9D8B030D-6E8A-4147-A177-3AD203B41FA5}">
                      <a16:colId xmlns:a16="http://schemas.microsoft.com/office/drawing/2014/main" val="970209189"/>
                    </a:ext>
                  </a:extLst>
                </a:gridCol>
                <a:gridCol w="541703">
                  <a:extLst>
                    <a:ext uri="{9D8B030D-6E8A-4147-A177-3AD203B41FA5}">
                      <a16:colId xmlns:a16="http://schemas.microsoft.com/office/drawing/2014/main" val="636246253"/>
                    </a:ext>
                  </a:extLst>
                </a:gridCol>
              </a:tblGrid>
              <a:tr h="287061">
                <a:tc>
                  <a:txBody>
                    <a:bodyPr/>
                    <a:lstStyle/>
                    <a:p>
                      <a:r>
                        <a:rPr lang="en-US" sz="1200" b="1"/>
                        <a:t>Parts of seats</a:t>
                      </a:r>
                      <a:endParaRPr lang="en-GB" sz="1200" b="1"/>
                    </a:p>
                  </a:txBody>
                  <a:tcPr anchor="ctr"/>
                </a:tc>
                <a:tc>
                  <a:txBody>
                    <a:bodyPr/>
                    <a:lstStyle/>
                    <a:p>
                      <a:pPr algn="r"/>
                      <a:r>
                        <a:rPr lang="en-US" sz="1200" b="1"/>
                        <a:t>58%</a:t>
                      </a:r>
                      <a:endParaRPr lang="en-GB" sz="1200" b="1"/>
                    </a:p>
                  </a:txBody>
                  <a:tcPr anchor="ctr"/>
                </a:tc>
                <a:extLst>
                  <a:ext uri="{0D108BD9-81ED-4DB2-BD59-A6C34878D82A}">
                    <a16:rowId xmlns:a16="http://schemas.microsoft.com/office/drawing/2014/main" val="647317660"/>
                  </a:ext>
                </a:extLst>
              </a:tr>
              <a:tr h="283050">
                <a:tc>
                  <a:txBody>
                    <a:bodyPr/>
                    <a:lstStyle/>
                    <a:p>
                      <a:r>
                        <a:rPr lang="en-US" sz="1200" b="1"/>
                        <a:t>Metal furniture</a:t>
                      </a:r>
                      <a:endParaRPr lang="en-GB" sz="1200" b="1"/>
                    </a:p>
                  </a:txBody>
                  <a:tcPr anchor="ctr"/>
                </a:tc>
                <a:tc>
                  <a:txBody>
                    <a:bodyPr/>
                    <a:lstStyle/>
                    <a:p>
                      <a:pPr algn="r"/>
                      <a:r>
                        <a:rPr lang="en-US" sz="1200" b="1"/>
                        <a:t>52%</a:t>
                      </a:r>
                      <a:endParaRPr lang="en-GB" sz="1200" b="1"/>
                    </a:p>
                  </a:txBody>
                  <a:tcPr anchor="ctr"/>
                </a:tc>
                <a:extLst>
                  <a:ext uri="{0D108BD9-81ED-4DB2-BD59-A6C34878D82A}">
                    <a16:rowId xmlns:a16="http://schemas.microsoft.com/office/drawing/2014/main" val="56417546"/>
                  </a:ext>
                </a:extLst>
              </a:tr>
              <a:tr h="446465">
                <a:tc>
                  <a:txBody>
                    <a:bodyPr/>
                    <a:lstStyle/>
                    <a:p>
                      <a:r>
                        <a:rPr lang="en-US" sz="1200" b="1"/>
                        <a:t>Other wooden furniture</a:t>
                      </a:r>
                      <a:endParaRPr lang="en-GB" sz="1200" b="1"/>
                    </a:p>
                  </a:txBody>
                  <a:tcPr anchor="ctr"/>
                </a:tc>
                <a:tc>
                  <a:txBody>
                    <a:bodyPr/>
                    <a:lstStyle/>
                    <a:p>
                      <a:pPr algn="r"/>
                      <a:r>
                        <a:rPr lang="en-US" sz="1200" b="1"/>
                        <a:t>29%</a:t>
                      </a:r>
                      <a:endParaRPr lang="en-GB" sz="1200" b="1"/>
                    </a:p>
                  </a:txBody>
                  <a:tcPr anchor="ctr"/>
                </a:tc>
                <a:extLst>
                  <a:ext uri="{0D108BD9-81ED-4DB2-BD59-A6C34878D82A}">
                    <a16:rowId xmlns:a16="http://schemas.microsoft.com/office/drawing/2014/main" val="1298563474"/>
                  </a:ext>
                </a:extLst>
              </a:tr>
              <a:tr h="446465">
                <a:tc>
                  <a:txBody>
                    <a:bodyPr/>
                    <a:lstStyle/>
                    <a:p>
                      <a:r>
                        <a:rPr lang="en-GB" sz="1200" b="1"/>
                        <a:t>Upholstered seats (wooden frames)</a:t>
                      </a:r>
                    </a:p>
                  </a:txBody>
                  <a:tcPr anchor="ctr"/>
                </a:tc>
                <a:tc>
                  <a:txBody>
                    <a:bodyPr/>
                    <a:lstStyle/>
                    <a:p>
                      <a:pPr algn="r"/>
                      <a:r>
                        <a:rPr lang="en-US" sz="1200" b="1"/>
                        <a:t>28%</a:t>
                      </a:r>
                      <a:endParaRPr lang="en-GB" sz="1200" b="1"/>
                    </a:p>
                  </a:txBody>
                  <a:tcPr anchor="ctr"/>
                </a:tc>
                <a:extLst>
                  <a:ext uri="{0D108BD9-81ED-4DB2-BD59-A6C34878D82A}">
                    <a16:rowId xmlns:a16="http://schemas.microsoft.com/office/drawing/2014/main" val="1329029384"/>
                  </a:ext>
                </a:extLst>
              </a:tr>
            </a:tbl>
          </a:graphicData>
        </a:graphic>
      </p:graphicFrame>
      <p:graphicFrame>
        <p:nvGraphicFramePr>
          <p:cNvPr id="108" name="Table 107">
            <a:extLst>
              <a:ext uri="{FF2B5EF4-FFF2-40B4-BE49-F238E27FC236}">
                <a16:creationId xmlns:a16="http://schemas.microsoft.com/office/drawing/2014/main" id="{DD927A5E-B75F-5DCD-2EF2-5E4A809CFC1F}"/>
              </a:ext>
            </a:extLst>
          </p:cNvPr>
          <p:cNvGraphicFramePr>
            <a:graphicFrameLocks noGrp="1"/>
          </p:cNvGraphicFramePr>
          <p:nvPr/>
        </p:nvGraphicFramePr>
        <p:xfrm>
          <a:off x="2342864" y="3594969"/>
          <a:ext cx="2103120" cy="1484356"/>
        </p:xfrm>
        <a:graphic>
          <a:graphicData uri="http://schemas.openxmlformats.org/drawingml/2006/table">
            <a:tbl>
              <a:tblPr bandRow="1">
                <a:tableStyleId>{D113A9D2-9D6B-4929-AA2D-F23B5EE8CBE7}</a:tableStyleId>
              </a:tblPr>
              <a:tblGrid>
                <a:gridCol w="1487963">
                  <a:extLst>
                    <a:ext uri="{9D8B030D-6E8A-4147-A177-3AD203B41FA5}">
                      <a16:colId xmlns:a16="http://schemas.microsoft.com/office/drawing/2014/main" val="970209189"/>
                    </a:ext>
                  </a:extLst>
                </a:gridCol>
                <a:gridCol w="615157">
                  <a:extLst>
                    <a:ext uri="{9D8B030D-6E8A-4147-A177-3AD203B41FA5}">
                      <a16:colId xmlns:a16="http://schemas.microsoft.com/office/drawing/2014/main" val="636246253"/>
                    </a:ext>
                  </a:extLst>
                </a:gridCol>
              </a:tblGrid>
              <a:tr h="284978">
                <a:tc>
                  <a:txBody>
                    <a:bodyPr/>
                    <a:lstStyle/>
                    <a:p>
                      <a:r>
                        <a:rPr lang="en-GB" sz="1200" b="1"/>
                        <a:t>Wooden bedroom</a:t>
                      </a:r>
                    </a:p>
                  </a:txBody>
                  <a:tcPr anchor="ctr"/>
                </a:tc>
                <a:tc>
                  <a:txBody>
                    <a:bodyPr/>
                    <a:lstStyle/>
                    <a:p>
                      <a:pPr algn="r"/>
                      <a:r>
                        <a:rPr lang="en-US" sz="1200" b="1"/>
                        <a:t>20%</a:t>
                      </a:r>
                      <a:endParaRPr lang="en-GB" sz="1200" b="1"/>
                    </a:p>
                  </a:txBody>
                  <a:tcPr anchor="ctr"/>
                </a:tc>
                <a:extLst>
                  <a:ext uri="{0D108BD9-81ED-4DB2-BD59-A6C34878D82A}">
                    <a16:rowId xmlns:a16="http://schemas.microsoft.com/office/drawing/2014/main" val="3980521337"/>
                  </a:ext>
                </a:extLst>
              </a:tr>
              <a:tr h="446542">
                <a:tc>
                  <a:txBody>
                    <a:bodyPr/>
                    <a:lstStyle/>
                    <a:p>
                      <a:r>
                        <a:rPr lang="en-GB" sz="1200" b="1"/>
                        <a:t>Wooden dining &amp; living</a:t>
                      </a:r>
                    </a:p>
                  </a:txBody>
                  <a:tcPr anchor="ctr"/>
                </a:tc>
                <a:tc>
                  <a:txBody>
                    <a:bodyPr/>
                    <a:lstStyle/>
                    <a:p>
                      <a:pPr algn="r"/>
                      <a:r>
                        <a:rPr lang="en-US" sz="1200" b="1"/>
                        <a:t>16%</a:t>
                      </a:r>
                      <a:endParaRPr lang="en-GB" sz="1200" b="1"/>
                    </a:p>
                  </a:txBody>
                  <a:tcPr anchor="ctr"/>
                </a:tc>
                <a:extLst>
                  <a:ext uri="{0D108BD9-81ED-4DB2-BD59-A6C34878D82A}">
                    <a16:rowId xmlns:a16="http://schemas.microsoft.com/office/drawing/2014/main" val="2607398391"/>
                  </a:ext>
                </a:extLst>
              </a:tr>
              <a:tr h="446542">
                <a:tc>
                  <a:txBody>
                    <a:bodyPr/>
                    <a:lstStyle/>
                    <a:p>
                      <a:r>
                        <a:rPr lang="en-GB" sz="1200" b="1"/>
                        <a:t>Parts of furniture (wood </a:t>
                      </a:r>
                      <a:r>
                        <a:rPr lang="en-GB" sz="1200" b="1" err="1"/>
                        <a:t>n.e.s.</a:t>
                      </a:r>
                      <a:r>
                        <a:rPr lang="en-GB" sz="1200" b="1"/>
                        <a:t>)</a:t>
                      </a:r>
                    </a:p>
                  </a:txBody>
                  <a:tcPr anchor="ctr"/>
                </a:tc>
                <a:tc>
                  <a:txBody>
                    <a:bodyPr/>
                    <a:lstStyle/>
                    <a:p>
                      <a:pPr algn="r"/>
                      <a:r>
                        <a:rPr lang="en-US" sz="1200" b="1"/>
                        <a:t>5%</a:t>
                      </a:r>
                      <a:endParaRPr lang="en-GB" sz="1200" b="1"/>
                    </a:p>
                  </a:txBody>
                  <a:tcPr anchor="ctr"/>
                </a:tc>
                <a:extLst>
                  <a:ext uri="{0D108BD9-81ED-4DB2-BD59-A6C34878D82A}">
                    <a16:rowId xmlns:a16="http://schemas.microsoft.com/office/drawing/2014/main" val="2914561708"/>
                  </a:ext>
                </a:extLst>
              </a:tr>
              <a:tr h="284978">
                <a:tc>
                  <a:txBody>
                    <a:bodyPr/>
                    <a:lstStyle/>
                    <a:p>
                      <a:r>
                        <a:rPr lang="en-GB" sz="1200" b="1"/>
                        <a:t>Kitchen furniture</a:t>
                      </a:r>
                    </a:p>
                  </a:txBody>
                  <a:tcPr anchor="ctr"/>
                </a:tc>
                <a:tc>
                  <a:txBody>
                    <a:bodyPr/>
                    <a:lstStyle/>
                    <a:p>
                      <a:pPr algn="r"/>
                      <a:r>
                        <a:rPr lang="en-US" sz="1200" b="1"/>
                        <a:t>1%</a:t>
                      </a:r>
                      <a:endParaRPr lang="en-GB" sz="1200" b="1"/>
                    </a:p>
                  </a:txBody>
                  <a:tcPr anchor="ctr"/>
                </a:tc>
                <a:extLst>
                  <a:ext uri="{0D108BD9-81ED-4DB2-BD59-A6C34878D82A}">
                    <a16:rowId xmlns:a16="http://schemas.microsoft.com/office/drawing/2014/main" val="3956996899"/>
                  </a:ext>
                </a:extLst>
              </a:tr>
            </a:tbl>
          </a:graphicData>
        </a:graphic>
      </p:graphicFrame>
      <p:grpSp>
        <p:nvGrpSpPr>
          <p:cNvPr id="3" name="Group 2">
            <a:extLst>
              <a:ext uri="{FF2B5EF4-FFF2-40B4-BE49-F238E27FC236}">
                <a16:creationId xmlns:a16="http://schemas.microsoft.com/office/drawing/2014/main" id="{324C3FCD-AE99-2BC8-F5D2-EC3D2A98B053}"/>
              </a:ext>
            </a:extLst>
          </p:cNvPr>
          <p:cNvGrpSpPr/>
          <p:nvPr/>
        </p:nvGrpSpPr>
        <p:grpSpPr>
          <a:xfrm>
            <a:off x="5010113" y="3441614"/>
            <a:ext cx="7121352" cy="2194560"/>
            <a:chOff x="4569824" y="3305921"/>
            <a:chExt cx="7121352" cy="2194560"/>
          </a:xfrm>
        </p:grpSpPr>
        <p:grpSp>
          <p:nvGrpSpPr>
            <p:cNvPr id="186" name="Group 185">
              <a:extLst>
                <a:ext uri="{FF2B5EF4-FFF2-40B4-BE49-F238E27FC236}">
                  <a16:creationId xmlns:a16="http://schemas.microsoft.com/office/drawing/2014/main" id="{6BB41D8B-D550-34B5-D5BF-ED1FC623CFE4}"/>
                </a:ext>
              </a:extLst>
            </p:cNvPr>
            <p:cNvGrpSpPr/>
            <p:nvPr/>
          </p:nvGrpSpPr>
          <p:grpSpPr>
            <a:xfrm>
              <a:off x="4569824" y="3305921"/>
              <a:ext cx="7121352" cy="2194560"/>
              <a:chOff x="3835316" y="3591617"/>
              <a:chExt cx="5660562" cy="2240280"/>
            </a:xfrm>
          </p:grpSpPr>
          <p:grpSp>
            <p:nvGrpSpPr>
              <p:cNvPr id="185" name="Group 184">
                <a:extLst>
                  <a:ext uri="{FF2B5EF4-FFF2-40B4-BE49-F238E27FC236}">
                    <a16:creationId xmlns:a16="http://schemas.microsoft.com/office/drawing/2014/main" id="{E4202972-5D86-6922-CB9B-AEDE590CDFE4}"/>
                  </a:ext>
                </a:extLst>
              </p:cNvPr>
              <p:cNvGrpSpPr/>
              <p:nvPr/>
            </p:nvGrpSpPr>
            <p:grpSpPr>
              <a:xfrm>
                <a:off x="3835316" y="3591617"/>
                <a:ext cx="5660562" cy="2240280"/>
                <a:chOff x="6110577" y="2552837"/>
                <a:chExt cx="5660562" cy="2240280"/>
              </a:xfrm>
            </p:grpSpPr>
            <p:grpSp>
              <p:nvGrpSpPr>
                <p:cNvPr id="184" name="Group 183">
                  <a:extLst>
                    <a:ext uri="{FF2B5EF4-FFF2-40B4-BE49-F238E27FC236}">
                      <a16:creationId xmlns:a16="http://schemas.microsoft.com/office/drawing/2014/main" id="{D7FBEABD-638B-DF0C-8BB8-44194A445960}"/>
                    </a:ext>
                  </a:extLst>
                </p:cNvPr>
                <p:cNvGrpSpPr/>
                <p:nvPr/>
              </p:nvGrpSpPr>
              <p:grpSpPr>
                <a:xfrm>
                  <a:off x="6110577" y="2552837"/>
                  <a:ext cx="5660562" cy="2240280"/>
                  <a:chOff x="6215509" y="2561609"/>
                  <a:chExt cx="5660562" cy="2240280"/>
                </a:xfrm>
              </p:grpSpPr>
              <p:grpSp>
                <p:nvGrpSpPr>
                  <p:cNvPr id="183" name="Group 182">
                    <a:extLst>
                      <a:ext uri="{FF2B5EF4-FFF2-40B4-BE49-F238E27FC236}">
                        <a16:creationId xmlns:a16="http://schemas.microsoft.com/office/drawing/2014/main" id="{915069A4-4971-B3AB-49AB-BCD356C3B3BB}"/>
                      </a:ext>
                    </a:extLst>
                  </p:cNvPr>
                  <p:cNvGrpSpPr/>
                  <p:nvPr/>
                </p:nvGrpSpPr>
                <p:grpSpPr>
                  <a:xfrm>
                    <a:off x="6215509" y="2561609"/>
                    <a:ext cx="5660562" cy="2240280"/>
                    <a:chOff x="6785853" y="3404113"/>
                    <a:chExt cx="5660562" cy="2240280"/>
                  </a:xfrm>
                </p:grpSpPr>
                <p:grpSp>
                  <p:nvGrpSpPr>
                    <p:cNvPr id="182" name="Group 181">
                      <a:extLst>
                        <a:ext uri="{FF2B5EF4-FFF2-40B4-BE49-F238E27FC236}">
                          <a16:creationId xmlns:a16="http://schemas.microsoft.com/office/drawing/2014/main" id="{111E0795-E8F8-9345-3390-200ECA5CF60A}"/>
                        </a:ext>
                      </a:extLst>
                    </p:cNvPr>
                    <p:cNvGrpSpPr/>
                    <p:nvPr/>
                  </p:nvGrpSpPr>
                  <p:grpSpPr>
                    <a:xfrm>
                      <a:off x="6785853" y="3404113"/>
                      <a:ext cx="5660562" cy="2240280"/>
                      <a:chOff x="5538691" y="2205679"/>
                      <a:chExt cx="5660562" cy="2240280"/>
                    </a:xfrm>
                  </p:grpSpPr>
                  <p:grpSp>
                    <p:nvGrpSpPr>
                      <p:cNvPr id="181" name="Group 180">
                        <a:extLst>
                          <a:ext uri="{FF2B5EF4-FFF2-40B4-BE49-F238E27FC236}">
                            <a16:creationId xmlns:a16="http://schemas.microsoft.com/office/drawing/2014/main" id="{D14EA7F1-7FEE-10D0-59EB-D13DCA6C566B}"/>
                          </a:ext>
                        </a:extLst>
                      </p:cNvPr>
                      <p:cNvGrpSpPr/>
                      <p:nvPr/>
                    </p:nvGrpSpPr>
                    <p:grpSpPr>
                      <a:xfrm>
                        <a:off x="5538691" y="2205679"/>
                        <a:ext cx="5660562" cy="2240280"/>
                        <a:chOff x="5538691" y="2205679"/>
                        <a:chExt cx="5660562" cy="2240280"/>
                      </a:xfrm>
                    </p:grpSpPr>
                    <p:grpSp>
                      <p:nvGrpSpPr>
                        <p:cNvPr id="178" name="Group 177">
                          <a:extLst>
                            <a:ext uri="{FF2B5EF4-FFF2-40B4-BE49-F238E27FC236}">
                              <a16:creationId xmlns:a16="http://schemas.microsoft.com/office/drawing/2014/main" id="{DF43DF90-0350-006A-FE4D-2318C186AE2F}"/>
                            </a:ext>
                          </a:extLst>
                        </p:cNvPr>
                        <p:cNvGrpSpPr/>
                        <p:nvPr/>
                      </p:nvGrpSpPr>
                      <p:grpSpPr>
                        <a:xfrm>
                          <a:off x="5538691" y="2205679"/>
                          <a:ext cx="5660562" cy="2240280"/>
                          <a:chOff x="5181743" y="2582507"/>
                          <a:chExt cx="5660562" cy="2240280"/>
                        </a:xfrm>
                      </p:grpSpPr>
                      <p:grpSp>
                        <p:nvGrpSpPr>
                          <p:cNvPr id="177" name="Group 176">
                            <a:extLst>
                              <a:ext uri="{FF2B5EF4-FFF2-40B4-BE49-F238E27FC236}">
                                <a16:creationId xmlns:a16="http://schemas.microsoft.com/office/drawing/2014/main" id="{94B74FDD-E7F9-EDFF-3D04-ACBB311C23D4}"/>
                              </a:ext>
                            </a:extLst>
                          </p:cNvPr>
                          <p:cNvGrpSpPr/>
                          <p:nvPr/>
                        </p:nvGrpSpPr>
                        <p:grpSpPr>
                          <a:xfrm>
                            <a:off x="5181743" y="2582507"/>
                            <a:ext cx="5660562" cy="2240280"/>
                            <a:chOff x="5181743" y="2582507"/>
                            <a:chExt cx="5660562" cy="2240280"/>
                          </a:xfrm>
                        </p:grpSpPr>
                        <p:grpSp>
                          <p:nvGrpSpPr>
                            <p:cNvPr id="176" name="Group 175">
                              <a:extLst>
                                <a:ext uri="{FF2B5EF4-FFF2-40B4-BE49-F238E27FC236}">
                                  <a16:creationId xmlns:a16="http://schemas.microsoft.com/office/drawing/2014/main" id="{BFBA871A-FB25-92E8-D430-58E5A6AC7BD9}"/>
                                </a:ext>
                              </a:extLst>
                            </p:cNvPr>
                            <p:cNvGrpSpPr/>
                            <p:nvPr/>
                          </p:nvGrpSpPr>
                          <p:grpSpPr>
                            <a:xfrm>
                              <a:off x="5181743" y="2582507"/>
                              <a:ext cx="5660562" cy="2240280"/>
                              <a:chOff x="5181743" y="2582507"/>
                              <a:chExt cx="5660562" cy="2240280"/>
                            </a:xfrm>
                          </p:grpSpPr>
                          <p:grpSp>
                            <p:nvGrpSpPr>
                              <p:cNvPr id="159" name="Group 158">
                                <a:extLst>
                                  <a:ext uri="{FF2B5EF4-FFF2-40B4-BE49-F238E27FC236}">
                                    <a16:creationId xmlns:a16="http://schemas.microsoft.com/office/drawing/2014/main" id="{AA13D2BD-E385-1101-677F-793062856814}"/>
                                  </a:ext>
                                </a:extLst>
                              </p:cNvPr>
                              <p:cNvGrpSpPr/>
                              <p:nvPr/>
                            </p:nvGrpSpPr>
                            <p:grpSpPr>
                              <a:xfrm>
                                <a:off x="5181743" y="2582507"/>
                                <a:ext cx="5660562" cy="2240280"/>
                                <a:chOff x="5181463" y="2582508"/>
                                <a:chExt cx="5815584" cy="2177389"/>
                              </a:xfrm>
                            </p:grpSpPr>
                            <p:grpSp>
                              <p:nvGrpSpPr>
                                <p:cNvPr id="133" name="Group 132">
                                  <a:extLst>
                                    <a:ext uri="{FF2B5EF4-FFF2-40B4-BE49-F238E27FC236}">
                                      <a16:creationId xmlns:a16="http://schemas.microsoft.com/office/drawing/2014/main" id="{33E8CFB9-DF21-D00D-48F3-026FE5B63524}"/>
                                    </a:ext>
                                  </a:extLst>
                                </p:cNvPr>
                                <p:cNvGrpSpPr/>
                                <p:nvPr/>
                              </p:nvGrpSpPr>
                              <p:grpSpPr>
                                <a:xfrm>
                                  <a:off x="5181463" y="2582508"/>
                                  <a:ext cx="5815584" cy="2177389"/>
                                  <a:chOff x="5290310" y="3025299"/>
                                  <a:chExt cx="5815584" cy="2177389"/>
                                </a:xfrm>
                              </p:grpSpPr>
                              <p:grpSp>
                                <p:nvGrpSpPr>
                                  <p:cNvPr id="132" name="Group 131">
                                    <a:extLst>
                                      <a:ext uri="{FF2B5EF4-FFF2-40B4-BE49-F238E27FC236}">
                                        <a16:creationId xmlns:a16="http://schemas.microsoft.com/office/drawing/2014/main" id="{7D48906A-F1A2-DF66-B642-B0D103BD9934}"/>
                                      </a:ext>
                                    </a:extLst>
                                  </p:cNvPr>
                                  <p:cNvGrpSpPr/>
                                  <p:nvPr/>
                                </p:nvGrpSpPr>
                                <p:grpSpPr>
                                  <a:xfrm>
                                    <a:off x="5290310" y="3025299"/>
                                    <a:ext cx="5815584" cy="2177389"/>
                                    <a:chOff x="5290031" y="2382360"/>
                                    <a:chExt cx="5815584" cy="2177389"/>
                                  </a:xfrm>
                                </p:grpSpPr>
                                <p:sp>
                                  <p:nvSpPr>
                                    <p:cNvPr id="110" name="Shape 49">
                                      <a:extLst>
                                        <a:ext uri="{FF2B5EF4-FFF2-40B4-BE49-F238E27FC236}">
                                          <a16:creationId xmlns:a16="http://schemas.microsoft.com/office/drawing/2014/main" id="{D5E87908-BE67-74DC-D626-BB29D21BB17C}"/>
                                        </a:ext>
                                      </a:extLst>
                                    </p:cNvPr>
                                    <p:cNvSpPr/>
                                    <p:nvPr/>
                                  </p:nvSpPr>
                                  <p:spPr>
                                    <a:xfrm>
                                      <a:off x="5290031" y="2382360"/>
                                      <a:ext cx="5815584" cy="2177389"/>
                                    </a:xfrm>
                                    <a:prstGeom prst="roundRect">
                                      <a:avLst>
                                        <a:gd name="adj" fmla="val 3125"/>
                                      </a:avLst>
                                    </a:prstGeom>
                                    <a:solidFill>
                                      <a:srgbClr val="FFFFFF"/>
                                    </a:solidFill>
                                    <a:ln w="10160">
                                      <a:solidFill>
                                        <a:srgbClr val="D7DAD4"/>
                                      </a:solidFill>
                                      <a:prstDash val="solid"/>
                                    </a:ln>
                                    <a:effectLst/>
                                  </p:spPr>
                                  <p:txBody>
                                    <a:bodyPr/>
                                    <a:lstStyle/>
                                    <a:p>
                                      <a:r>
                                        <a:rPr lang="en-US" b="1">
                                          <a:solidFill>
                                            <a:schemeClr val="accent1"/>
                                          </a:solidFill>
                                        </a:rPr>
                                        <a:t>Raw material exposure</a:t>
                                      </a:r>
                                      <a:endParaRPr lang="en-GB" b="1">
                                        <a:solidFill>
                                          <a:schemeClr val="accent1"/>
                                        </a:solidFill>
                                      </a:endParaRPr>
                                    </a:p>
                                    <a:p>
                                      <a:endParaRPr lang="en-GB"/>
                                    </a:p>
                                  </p:txBody>
                                </p:sp>
                                <p:sp>
                                  <p:nvSpPr>
                                    <p:cNvPr id="131" name="Rectangle: Rounded Corners 130">
                                      <a:extLst>
                                        <a:ext uri="{FF2B5EF4-FFF2-40B4-BE49-F238E27FC236}">
                                          <a16:creationId xmlns:a16="http://schemas.microsoft.com/office/drawing/2014/main" id="{225096B1-B2DE-4D5C-885B-6463AB281B71}"/>
                                        </a:ext>
                                      </a:extLst>
                                    </p:cNvPr>
                                    <p:cNvSpPr/>
                                    <p:nvPr/>
                                  </p:nvSpPr>
                                  <p:spPr>
                                    <a:xfrm>
                                      <a:off x="6105894" y="3237176"/>
                                      <a:ext cx="2240208" cy="11887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grpSp>
                              <p:sp>
                                <p:nvSpPr>
                                  <p:cNvPr id="120" name="Text 22">
                                    <a:extLst>
                                      <a:ext uri="{FF2B5EF4-FFF2-40B4-BE49-F238E27FC236}">
                                        <a16:creationId xmlns:a16="http://schemas.microsoft.com/office/drawing/2014/main" id="{93C40D1E-2C44-A641-4EDE-3A890B512782}"/>
                                      </a:ext>
                                    </a:extLst>
                                  </p:cNvPr>
                                  <p:cNvSpPr/>
                                  <p:nvPr/>
                                </p:nvSpPr>
                                <p:spPr>
                                  <a:xfrm>
                                    <a:off x="5405212" y="3429000"/>
                                    <a:ext cx="5624738" cy="319908"/>
                                  </a:xfrm>
                                  <a:prstGeom prst="rect">
                                    <a:avLst/>
                                  </a:prstGeom>
                                  <a:noFill/>
                                  <a:ln/>
                                </p:spPr>
                                <p:txBody>
                                  <a:bodyPr wrap="square" lIns="0" tIns="0" rIns="0" bIns="0" rtlCol="0" anchor="ctr">
                                    <a:noAutofit/>
                                  </a:bodyPr>
                                  <a:lstStyle/>
                                  <a:p>
                                    <a:pPr marL="0" indent="0" algn="l">
                                      <a:buNone/>
                                    </a:pPr>
                                    <a:r>
                                      <a:rPr lang="en-US" sz="1200">
                                        <a:solidFill>
                                          <a:srgbClr val="66736E"/>
                                        </a:solidFill>
                                      </a:rPr>
                                      <a:t>Shares of not-EU imports in apparent consumption of wood-based intermediates (based on </a:t>
                                    </a:r>
                                    <a:r>
                                      <a:rPr lang="en-US" sz="1200" err="1">
                                        <a:solidFill>
                                          <a:srgbClr val="66736E"/>
                                        </a:solidFill>
                                      </a:rPr>
                                      <a:t>m</a:t>
                                    </a:r>
                                    <a:r>
                                      <a:rPr lang="en-US" sz="1200" baseline="30000" err="1">
                                        <a:solidFill>
                                          <a:srgbClr val="66736E"/>
                                        </a:solidFill>
                                      </a:rPr>
                                      <a:t>3</a:t>
                                    </a:r>
                                    <a:r>
                                      <a:rPr lang="en-US" sz="1200">
                                        <a:solidFill>
                                          <a:srgbClr val="66736E"/>
                                        </a:solidFill>
                                      </a:rPr>
                                      <a:t>, 2024)</a:t>
                                    </a:r>
                                    <a:endParaRPr lang="en-US" sz="1200"/>
                                  </a:p>
                                </p:txBody>
                              </p:sp>
                            </p:grpSp>
                            <p:sp>
                              <p:nvSpPr>
                                <p:cNvPr id="135" name="Rectangle: Rounded Corners 134">
                                  <a:extLst>
                                    <a:ext uri="{FF2B5EF4-FFF2-40B4-BE49-F238E27FC236}">
                                      <a16:creationId xmlns:a16="http://schemas.microsoft.com/office/drawing/2014/main" id="{A480EEA9-98E0-3AAB-1199-3B829B5F7C97}"/>
                                    </a:ext>
                                  </a:extLst>
                                </p:cNvPr>
                                <p:cNvSpPr/>
                                <p:nvPr/>
                              </p:nvSpPr>
                              <p:spPr>
                                <a:xfrm>
                                  <a:off x="5981567" y="3438814"/>
                                  <a:ext cx="1194778" cy="1188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37" name="Rectangle: Rounded Corners 136">
                                  <a:extLst>
                                    <a:ext uri="{FF2B5EF4-FFF2-40B4-BE49-F238E27FC236}">
                                      <a16:creationId xmlns:a16="http://schemas.microsoft.com/office/drawing/2014/main" id="{A7120966-35C0-78EE-5936-93DA088C0D9E}"/>
                                    </a:ext>
                                  </a:extLst>
                                </p:cNvPr>
                                <p:cNvSpPr/>
                                <p:nvPr/>
                              </p:nvSpPr>
                              <p:spPr>
                                <a:xfrm>
                                  <a:off x="5988055" y="3727963"/>
                                  <a:ext cx="2240208" cy="11887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39" name="Rectangle: Rounded Corners 138">
                                  <a:extLst>
                                    <a:ext uri="{FF2B5EF4-FFF2-40B4-BE49-F238E27FC236}">
                                      <a16:creationId xmlns:a16="http://schemas.microsoft.com/office/drawing/2014/main" id="{0A3280E1-8A0D-6504-FA8A-8004DDBCAA16}"/>
                                    </a:ext>
                                  </a:extLst>
                                </p:cNvPr>
                                <p:cNvSpPr/>
                                <p:nvPr/>
                              </p:nvSpPr>
                              <p:spPr>
                                <a:xfrm>
                                  <a:off x="5981567" y="3721360"/>
                                  <a:ext cx="970757" cy="118872"/>
                                </a:xfrm>
                                <a:prstGeom prst="roundRect">
                                  <a:avLst/>
                                </a:prstGeom>
                                <a:solidFill>
                                  <a:srgbClr val="3F6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41" name="Rectangle: Rounded Corners 140">
                                  <a:extLst>
                                    <a:ext uri="{FF2B5EF4-FFF2-40B4-BE49-F238E27FC236}">
                                      <a16:creationId xmlns:a16="http://schemas.microsoft.com/office/drawing/2014/main" id="{68F9742E-F4FD-721D-9A78-C36B6F30E67E}"/>
                                    </a:ext>
                                  </a:extLst>
                                </p:cNvPr>
                                <p:cNvSpPr/>
                                <p:nvPr/>
                              </p:nvSpPr>
                              <p:spPr>
                                <a:xfrm>
                                  <a:off x="5997326" y="3997240"/>
                                  <a:ext cx="2240208" cy="11887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43" name="Rectangle: Rounded Corners 142">
                                  <a:extLst>
                                    <a:ext uri="{FF2B5EF4-FFF2-40B4-BE49-F238E27FC236}">
                                      <a16:creationId xmlns:a16="http://schemas.microsoft.com/office/drawing/2014/main" id="{2877F1EA-AD4F-CC60-20C8-F54D5274C84F}"/>
                                    </a:ext>
                                  </a:extLst>
                                </p:cNvPr>
                                <p:cNvSpPr/>
                                <p:nvPr/>
                              </p:nvSpPr>
                              <p:spPr>
                                <a:xfrm>
                                  <a:off x="5988056" y="3996414"/>
                                  <a:ext cx="164282" cy="118872"/>
                                </a:xfrm>
                                <a:prstGeom prst="roundRect">
                                  <a:avLst/>
                                </a:prstGeom>
                                <a:solidFill>
                                  <a:srgbClr val="A1B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45" name="Rectangle: Rounded Corners 144">
                                  <a:extLst>
                                    <a:ext uri="{FF2B5EF4-FFF2-40B4-BE49-F238E27FC236}">
                                      <a16:creationId xmlns:a16="http://schemas.microsoft.com/office/drawing/2014/main" id="{5EE7637F-4BA2-E617-936E-878E4BFBC625}"/>
                                    </a:ext>
                                  </a:extLst>
                                </p:cNvPr>
                                <p:cNvSpPr/>
                                <p:nvPr/>
                              </p:nvSpPr>
                              <p:spPr>
                                <a:xfrm>
                                  <a:off x="5997326" y="4274837"/>
                                  <a:ext cx="2240208" cy="11887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47" name="Rectangle: Rounded Corners 146">
                                  <a:extLst>
                                    <a:ext uri="{FF2B5EF4-FFF2-40B4-BE49-F238E27FC236}">
                                      <a16:creationId xmlns:a16="http://schemas.microsoft.com/office/drawing/2014/main" id="{97D38EA3-683D-2FD6-3F41-3E53724CA3C4}"/>
                                    </a:ext>
                                  </a:extLst>
                                </p:cNvPr>
                                <p:cNvSpPr/>
                                <p:nvPr/>
                              </p:nvSpPr>
                              <p:spPr>
                                <a:xfrm>
                                  <a:off x="5991260" y="4274837"/>
                                  <a:ext cx="112010" cy="118872"/>
                                </a:xfrm>
                                <a:prstGeom prst="roundRect">
                                  <a:avLst/>
                                </a:prstGeom>
                                <a:solidFill>
                                  <a:srgbClr val="A6B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49" name="TextBox 148">
                                  <a:extLst>
                                    <a:ext uri="{FF2B5EF4-FFF2-40B4-BE49-F238E27FC236}">
                                      <a16:creationId xmlns:a16="http://schemas.microsoft.com/office/drawing/2014/main" id="{79F4F3FE-9315-8A0D-64F4-E0546DA94204}"/>
                                    </a:ext>
                                  </a:extLst>
                                </p:cNvPr>
                                <p:cNvSpPr txBox="1"/>
                                <p:nvPr/>
                              </p:nvSpPr>
                              <p:spPr>
                                <a:xfrm>
                                  <a:off x="5225466" y="3430988"/>
                                  <a:ext cx="522715" cy="188336"/>
                                </a:xfrm>
                                <a:prstGeom prst="rect">
                                  <a:avLst/>
                                </a:prstGeom>
                                <a:noFill/>
                              </p:spPr>
                              <p:txBody>
                                <a:bodyPr wrap="square" lIns="0" tIns="0" rIns="0" bIns="0" rtlCol="0">
                                  <a:spAutoFit/>
                                </a:bodyPr>
                                <a:lstStyle/>
                                <a:p>
                                  <a:pPr>
                                    <a:spcBef>
                                      <a:spcPts val="600"/>
                                    </a:spcBef>
                                  </a:pPr>
                                  <a:r>
                                    <a:rPr lang="en-US" sz="1200">
                                      <a:solidFill>
                                        <a:schemeClr val="accent1"/>
                                      </a:solidFill>
                                    </a:rPr>
                                    <a:t>Plywood</a:t>
                                  </a:r>
                                  <a:endParaRPr lang="en-GB" sz="1200" err="1">
                                    <a:solidFill>
                                      <a:schemeClr val="accent1"/>
                                    </a:solidFill>
                                  </a:endParaRPr>
                                </a:p>
                              </p:txBody>
                            </p:sp>
                            <p:sp>
                              <p:nvSpPr>
                                <p:cNvPr id="151" name="TextBox 150">
                                  <a:extLst>
                                    <a:ext uri="{FF2B5EF4-FFF2-40B4-BE49-F238E27FC236}">
                                      <a16:creationId xmlns:a16="http://schemas.microsoft.com/office/drawing/2014/main" id="{DBB294B4-ABEB-E35E-C4C4-240FE5F76ED1}"/>
                                    </a:ext>
                                  </a:extLst>
                                </p:cNvPr>
                                <p:cNvSpPr txBox="1"/>
                                <p:nvPr/>
                              </p:nvSpPr>
                              <p:spPr>
                                <a:xfrm>
                                  <a:off x="5225466" y="3708010"/>
                                  <a:ext cx="522715" cy="188336"/>
                                </a:xfrm>
                                <a:prstGeom prst="rect">
                                  <a:avLst/>
                                </a:prstGeom>
                                <a:noFill/>
                              </p:spPr>
                              <p:txBody>
                                <a:bodyPr wrap="square" lIns="0" tIns="0" rIns="0" bIns="0" rtlCol="0">
                                  <a:spAutoFit/>
                                </a:bodyPr>
                                <a:lstStyle/>
                                <a:p>
                                  <a:pPr>
                                    <a:spcBef>
                                      <a:spcPts val="600"/>
                                    </a:spcBef>
                                  </a:pPr>
                                  <a:r>
                                    <a:rPr lang="en-US" sz="1200">
                                      <a:solidFill>
                                        <a:schemeClr val="accent1"/>
                                      </a:solidFill>
                                    </a:rPr>
                                    <a:t>Veneer</a:t>
                                  </a:r>
                                  <a:endParaRPr lang="en-GB" sz="1200" err="1">
                                    <a:solidFill>
                                      <a:schemeClr val="accent1"/>
                                    </a:solidFill>
                                  </a:endParaRPr>
                                </a:p>
                              </p:txBody>
                            </p:sp>
                            <p:sp>
                              <p:nvSpPr>
                                <p:cNvPr id="153" name="Rectangle: Rounded Corners 152">
                                  <a:extLst>
                                    <a:ext uri="{FF2B5EF4-FFF2-40B4-BE49-F238E27FC236}">
                                      <a16:creationId xmlns:a16="http://schemas.microsoft.com/office/drawing/2014/main" id="{3419A664-DEC1-21DE-96BB-641437F04821}"/>
                                    </a:ext>
                                  </a:extLst>
                                </p:cNvPr>
                                <p:cNvSpPr/>
                                <p:nvPr/>
                              </p:nvSpPr>
                              <p:spPr>
                                <a:xfrm>
                                  <a:off x="5997326" y="4553683"/>
                                  <a:ext cx="2240208" cy="11887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grpSp>
                          <p:sp>
                            <p:nvSpPr>
                              <p:cNvPr id="167" name="TextBox 166">
                                <a:extLst>
                                  <a:ext uri="{FF2B5EF4-FFF2-40B4-BE49-F238E27FC236}">
                                    <a16:creationId xmlns:a16="http://schemas.microsoft.com/office/drawing/2014/main" id="{9C3AE326-E5EC-43AD-8739-C51CC4AC4239}"/>
                                  </a:ext>
                                </a:extLst>
                              </p:cNvPr>
                              <p:cNvSpPr txBox="1"/>
                              <p:nvPr/>
                            </p:nvSpPr>
                            <p:spPr>
                              <a:xfrm>
                                <a:off x="8199133" y="3416324"/>
                                <a:ext cx="290732" cy="184666"/>
                              </a:xfrm>
                              <a:prstGeom prst="rect">
                                <a:avLst/>
                              </a:prstGeom>
                              <a:noFill/>
                            </p:spPr>
                            <p:txBody>
                              <a:bodyPr wrap="square" lIns="0" tIns="0" rIns="0" bIns="0" rtlCol="0">
                                <a:spAutoFit/>
                              </a:bodyPr>
                              <a:lstStyle/>
                              <a:p>
                                <a:pPr>
                                  <a:spcBef>
                                    <a:spcPts val="600"/>
                                  </a:spcBef>
                                </a:pPr>
                                <a:r>
                                  <a:rPr lang="en-US" sz="1200" b="1">
                                    <a:solidFill>
                                      <a:schemeClr val="accent1"/>
                                    </a:solidFill>
                                  </a:rPr>
                                  <a:t>44%</a:t>
                                </a:r>
                                <a:endParaRPr lang="en-GB" sz="1200" b="1" err="1">
                                  <a:solidFill>
                                    <a:schemeClr val="accent1"/>
                                  </a:solidFill>
                                </a:endParaRPr>
                              </a:p>
                            </p:txBody>
                          </p:sp>
                        </p:grpSp>
                        <p:sp>
                          <p:nvSpPr>
                            <p:cNvPr id="169" name="TextBox 168">
                              <a:extLst>
                                <a:ext uri="{FF2B5EF4-FFF2-40B4-BE49-F238E27FC236}">
                                  <a16:creationId xmlns:a16="http://schemas.microsoft.com/office/drawing/2014/main" id="{3A8E8D36-AFEC-CCCE-5E6C-84A830F8C91F}"/>
                                </a:ext>
                              </a:extLst>
                            </p:cNvPr>
                            <p:cNvSpPr txBox="1"/>
                            <p:nvPr/>
                          </p:nvSpPr>
                          <p:spPr>
                            <a:xfrm>
                              <a:off x="8199133" y="3729865"/>
                              <a:ext cx="290732" cy="184666"/>
                            </a:xfrm>
                            <a:prstGeom prst="rect">
                              <a:avLst/>
                            </a:prstGeom>
                            <a:noFill/>
                          </p:spPr>
                          <p:txBody>
                            <a:bodyPr wrap="square" lIns="0" tIns="0" rIns="0" bIns="0" rtlCol="0">
                              <a:spAutoFit/>
                            </a:bodyPr>
                            <a:lstStyle/>
                            <a:p>
                              <a:pPr>
                                <a:spcBef>
                                  <a:spcPts val="600"/>
                                </a:spcBef>
                              </a:pPr>
                              <a:r>
                                <a:rPr lang="en-US" sz="1200" b="1">
                                  <a:solidFill>
                                    <a:schemeClr val="accent1"/>
                                  </a:solidFill>
                                </a:rPr>
                                <a:t>37%</a:t>
                              </a:r>
                              <a:endParaRPr lang="en-GB" sz="1200" b="1" err="1">
                                <a:solidFill>
                                  <a:schemeClr val="accent1"/>
                                </a:solidFill>
                              </a:endParaRPr>
                            </a:p>
                          </p:txBody>
                        </p:sp>
                      </p:grpSp>
                      <p:sp>
                        <p:nvSpPr>
                          <p:cNvPr id="171" name="TextBox 170">
                            <a:extLst>
                              <a:ext uri="{FF2B5EF4-FFF2-40B4-BE49-F238E27FC236}">
                                <a16:creationId xmlns:a16="http://schemas.microsoft.com/office/drawing/2014/main" id="{18C0F84F-52DB-D730-68D1-DD80F726F1CF}"/>
                              </a:ext>
                            </a:extLst>
                          </p:cNvPr>
                          <p:cNvSpPr txBox="1"/>
                          <p:nvPr/>
                        </p:nvSpPr>
                        <p:spPr>
                          <a:xfrm>
                            <a:off x="8199133" y="4005668"/>
                            <a:ext cx="218049" cy="184666"/>
                          </a:xfrm>
                          <a:prstGeom prst="rect">
                            <a:avLst/>
                          </a:prstGeom>
                          <a:noFill/>
                        </p:spPr>
                        <p:txBody>
                          <a:bodyPr wrap="square" lIns="0" tIns="0" rIns="0" bIns="0" rtlCol="0">
                            <a:spAutoFit/>
                          </a:bodyPr>
                          <a:lstStyle/>
                          <a:p>
                            <a:pPr>
                              <a:spcBef>
                                <a:spcPts val="600"/>
                              </a:spcBef>
                            </a:pPr>
                            <a:r>
                              <a:rPr lang="en-US" sz="1200" b="1">
                                <a:solidFill>
                                  <a:schemeClr val="accent1"/>
                                </a:solidFill>
                              </a:rPr>
                              <a:t>8%</a:t>
                            </a:r>
                            <a:endParaRPr lang="en-GB" sz="1200" b="1" err="1">
                              <a:solidFill>
                                <a:schemeClr val="accent1"/>
                              </a:solidFill>
                            </a:endParaRPr>
                          </a:p>
                        </p:txBody>
                      </p:sp>
                    </p:grpSp>
                    <p:sp>
                      <p:nvSpPr>
                        <p:cNvPr id="175" name="TextBox 174">
                          <a:extLst>
                            <a:ext uri="{FF2B5EF4-FFF2-40B4-BE49-F238E27FC236}">
                              <a16:creationId xmlns:a16="http://schemas.microsoft.com/office/drawing/2014/main" id="{32EEB134-29C9-60F1-03EE-E88DF37FB048}"/>
                            </a:ext>
                          </a:extLst>
                        </p:cNvPr>
                        <p:cNvSpPr txBox="1"/>
                        <p:nvPr/>
                      </p:nvSpPr>
                      <p:spPr>
                        <a:xfrm>
                          <a:off x="8556081" y="4230307"/>
                          <a:ext cx="218049" cy="184666"/>
                        </a:xfrm>
                        <a:prstGeom prst="rect">
                          <a:avLst/>
                        </a:prstGeom>
                        <a:noFill/>
                      </p:spPr>
                      <p:txBody>
                        <a:bodyPr wrap="square" lIns="0" tIns="0" rIns="0" bIns="0" rtlCol="0">
                          <a:spAutoFit/>
                        </a:bodyPr>
                        <a:lstStyle/>
                        <a:p>
                          <a:pPr>
                            <a:spcBef>
                              <a:spcPts val="600"/>
                            </a:spcBef>
                          </a:pPr>
                          <a:r>
                            <a:rPr lang="en-US" sz="1200" b="1">
                              <a:solidFill>
                                <a:schemeClr val="accent1"/>
                              </a:solidFill>
                            </a:rPr>
                            <a:t>4%</a:t>
                          </a:r>
                          <a:endParaRPr lang="en-GB" sz="1200" b="1" err="1">
                            <a:solidFill>
                              <a:schemeClr val="accent1"/>
                            </a:solidFill>
                          </a:endParaRPr>
                        </a:p>
                      </p:txBody>
                    </p:sp>
                  </p:grpSp>
                  <p:sp>
                    <p:nvSpPr>
                      <p:cNvPr id="155" name="Rectangle: Rounded Corners 154">
                        <a:extLst>
                          <a:ext uri="{FF2B5EF4-FFF2-40B4-BE49-F238E27FC236}">
                            <a16:creationId xmlns:a16="http://schemas.microsoft.com/office/drawing/2014/main" id="{5DBBF97E-C70E-CE9D-4FED-3C57AA04F0E6}"/>
                          </a:ext>
                        </a:extLst>
                      </p:cNvPr>
                      <p:cNvSpPr/>
                      <p:nvPr/>
                    </p:nvSpPr>
                    <p:spPr>
                      <a:xfrm>
                        <a:off x="6319434" y="4230738"/>
                        <a:ext cx="72683" cy="118872"/>
                      </a:xfrm>
                      <a:prstGeom prst="roundRect">
                        <a:avLst/>
                      </a:prstGeom>
                      <a:solidFill>
                        <a:srgbClr val="AEA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grpSp>
                <p:sp>
                  <p:nvSpPr>
                    <p:cNvPr id="163" name="TextBox 162">
                      <a:extLst>
                        <a:ext uri="{FF2B5EF4-FFF2-40B4-BE49-F238E27FC236}">
                          <a16:creationId xmlns:a16="http://schemas.microsoft.com/office/drawing/2014/main" id="{2D41C407-A716-DFCC-053E-66D119B19F95}"/>
                        </a:ext>
                      </a:extLst>
                    </p:cNvPr>
                    <p:cNvSpPr txBox="1"/>
                    <p:nvPr/>
                  </p:nvSpPr>
                  <p:spPr>
                    <a:xfrm>
                      <a:off x="6828683" y="5074087"/>
                      <a:ext cx="654148" cy="188336"/>
                    </a:xfrm>
                    <a:prstGeom prst="rect">
                      <a:avLst/>
                    </a:prstGeom>
                    <a:noFill/>
                  </p:spPr>
                  <p:txBody>
                    <a:bodyPr wrap="square" lIns="0" tIns="0" rIns="0" bIns="0" rtlCol="0">
                      <a:spAutoFit/>
                    </a:bodyPr>
                    <a:lstStyle/>
                    <a:p>
                      <a:pPr>
                        <a:spcBef>
                          <a:spcPts val="600"/>
                        </a:spcBef>
                      </a:pPr>
                      <a:r>
                        <a:rPr lang="en-GB" sz="1200" noProof="0" err="1">
                          <a:solidFill>
                            <a:schemeClr val="accent1"/>
                          </a:solidFill>
                        </a:rPr>
                        <a:t>Sawnwood</a:t>
                      </a:r>
                      <a:endParaRPr lang="en-GB" sz="1200" noProof="0">
                        <a:solidFill>
                          <a:schemeClr val="accent1"/>
                        </a:solidFill>
                      </a:endParaRPr>
                    </a:p>
                  </p:txBody>
                </p:sp>
              </p:grpSp>
              <p:sp>
                <p:nvSpPr>
                  <p:cNvPr id="161" name="TextBox 160">
                    <a:extLst>
                      <a:ext uri="{FF2B5EF4-FFF2-40B4-BE49-F238E27FC236}">
                        <a16:creationId xmlns:a16="http://schemas.microsoft.com/office/drawing/2014/main" id="{39432D88-E874-4BB6-437D-CE86A94959D9}"/>
                      </a:ext>
                    </a:extLst>
                  </p:cNvPr>
                  <p:cNvSpPr txBox="1"/>
                  <p:nvPr/>
                </p:nvSpPr>
                <p:spPr>
                  <a:xfrm>
                    <a:off x="6258339" y="3968519"/>
                    <a:ext cx="654148" cy="186690"/>
                  </a:xfrm>
                  <a:prstGeom prst="rect">
                    <a:avLst/>
                  </a:prstGeom>
                  <a:noFill/>
                </p:spPr>
                <p:txBody>
                  <a:bodyPr wrap="square" lIns="0" tIns="0" rIns="0" bIns="0" rtlCol="0">
                    <a:spAutoFit/>
                  </a:bodyPr>
                  <a:lstStyle/>
                  <a:p>
                    <a:pPr>
                      <a:spcBef>
                        <a:spcPts val="600"/>
                      </a:spcBef>
                    </a:pPr>
                    <a:r>
                      <a:rPr lang="en-GB" sz="1200" noProof="0">
                        <a:solidFill>
                          <a:schemeClr val="accent1"/>
                        </a:solidFill>
                      </a:rPr>
                      <a:t>Fibreboard</a:t>
                    </a:r>
                  </a:p>
                </p:txBody>
              </p:sp>
            </p:grpSp>
            <p:sp>
              <p:nvSpPr>
                <p:cNvPr id="165" name="TextBox 164">
                  <a:extLst>
                    <a:ext uri="{FF2B5EF4-FFF2-40B4-BE49-F238E27FC236}">
                      <a16:creationId xmlns:a16="http://schemas.microsoft.com/office/drawing/2014/main" id="{27262980-E238-2F63-5063-4120A1C6122F}"/>
                    </a:ext>
                  </a:extLst>
                </p:cNvPr>
                <p:cNvSpPr txBox="1"/>
                <p:nvPr/>
              </p:nvSpPr>
              <p:spPr>
                <a:xfrm>
                  <a:off x="6153407" y="4521470"/>
                  <a:ext cx="581465" cy="188336"/>
                </a:xfrm>
                <a:prstGeom prst="rect">
                  <a:avLst/>
                </a:prstGeom>
                <a:noFill/>
              </p:spPr>
              <p:txBody>
                <a:bodyPr wrap="square" lIns="0" tIns="0" rIns="0" bIns="0" rtlCol="0">
                  <a:spAutoFit/>
                </a:bodyPr>
                <a:lstStyle/>
                <a:p>
                  <a:pPr>
                    <a:spcBef>
                      <a:spcPts val="600"/>
                    </a:spcBef>
                  </a:pPr>
                  <a:r>
                    <a:rPr lang="en-GB" sz="1200" noProof="0">
                      <a:solidFill>
                        <a:schemeClr val="accent1"/>
                      </a:solidFill>
                    </a:rPr>
                    <a:t>PB / </a:t>
                  </a:r>
                  <a:r>
                    <a:rPr lang="en-GB" sz="1200" noProof="0" err="1">
                      <a:solidFill>
                        <a:schemeClr val="accent1"/>
                      </a:solidFill>
                    </a:rPr>
                    <a:t>OSB</a:t>
                  </a:r>
                  <a:endParaRPr lang="en-GB" sz="1200" noProof="0">
                    <a:solidFill>
                      <a:schemeClr val="accent1"/>
                    </a:solidFill>
                  </a:endParaRPr>
                </a:p>
              </p:txBody>
            </p:sp>
          </p:grpSp>
          <p:sp>
            <p:nvSpPr>
              <p:cNvPr id="173" name="TextBox 172">
                <a:extLst>
                  <a:ext uri="{FF2B5EF4-FFF2-40B4-BE49-F238E27FC236}">
                    <a16:creationId xmlns:a16="http://schemas.microsoft.com/office/drawing/2014/main" id="{3CC5D54A-AC01-18DB-80AF-92B864591B4F}"/>
                  </a:ext>
                </a:extLst>
              </p:cNvPr>
              <p:cNvSpPr txBox="1"/>
              <p:nvPr/>
            </p:nvSpPr>
            <p:spPr>
              <a:xfrm>
                <a:off x="6852706" y="5318515"/>
                <a:ext cx="218049" cy="184666"/>
              </a:xfrm>
              <a:prstGeom prst="rect">
                <a:avLst/>
              </a:prstGeom>
              <a:noFill/>
            </p:spPr>
            <p:txBody>
              <a:bodyPr wrap="square" lIns="0" tIns="0" rIns="0" bIns="0" rtlCol="0">
                <a:spAutoFit/>
              </a:bodyPr>
              <a:lstStyle/>
              <a:p>
                <a:pPr>
                  <a:spcBef>
                    <a:spcPts val="600"/>
                  </a:spcBef>
                </a:pPr>
                <a:r>
                  <a:rPr lang="en-US" sz="1200" b="1">
                    <a:solidFill>
                      <a:schemeClr val="accent1"/>
                    </a:solidFill>
                  </a:rPr>
                  <a:t>6%</a:t>
                </a:r>
                <a:endParaRPr lang="en-GB" sz="1200" b="1" err="1">
                  <a:solidFill>
                    <a:schemeClr val="accent1"/>
                  </a:solidFill>
                </a:endParaRPr>
              </a:p>
            </p:txBody>
          </p:sp>
        </p:grpSp>
        <p:sp>
          <p:nvSpPr>
            <p:cNvPr id="194" name="Rectangle 193">
              <a:extLst>
                <a:ext uri="{FF2B5EF4-FFF2-40B4-BE49-F238E27FC236}">
                  <a16:creationId xmlns:a16="http://schemas.microsoft.com/office/drawing/2014/main" id="{F3FBE692-CF9D-AB17-7BF6-C85B5BFDBDD9}"/>
                </a:ext>
              </a:extLst>
            </p:cNvPr>
            <p:cNvSpPr/>
            <p:nvPr/>
          </p:nvSpPr>
          <p:spPr>
            <a:xfrm>
              <a:off x="8885645" y="4171026"/>
              <a:ext cx="2737384" cy="11199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1200" b="1">
                  <a:solidFill>
                    <a:schemeClr val="accent1"/>
                  </a:solidFill>
                </a:rPr>
                <a:t>Main source-country exposure</a:t>
              </a:r>
            </a:p>
            <a:p>
              <a:pPr>
                <a:spcBef>
                  <a:spcPts val="600"/>
                </a:spcBef>
              </a:pPr>
              <a:r>
                <a:rPr lang="en-US" sz="1100">
                  <a:solidFill>
                    <a:schemeClr val="accent1"/>
                  </a:solidFill>
                </a:rPr>
                <a:t>Ukraine: </a:t>
              </a:r>
              <a:r>
                <a:rPr lang="en-US" sz="1100" err="1">
                  <a:solidFill>
                    <a:schemeClr val="accent1"/>
                  </a:solidFill>
                </a:rPr>
                <a:t>sawnwood</a:t>
              </a:r>
              <a:r>
                <a:rPr lang="en-US" sz="1100">
                  <a:solidFill>
                    <a:schemeClr val="accent1"/>
                  </a:solidFill>
                </a:rPr>
                <a:t>, veneer, PB/</a:t>
              </a:r>
              <a:r>
                <a:rPr lang="en-US" sz="1100" err="1">
                  <a:solidFill>
                    <a:schemeClr val="accent1"/>
                  </a:solidFill>
                </a:rPr>
                <a:t>OSB</a:t>
              </a:r>
              <a:endParaRPr lang="en-US" sz="1100">
                <a:solidFill>
                  <a:schemeClr val="accent1"/>
                </a:solidFill>
              </a:endParaRPr>
            </a:p>
            <a:p>
              <a:r>
                <a:rPr lang="en-US" sz="1100">
                  <a:solidFill>
                    <a:schemeClr val="accent1"/>
                  </a:solidFill>
                </a:rPr>
                <a:t>Türkiye: </a:t>
              </a:r>
              <a:r>
                <a:rPr lang="en-US" sz="1100" err="1">
                  <a:solidFill>
                    <a:schemeClr val="accent1"/>
                  </a:solidFill>
                </a:rPr>
                <a:t>fibreboard</a:t>
              </a:r>
              <a:endParaRPr lang="en-US" sz="1100">
                <a:solidFill>
                  <a:schemeClr val="accent1"/>
                </a:solidFill>
              </a:endParaRPr>
            </a:p>
            <a:p>
              <a:r>
                <a:rPr lang="en-US" sz="1100">
                  <a:solidFill>
                    <a:schemeClr val="accent1"/>
                  </a:solidFill>
                </a:rPr>
                <a:t>China &amp; Brazil: plywood</a:t>
              </a:r>
              <a:endParaRPr lang="en-GB" sz="1100" err="1">
                <a:solidFill>
                  <a:schemeClr val="accent1"/>
                </a:solidFill>
              </a:endParaRPr>
            </a:p>
          </p:txBody>
        </p:sp>
      </p:grpSp>
      <p:sp>
        <p:nvSpPr>
          <p:cNvPr id="6" name="TextBox 5">
            <a:extLst>
              <a:ext uri="{FF2B5EF4-FFF2-40B4-BE49-F238E27FC236}">
                <a16:creationId xmlns:a16="http://schemas.microsoft.com/office/drawing/2014/main" id="{BD7345A1-2937-1DAC-36F5-7D1E02003533}"/>
              </a:ext>
            </a:extLst>
          </p:cNvPr>
          <p:cNvSpPr txBox="1"/>
          <p:nvPr/>
        </p:nvSpPr>
        <p:spPr>
          <a:xfrm>
            <a:off x="7962690" y="2302096"/>
            <a:ext cx="3931920" cy="400110"/>
          </a:xfrm>
          <a:prstGeom prst="rect">
            <a:avLst/>
          </a:prstGeom>
          <a:noFill/>
        </p:spPr>
        <p:txBody>
          <a:bodyPr wrap="square">
            <a:spAutoFit/>
          </a:bodyPr>
          <a:lstStyle/>
          <a:p>
            <a:r>
              <a:rPr lang="en-US" sz="1000">
                <a:solidFill>
                  <a:srgbClr val="AEAEAE"/>
                </a:solidFill>
              </a:rPr>
              <a:t>Employment concentrated in: Germany • Poland • Italy •  Spain</a:t>
            </a:r>
          </a:p>
          <a:p>
            <a:r>
              <a:rPr lang="en-US" sz="1000">
                <a:solidFill>
                  <a:srgbClr val="AEAEAE"/>
                </a:solidFill>
              </a:rPr>
              <a:t>SMEs employ 53% for employees in the sector</a:t>
            </a:r>
          </a:p>
        </p:txBody>
      </p:sp>
      <p:sp>
        <p:nvSpPr>
          <p:cNvPr id="9" name="TextBox 8">
            <a:extLst>
              <a:ext uri="{FF2B5EF4-FFF2-40B4-BE49-F238E27FC236}">
                <a16:creationId xmlns:a16="http://schemas.microsoft.com/office/drawing/2014/main" id="{D61B1FE7-E744-B3F9-A1B5-3315B60D5695}"/>
              </a:ext>
            </a:extLst>
          </p:cNvPr>
          <p:cNvSpPr txBox="1"/>
          <p:nvPr/>
        </p:nvSpPr>
        <p:spPr>
          <a:xfrm>
            <a:off x="147201" y="2421230"/>
            <a:ext cx="3840480" cy="153888"/>
          </a:xfrm>
          <a:prstGeom prst="rect">
            <a:avLst/>
          </a:prstGeom>
          <a:noFill/>
        </p:spPr>
        <p:txBody>
          <a:bodyPr wrap="square" lIns="0" tIns="0" rIns="0" bIns="0">
            <a:spAutoFit/>
          </a:bodyPr>
          <a:lstStyle/>
          <a:p>
            <a:pPr>
              <a:spcBef>
                <a:spcPts val="800"/>
              </a:spcBef>
            </a:pPr>
            <a:r>
              <a:rPr lang="en-US" sz="1000">
                <a:solidFill>
                  <a:srgbClr val="AEAEAE"/>
                </a:solidFill>
              </a:rPr>
              <a:t>Production concentration: Italy • Poland • Spain • (Germany, France)</a:t>
            </a:r>
          </a:p>
        </p:txBody>
      </p:sp>
      <p:sp>
        <p:nvSpPr>
          <p:cNvPr id="13" name="Rectangle 12">
            <a:extLst>
              <a:ext uri="{FF2B5EF4-FFF2-40B4-BE49-F238E27FC236}">
                <a16:creationId xmlns:a16="http://schemas.microsoft.com/office/drawing/2014/main" id="{A99B3500-C99A-2EBC-65C9-4A3A4FA682D2}"/>
              </a:ext>
            </a:extLst>
          </p:cNvPr>
          <p:cNvSpPr/>
          <p:nvPr/>
        </p:nvSpPr>
        <p:spPr>
          <a:xfrm>
            <a:off x="149612" y="5384926"/>
            <a:ext cx="4790203"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spcBef>
                <a:spcPts val="300"/>
              </a:spcBef>
            </a:pPr>
            <a:r>
              <a:rPr lang="en-US" sz="1000" b="1">
                <a:solidFill>
                  <a:schemeClr val="accent1"/>
                </a:solidFill>
              </a:rPr>
              <a:t>Extra-EU imports by </a:t>
            </a:r>
            <a:r>
              <a:rPr lang="en-US" sz="1000" b="1" err="1">
                <a:solidFill>
                  <a:schemeClr val="accent1"/>
                </a:solidFill>
              </a:rPr>
              <a:t>MSs</a:t>
            </a:r>
            <a:r>
              <a:rPr lang="en-US" sz="1000" b="1">
                <a:solidFill>
                  <a:schemeClr val="accent1"/>
                </a:solidFill>
              </a:rPr>
              <a:t>:</a:t>
            </a:r>
            <a:r>
              <a:rPr lang="en-US" sz="1000">
                <a:solidFill>
                  <a:schemeClr val="accent1"/>
                </a:solidFill>
              </a:rPr>
              <a:t> Germany • France • Netherlands</a:t>
            </a:r>
          </a:p>
          <a:p>
            <a:pPr>
              <a:spcBef>
                <a:spcPts val="300"/>
              </a:spcBef>
            </a:pPr>
            <a:r>
              <a:rPr lang="en-US" sz="1000" b="1">
                <a:solidFill>
                  <a:schemeClr val="accent1"/>
                </a:solidFill>
              </a:rPr>
              <a:t>Extra-EU exports by </a:t>
            </a:r>
            <a:r>
              <a:rPr lang="en-US" sz="1000" b="1" err="1">
                <a:solidFill>
                  <a:schemeClr val="accent1"/>
                </a:solidFill>
              </a:rPr>
              <a:t>MSs</a:t>
            </a:r>
            <a:r>
              <a:rPr lang="en-US" sz="1000" b="1">
                <a:solidFill>
                  <a:schemeClr val="accent1"/>
                </a:solidFill>
              </a:rPr>
              <a:t>: </a:t>
            </a:r>
            <a:r>
              <a:rPr lang="en-US" sz="1000">
                <a:solidFill>
                  <a:schemeClr val="accent1"/>
                </a:solidFill>
              </a:rPr>
              <a:t>Poland • Germany • Italy </a:t>
            </a:r>
          </a:p>
          <a:p>
            <a:pPr>
              <a:spcBef>
                <a:spcPts val="300"/>
              </a:spcBef>
            </a:pPr>
            <a:r>
              <a:rPr lang="en-US" sz="1000" b="1">
                <a:solidFill>
                  <a:schemeClr val="accent1"/>
                </a:solidFill>
              </a:rPr>
              <a:t>Third-country imports:</a:t>
            </a:r>
            <a:r>
              <a:rPr lang="en-US" sz="1000">
                <a:solidFill>
                  <a:schemeClr val="accent1"/>
                </a:solidFill>
              </a:rPr>
              <a:t> China • Vietnam • Türkiye • Ukraine • Indonesia • Serbia</a:t>
            </a:r>
          </a:p>
        </p:txBody>
      </p:sp>
    </p:spTree>
    <p:extLst>
      <p:ext uri="{BB962C8B-B14F-4D97-AF65-F5344CB8AC3E}">
        <p14:creationId xmlns:p14="http://schemas.microsoft.com/office/powerpoint/2010/main" val="30480325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D4D8-F693-61BD-6C83-31F613762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510AC-6174-F7AF-8DA7-C3DE062F26CD}"/>
              </a:ext>
            </a:extLst>
          </p:cNvPr>
          <p:cNvSpPr>
            <a:spLocks noGrp="1"/>
          </p:cNvSpPr>
          <p:nvPr>
            <p:ph type="title"/>
          </p:nvPr>
        </p:nvSpPr>
        <p:spPr>
          <a:xfrm>
            <a:off x="790503" y="161691"/>
            <a:ext cx="8538354" cy="558217"/>
          </a:xfrm>
        </p:spPr>
        <p:txBody>
          <a:bodyPr/>
          <a:lstStyle/>
          <a:p>
            <a:r>
              <a:rPr lang="en-US"/>
              <a:t>Task 2: Markets</a:t>
            </a:r>
          </a:p>
        </p:txBody>
      </p:sp>
      <p:sp>
        <p:nvSpPr>
          <p:cNvPr id="4" name="Text Placeholder 3">
            <a:extLst>
              <a:ext uri="{FF2B5EF4-FFF2-40B4-BE49-F238E27FC236}">
                <a16:creationId xmlns:a16="http://schemas.microsoft.com/office/drawing/2014/main" id="{A1AFBD34-B0F9-050A-3488-A3B7736B97DC}"/>
              </a:ext>
            </a:extLst>
          </p:cNvPr>
          <p:cNvSpPr>
            <a:spLocks noGrp="1"/>
          </p:cNvSpPr>
          <p:nvPr>
            <p:ph type="body" idx="13"/>
          </p:nvPr>
        </p:nvSpPr>
        <p:spPr>
          <a:xfrm>
            <a:off x="775301" y="746684"/>
            <a:ext cx="8110837" cy="391808"/>
          </a:xfrm>
        </p:spPr>
        <p:txBody>
          <a:bodyPr/>
          <a:lstStyle/>
          <a:p>
            <a:r>
              <a:rPr lang="en-US"/>
              <a:t>Production </a:t>
            </a:r>
          </a:p>
        </p:txBody>
      </p:sp>
      <p:grpSp>
        <p:nvGrpSpPr>
          <p:cNvPr id="27" name="Group 26">
            <a:extLst>
              <a:ext uri="{FF2B5EF4-FFF2-40B4-BE49-F238E27FC236}">
                <a16:creationId xmlns:a16="http://schemas.microsoft.com/office/drawing/2014/main" id="{CB04D597-2E07-17D5-C4FD-6F9556FCA476}"/>
              </a:ext>
            </a:extLst>
          </p:cNvPr>
          <p:cNvGrpSpPr/>
          <p:nvPr/>
        </p:nvGrpSpPr>
        <p:grpSpPr>
          <a:xfrm>
            <a:off x="422098" y="1284854"/>
            <a:ext cx="6880461" cy="2692066"/>
            <a:chOff x="562141" y="1912659"/>
            <a:chExt cx="6880461" cy="2692066"/>
          </a:xfrm>
        </p:grpSpPr>
        <p:sp>
          <p:nvSpPr>
            <p:cNvPr id="13" name="TextBox 12">
              <a:extLst>
                <a:ext uri="{FF2B5EF4-FFF2-40B4-BE49-F238E27FC236}">
                  <a16:creationId xmlns:a16="http://schemas.microsoft.com/office/drawing/2014/main" id="{2CBE69B4-30A9-08BF-5065-162DAD707E77}"/>
                </a:ext>
              </a:extLst>
            </p:cNvPr>
            <p:cNvSpPr/>
            <p:nvPr/>
          </p:nvSpPr>
          <p:spPr>
            <a:xfrm>
              <a:off x="580114" y="1912659"/>
              <a:ext cx="2916972" cy="475600"/>
            </a:xfrm>
            <a:prstGeom prst="rect">
              <a:avLst/>
            </a:prstGeom>
            <a:noFill/>
            <a:ln w="0">
              <a:noFill/>
            </a:ln>
            <a:effectLst/>
          </p:spPr>
          <p:txBody>
            <a:bodyPr wrap="square" lIns="90000" tIns="45000" rIns="90000" bIns="45000" anchor="t">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a:ln>
                    <a:noFill/>
                  </a:ln>
                  <a:solidFill>
                    <a:srgbClr val="053B67"/>
                  </a:solidFill>
                  <a:effectLst/>
                  <a:uLnTx/>
                  <a:uFillTx/>
                  <a:ea typeface="+mn-ea"/>
                  <a:cs typeface="+mn-cs"/>
                </a:rPr>
                <a:t>Top product categories by quantity (EU-27, 2024)</a:t>
              </a:r>
              <a:endParaRPr kumimoji="0" lang="en-US" sz="1250" b="0" i="0" u="none" strike="noStrike" kern="0" cap="none" spc="0" normalizeH="0" baseline="0" noProof="0">
                <a:ln>
                  <a:noFill/>
                </a:ln>
                <a:solidFill>
                  <a:srgbClr val="000000"/>
                </a:solidFill>
                <a:effectLst/>
                <a:uLnTx/>
                <a:uFillTx/>
                <a:ea typeface="+mn-ea"/>
                <a:cs typeface="+mn-cs"/>
              </a:endParaRPr>
            </a:p>
          </p:txBody>
        </p:sp>
        <p:graphicFrame>
          <p:nvGraphicFramePr>
            <p:cNvPr id="14" name="Table 13">
              <a:extLst>
                <a:ext uri="{FF2B5EF4-FFF2-40B4-BE49-F238E27FC236}">
                  <a16:creationId xmlns:a16="http://schemas.microsoft.com/office/drawing/2014/main" id="{370E4764-4505-86D8-88FD-71D9B30FF5F0}"/>
                </a:ext>
              </a:extLst>
            </p:cNvPr>
            <p:cNvGraphicFramePr/>
            <p:nvPr/>
          </p:nvGraphicFramePr>
          <p:xfrm>
            <a:off x="562141" y="2373735"/>
            <a:ext cx="3238421" cy="2229470"/>
          </p:xfrm>
          <a:graphic>
            <a:graphicData uri="http://schemas.openxmlformats.org/drawingml/2006/table">
              <a:tbl>
                <a:tblPr/>
                <a:tblGrid>
                  <a:gridCol w="2497096">
                    <a:extLst>
                      <a:ext uri="{9D8B030D-6E8A-4147-A177-3AD203B41FA5}">
                        <a16:colId xmlns:a16="http://schemas.microsoft.com/office/drawing/2014/main" val="20000"/>
                      </a:ext>
                    </a:extLst>
                  </a:gridCol>
                  <a:gridCol w="741325">
                    <a:extLst>
                      <a:ext uri="{9D8B030D-6E8A-4147-A177-3AD203B41FA5}">
                        <a16:colId xmlns:a16="http://schemas.microsoft.com/office/drawing/2014/main" val="20001"/>
                      </a:ext>
                    </a:extLst>
                  </a:gridCol>
                </a:tblGrid>
                <a:tr h="3544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1" u="none" strike="noStrike">
                            <a:solidFill>
                              <a:srgbClr val="FFFFFF"/>
                            </a:solidFill>
                            <a:effectLst/>
                            <a:uFillTx/>
                            <a:latin typeface="+mn-lt"/>
                          </a:rPr>
                          <a:t>Product</a:t>
                        </a:r>
                        <a:endParaRPr lang="en-US" sz="1200" b="0" u="none" strike="noStrike">
                          <a:solidFill>
                            <a:srgbClr val="FFFFFF"/>
                          </a:solidFill>
                          <a:effectLst/>
                          <a:uFillTx/>
                          <a:latin typeface="+mn-lt"/>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053B6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1" u="none" strike="noStrike">
                            <a:solidFill>
                              <a:srgbClr val="FFFFFF"/>
                            </a:solidFill>
                            <a:effectLst/>
                            <a:uFillTx/>
                            <a:latin typeface="+mn-lt"/>
                          </a:rPr>
                          <a:t>mil pieces</a:t>
                        </a:r>
                        <a:endParaRPr lang="en-US" sz="1200" b="0" u="none" strike="noStrike">
                          <a:solidFill>
                            <a:srgbClr val="FFFFFF"/>
                          </a:solidFill>
                          <a:effectLst/>
                          <a:uFillTx/>
                          <a:latin typeface="+mn-lt"/>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053B67"/>
                      </a:solidFill>
                    </a:tcPr>
                  </a:tc>
                  <a:extLst>
                    <a:ext uri="{0D108BD9-81ED-4DB2-BD59-A6C34878D82A}">
                      <a16:rowId xmlns:a16="http://schemas.microsoft.com/office/drawing/2014/main" val="10000"/>
                    </a:ext>
                  </a:extLst>
                </a:tr>
                <a:tr h="3544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Other wooden furniture</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95.0</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extLst>
                    <a:ext uri="{0D108BD9-81ED-4DB2-BD59-A6C34878D82A}">
                      <a16:rowId xmlns:a16="http://schemas.microsoft.com/office/drawing/2014/main" val="10001"/>
                    </a:ext>
                  </a:extLst>
                </a:tr>
                <a:tr h="3544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Dining &amp; living room (wood)</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86.0</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extLst>
                    <a:ext uri="{0D108BD9-81ED-4DB2-BD59-A6C34878D82A}">
                      <a16:rowId xmlns:a16="http://schemas.microsoft.com/office/drawing/2014/main" val="10002"/>
                    </a:ext>
                  </a:extLst>
                </a:tr>
                <a:tr h="3544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Kitchen furniture</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78.8</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extLst>
                    <a:ext uri="{0D108BD9-81ED-4DB2-BD59-A6C34878D82A}">
                      <a16:rowId xmlns:a16="http://schemas.microsoft.com/office/drawing/2014/main" val="10003"/>
                    </a:ext>
                  </a:extLst>
                </a:tr>
                <a:tr h="3544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Bedroom furniture (wood)</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68.7</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extLst>
                    <a:ext uri="{0D108BD9-81ED-4DB2-BD59-A6C34878D82A}">
                      <a16:rowId xmlns:a16="http://schemas.microsoft.com/office/drawing/2014/main" val="10004"/>
                    </a:ext>
                  </a:extLst>
                </a:tr>
                <a:tr h="3544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Office furniture (wood)</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39.5</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extLst>
                    <a:ext uri="{0D108BD9-81ED-4DB2-BD59-A6C34878D82A}">
                      <a16:rowId xmlns:a16="http://schemas.microsoft.com/office/drawing/2014/main" val="10005"/>
                    </a:ext>
                  </a:extLst>
                </a:tr>
              </a:tbl>
            </a:graphicData>
          </a:graphic>
        </p:graphicFrame>
        <p:sp>
          <p:nvSpPr>
            <p:cNvPr id="15" name="TextBox 14">
              <a:extLst>
                <a:ext uri="{FF2B5EF4-FFF2-40B4-BE49-F238E27FC236}">
                  <a16:creationId xmlns:a16="http://schemas.microsoft.com/office/drawing/2014/main" id="{72A5477C-A0D6-8851-F0B2-E40469A45377}"/>
                </a:ext>
              </a:extLst>
            </p:cNvPr>
            <p:cNvSpPr/>
            <p:nvPr/>
          </p:nvSpPr>
          <p:spPr>
            <a:xfrm>
              <a:off x="4204181" y="1912659"/>
              <a:ext cx="2991198" cy="475600"/>
            </a:xfrm>
            <a:prstGeom prst="rect">
              <a:avLst/>
            </a:prstGeom>
            <a:noFill/>
            <a:ln w="0">
              <a:noFill/>
            </a:ln>
            <a:effectLst/>
          </p:spPr>
          <p:txBody>
            <a:bodyPr wrap="square" lIns="90000" tIns="45000" rIns="90000" bIns="45000" anchor="t">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a:ln>
                    <a:noFill/>
                  </a:ln>
                  <a:solidFill>
                    <a:srgbClr val="053B67"/>
                  </a:solidFill>
                  <a:effectLst/>
                  <a:uLnTx/>
                  <a:uFillTx/>
                  <a:ea typeface="+mn-ea"/>
                  <a:cs typeface="+mn-cs"/>
                </a:rPr>
                <a:t>Top product categories by value (EU-27, 2024)</a:t>
              </a:r>
              <a:endParaRPr kumimoji="0" lang="en-US" sz="1250" b="0" i="0" u="none" strike="noStrike" kern="0" cap="none" spc="0" normalizeH="0" baseline="0" noProof="0">
                <a:ln>
                  <a:noFill/>
                </a:ln>
                <a:solidFill>
                  <a:srgbClr val="000000"/>
                </a:solidFill>
                <a:effectLst/>
                <a:uLnTx/>
                <a:uFillTx/>
                <a:ea typeface="+mn-ea"/>
                <a:cs typeface="+mn-cs"/>
              </a:endParaRPr>
            </a:p>
          </p:txBody>
        </p:sp>
        <p:graphicFrame>
          <p:nvGraphicFramePr>
            <p:cNvPr id="16" name="Table 15">
              <a:extLst>
                <a:ext uri="{FF2B5EF4-FFF2-40B4-BE49-F238E27FC236}">
                  <a16:creationId xmlns:a16="http://schemas.microsoft.com/office/drawing/2014/main" id="{E1A680AA-8E18-B7AC-668F-593DF163BD10}"/>
                </a:ext>
              </a:extLst>
            </p:cNvPr>
            <p:cNvGraphicFramePr/>
            <p:nvPr/>
          </p:nvGraphicFramePr>
          <p:xfrm>
            <a:off x="4204181" y="2388259"/>
            <a:ext cx="3238421" cy="2216466"/>
          </p:xfrm>
          <a:graphic>
            <a:graphicData uri="http://schemas.openxmlformats.org/drawingml/2006/table">
              <a:tbl>
                <a:tblPr/>
                <a:tblGrid>
                  <a:gridCol w="2497096">
                    <a:extLst>
                      <a:ext uri="{9D8B030D-6E8A-4147-A177-3AD203B41FA5}">
                        <a16:colId xmlns:a16="http://schemas.microsoft.com/office/drawing/2014/main" val="20000"/>
                      </a:ext>
                    </a:extLst>
                  </a:gridCol>
                  <a:gridCol w="741325">
                    <a:extLst>
                      <a:ext uri="{9D8B030D-6E8A-4147-A177-3AD203B41FA5}">
                        <a16:colId xmlns:a16="http://schemas.microsoft.com/office/drawing/2014/main" val="20001"/>
                      </a:ext>
                    </a:extLst>
                  </a:gridCol>
                </a:tblGrid>
                <a:tr h="3694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1" u="none" strike="noStrike">
                            <a:solidFill>
                              <a:srgbClr val="FFFFFF"/>
                            </a:solidFill>
                            <a:effectLst/>
                            <a:uFillTx/>
                            <a:latin typeface="+mn-lt"/>
                          </a:rPr>
                          <a:t>Product</a:t>
                        </a:r>
                        <a:endParaRPr lang="en-US" sz="1200" b="0" u="none" strike="noStrike">
                          <a:solidFill>
                            <a:srgbClr val="FFFFFF"/>
                          </a:solidFill>
                          <a:effectLst/>
                          <a:uFillTx/>
                          <a:latin typeface="+mn-lt"/>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053B6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1" u="none" strike="noStrike">
                            <a:solidFill>
                              <a:srgbClr val="FFFFFF"/>
                            </a:solidFill>
                            <a:effectLst/>
                            <a:uFillTx/>
                            <a:latin typeface="+mn-lt"/>
                          </a:rPr>
                          <a:t>EUR bn</a:t>
                        </a:r>
                        <a:endParaRPr lang="en-US" sz="1200" b="0" u="none" strike="noStrike">
                          <a:solidFill>
                            <a:srgbClr val="FFFFFF"/>
                          </a:solidFill>
                          <a:effectLst/>
                          <a:uFillTx/>
                          <a:latin typeface="+mn-lt"/>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053B67"/>
                      </a:solidFill>
                    </a:tcPr>
                  </a:tc>
                  <a:extLst>
                    <a:ext uri="{0D108BD9-81ED-4DB2-BD59-A6C34878D82A}">
                      <a16:rowId xmlns:a16="http://schemas.microsoft.com/office/drawing/2014/main" val="10000"/>
                    </a:ext>
                  </a:extLst>
                </a:tr>
                <a:tr h="3694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Kitchen furniture</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14.1</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extLst>
                    <a:ext uri="{0D108BD9-81ED-4DB2-BD59-A6C34878D82A}">
                      <a16:rowId xmlns:a16="http://schemas.microsoft.com/office/drawing/2014/main" val="10001"/>
                    </a:ext>
                  </a:extLst>
                </a:tr>
                <a:tr h="3694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Dining &amp; living room (wood)</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7.7</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extLst>
                    <a:ext uri="{0D108BD9-81ED-4DB2-BD59-A6C34878D82A}">
                      <a16:rowId xmlns:a16="http://schemas.microsoft.com/office/drawing/2014/main" val="10002"/>
                    </a:ext>
                  </a:extLst>
                </a:tr>
                <a:tr h="3694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Furniture parts (wood)</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6.4</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extLst>
                    <a:ext uri="{0D108BD9-81ED-4DB2-BD59-A6C34878D82A}">
                      <a16:rowId xmlns:a16="http://schemas.microsoft.com/office/drawing/2014/main" val="10003"/>
                    </a:ext>
                  </a:extLst>
                </a:tr>
                <a:tr h="3694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Upholstered seats (wood frame)</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6.1</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F3F6F8"/>
                      </a:solidFill>
                    </a:tcPr>
                  </a:tc>
                  <a:extLst>
                    <a:ext uri="{0D108BD9-81ED-4DB2-BD59-A6C34878D82A}">
                      <a16:rowId xmlns:a16="http://schemas.microsoft.com/office/drawing/2014/main" val="10004"/>
                    </a:ext>
                  </a:extLst>
                </a:tr>
                <a:tr h="3694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defTabSz="457200">
                          <a:lnSpc>
                            <a:spcPct val="100000"/>
                          </a:lnSpc>
                        </a:pPr>
                        <a:r>
                          <a:rPr lang="en-US" sz="1200" b="1" u="none" strike="noStrike">
                            <a:solidFill>
                              <a:srgbClr val="122B45"/>
                            </a:solidFill>
                            <a:effectLst/>
                            <a:uFillTx/>
                            <a:latin typeface="+mn-lt"/>
                          </a:rPr>
                          <a:t>Other wooden furniture</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defTabSz="457200">
                          <a:lnSpc>
                            <a:spcPct val="100000"/>
                          </a:lnSpc>
                        </a:pPr>
                        <a:r>
                          <a:rPr lang="en-US" sz="1200" b="0" u="none" strike="noStrike">
                            <a:solidFill>
                              <a:srgbClr val="122B45"/>
                            </a:solidFill>
                            <a:effectLst/>
                            <a:uFillTx/>
                            <a:latin typeface="+mn-lt"/>
                          </a:rPr>
                          <a:t>5.7</a:t>
                        </a:r>
                        <a:endParaRPr lang="en-US" sz="1200" b="0" u="none" strike="noStrike">
                          <a:solidFill>
                            <a:srgbClr val="000000"/>
                          </a:solidFill>
                          <a:effectLst/>
                          <a:uFillTx/>
                          <a:latin typeface="+mn-lt"/>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lnTlToBr w="12700" cmpd="sng">
                        <a:noFill/>
                        <a:prstDash val="solid"/>
                      </a:lnTlToBr>
                      <a:lnBlToTr w="12700" cmpd="sng">
                        <a:noFill/>
                        <a:prstDash val="solid"/>
                      </a:lnBlToTr>
                      <a:solidFill>
                        <a:srgbClr val="E8F0F6"/>
                      </a:solidFill>
                    </a:tcPr>
                  </a:tc>
                  <a:extLst>
                    <a:ext uri="{0D108BD9-81ED-4DB2-BD59-A6C34878D82A}">
                      <a16:rowId xmlns:a16="http://schemas.microsoft.com/office/drawing/2014/main" val="10005"/>
                    </a:ext>
                  </a:extLst>
                </a:tr>
              </a:tbl>
            </a:graphicData>
          </a:graphic>
        </p:graphicFrame>
      </p:grpSp>
      <p:grpSp>
        <p:nvGrpSpPr>
          <p:cNvPr id="8" name="Group 7">
            <a:extLst>
              <a:ext uri="{FF2B5EF4-FFF2-40B4-BE49-F238E27FC236}">
                <a16:creationId xmlns:a16="http://schemas.microsoft.com/office/drawing/2014/main" id="{C27DA4B4-B040-EE41-FD1E-E4BFA43B7E47}"/>
              </a:ext>
            </a:extLst>
          </p:cNvPr>
          <p:cNvGrpSpPr/>
          <p:nvPr/>
        </p:nvGrpSpPr>
        <p:grpSpPr>
          <a:xfrm>
            <a:off x="4955337" y="266649"/>
            <a:ext cx="6446160" cy="663351"/>
            <a:chOff x="579120" y="1696709"/>
            <a:chExt cx="6446160" cy="663351"/>
          </a:xfrm>
        </p:grpSpPr>
        <p:sp>
          <p:nvSpPr>
            <p:cNvPr id="18" name="Rounded Rectangle 3">
              <a:extLst>
                <a:ext uri="{FF2B5EF4-FFF2-40B4-BE49-F238E27FC236}">
                  <a16:creationId xmlns:a16="http://schemas.microsoft.com/office/drawing/2014/main" id="{1A09C8D1-09EE-B3D2-319B-BD1B5465A54D}"/>
                </a:ext>
              </a:extLst>
            </p:cNvPr>
            <p:cNvSpPr/>
            <p:nvPr/>
          </p:nvSpPr>
          <p:spPr>
            <a:xfrm>
              <a:off x="579120" y="1696709"/>
              <a:ext cx="2057040" cy="658080"/>
            </a:xfrm>
            <a:prstGeom prst="roundRect">
              <a:avLst>
                <a:gd name="adj" fmla="val 16667"/>
              </a:avLst>
            </a:prstGeom>
            <a:solidFill>
              <a:srgbClr val="F3F6F8"/>
            </a:solidFill>
            <a:ln>
              <a:solidFill>
                <a:srgbClr val="D2DCE5"/>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2400" b="0" u="none" strike="noStrike">
                <a:solidFill>
                  <a:schemeClr val="lt1"/>
                </a:solidFill>
                <a:effectLst/>
                <a:uFillTx/>
              </a:endParaRPr>
            </a:p>
          </p:txBody>
        </p:sp>
        <p:sp>
          <p:nvSpPr>
            <p:cNvPr id="20" name="TextBox 4">
              <a:extLst>
                <a:ext uri="{FF2B5EF4-FFF2-40B4-BE49-F238E27FC236}">
                  <a16:creationId xmlns:a16="http://schemas.microsoft.com/office/drawing/2014/main" id="{CB1EED66-A413-6DE9-A796-8EADD80C277E}"/>
                </a:ext>
              </a:extLst>
            </p:cNvPr>
            <p:cNvSpPr/>
            <p:nvPr/>
          </p:nvSpPr>
          <p:spPr>
            <a:xfrm>
              <a:off x="670560" y="1769789"/>
              <a:ext cx="1678963" cy="39865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2000" b="1" u="none" strike="noStrike">
                  <a:solidFill>
                    <a:srgbClr val="053B67"/>
                  </a:solidFill>
                  <a:effectLst/>
                  <a:uFillTx/>
                </a:rPr>
                <a:t>EUR 76.6 bn</a:t>
              </a:r>
              <a:endParaRPr lang="en-US" sz="2000" b="0" u="none" strike="noStrike">
                <a:solidFill>
                  <a:srgbClr val="000000"/>
                </a:solidFill>
                <a:effectLst/>
                <a:uFillTx/>
              </a:endParaRPr>
            </a:p>
          </p:txBody>
        </p:sp>
        <p:sp>
          <p:nvSpPr>
            <p:cNvPr id="22" name="TextBox 5">
              <a:extLst>
                <a:ext uri="{FF2B5EF4-FFF2-40B4-BE49-F238E27FC236}">
                  <a16:creationId xmlns:a16="http://schemas.microsoft.com/office/drawing/2014/main" id="{896AF143-AD38-7B9D-1A6A-FC408E7A3EEB}"/>
                </a:ext>
              </a:extLst>
            </p:cNvPr>
            <p:cNvSpPr/>
            <p:nvPr/>
          </p:nvSpPr>
          <p:spPr>
            <a:xfrm>
              <a:off x="670560" y="2115293"/>
              <a:ext cx="1787967" cy="244767"/>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000" b="0" u="none" strike="noStrike">
                  <a:solidFill>
                    <a:srgbClr val="666666"/>
                  </a:solidFill>
                  <a:effectLst/>
                  <a:uFillTx/>
                </a:rPr>
                <a:t>Total production value, 2024</a:t>
              </a:r>
              <a:endParaRPr lang="en-US" sz="1000" b="0" u="none" strike="noStrike">
                <a:solidFill>
                  <a:srgbClr val="000000"/>
                </a:solidFill>
                <a:effectLst/>
                <a:uFillTx/>
              </a:endParaRPr>
            </a:p>
          </p:txBody>
        </p:sp>
        <p:sp>
          <p:nvSpPr>
            <p:cNvPr id="24" name="Rounded Rectangle 6">
              <a:extLst>
                <a:ext uri="{FF2B5EF4-FFF2-40B4-BE49-F238E27FC236}">
                  <a16:creationId xmlns:a16="http://schemas.microsoft.com/office/drawing/2014/main" id="{C7F158DB-3532-FC87-5808-33ED4F888F01}"/>
                </a:ext>
              </a:extLst>
            </p:cNvPr>
            <p:cNvSpPr/>
            <p:nvPr/>
          </p:nvSpPr>
          <p:spPr>
            <a:xfrm>
              <a:off x="2773680" y="1696709"/>
              <a:ext cx="2057040" cy="658080"/>
            </a:xfrm>
            <a:prstGeom prst="roundRect">
              <a:avLst>
                <a:gd name="adj" fmla="val 16667"/>
              </a:avLst>
            </a:prstGeom>
            <a:solidFill>
              <a:srgbClr val="F3F6F8"/>
            </a:solidFill>
            <a:ln>
              <a:solidFill>
                <a:srgbClr val="D2DCE5"/>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2400" b="0" u="none" strike="noStrike">
                <a:solidFill>
                  <a:schemeClr val="lt1"/>
                </a:solidFill>
                <a:effectLst/>
                <a:uFillTx/>
              </a:endParaRPr>
            </a:p>
          </p:txBody>
        </p:sp>
        <p:sp>
          <p:nvSpPr>
            <p:cNvPr id="26" name="TextBox 7">
              <a:extLst>
                <a:ext uri="{FF2B5EF4-FFF2-40B4-BE49-F238E27FC236}">
                  <a16:creationId xmlns:a16="http://schemas.microsoft.com/office/drawing/2014/main" id="{60BD953F-9B96-41D5-1C2A-F07C40F447B8}"/>
                </a:ext>
              </a:extLst>
            </p:cNvPr>
            <p:cNvSpPr/>
            <p:nvPr/>
          </p:nvSpPr>
          <p:spPr>
            <a:xfrm>
              <a:off x="2865120" y="1769789"/>
              <a:ext cx="1917810" cy="39865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2000" b="1" u="none" strike="noStrike">
                  <a:solidFill>
                    <a:srgbClr val="053B67"/>
                  </a:solidFill>
                  <a:effectLst/>
                  <a:uFillTx/>
                </a:rPr>
                <a:t>484 mil pieces</a:t>
              </a:r>
              <a:endParaRPr lang="en-US" sz="2000" b="0" u="none" strike="noStrike">
                <a:solidFill>
                  <a:srgbClr val="000000"/>
                </a:solidFill>
                <a:effectLst/>
                <a:uFillTx/>
              </a:endParaRPr>
            </a:p>
          </p:txBody>
        </p:sp>
        <p:sp>
          <p:nvSpPr>
            <p:cNvPr id="28" name="TextBox 8">
              <a:extLst>
                <a:ext uri="{FF2B5EF4-FFF2-40B4-BE49-F238E27FC236}">
                  <a16:creationId xmlns:a16="http://schemas.microsoft.com/office/drawing/2014/main" id="{9C883042-D2D0-4A83-1B8A-F70F87B0693C}"/>
                </a:ext>
              </a:extLst>
            </p:cNvPr>
            <p:cNvSpPr/>
            <p:nvPr/>
          </p:nvSpPr>
          <p:spPr>
            <a:xfrm>
              <a:off x="2865120" y="2115293"/>
              <a:ext cx="1606828" cy="244767"/>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000" b="0" u="none" strike="noStrike">
                  <a:solidFill>
                    <a:srgbClr val="666666"/>
                  </a:solidFill>
                  <a:effectLst/>
                  <a:uFillTx/>
                </a:rPr>
                <a:t>Physical production, PST</a:t>
              </a:r>
              <a:endParaRPr lang="en-US" sz="1000" b="0" u="none" strike="noStrike">
                <a:solidFill>
                  <a:srgbClr val="000000"/>
                </a:solidFill>
                <a:effectLst/>
                <a:uFillTx/>
              </a:endParaRPr>
            </a:p>
          </p:txBody>
        </p:sp>
        <p:sp>
          <p:nvSpPr>
            <p:cNvPr id="30" name="Rounded Rectangle 9">
              <a:extLst>
                <a:ext uri="{FF2B5EF4-FFF2-40B4-BE49-F238E27FC236}">
                  <a16:creationId xmlns:a16="http://schemas.microsoft.com/office/drawing/2014/main" id="{2446C656-29D4-8BB1-D4DA-663E9584CB6E}"/>
                </a:ext>
              </a:extLst>
            </p:cNvPr>
            <p:cNvSpPr/>
            <p:nvPr/>
          </p:nvSpPr>
          <p:spPr>
            <a:xfrm>
              <a:off x="4968240" y="1696709"/>
              <a:ext cx="2057040" cy="658080"/>
            </a:xfrm>
            <a:prstGeom prst="roundRect">
              <a:avLst>
                <a:gd name="adj" fmla="val 16667"/>
              </a:avLst>
            </a:prstGeom>
            <a:solidFill>
              <a:srgbClr val="F3F6F8"/>
            </a:solidFill>
            <a:ln>
              <a:solidFill>
                <a:srgbClr val="D2DCE5"/>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2400" b="0" u="none" strike="noStrike">
                <a:solidFill>
                  <a:schemeClr val="lt1"/>
                </a:solidFill>
                <a:effectLst/>
                <a:uFillTx/>
              </a:endParaRPr>
            </a:p>
          </p:txBody>
        </p:sp>
        <p:sp>
          <p:nvSpPr>
            <p:cNvPr id="32" name="TextBox 10">
              <a:extLst>
                <a:ext uri="{FF2B5EF4-FFF2-40B4-BE49-F238E27FC236}">
                  <a16:creationId xmlns:a16="http://schemas.microsoft.com/office/drawing/2014/main" id="{D9260923-ADE5-B19D-ABA7-06FD437B7AF4}"/>
                </a:ext>
              </a:extLst>
            </p:cNvPr>
            <p:cNvSpPr/>
            <p:nvPr/>
          </p:nvSpPr>
          <p:spPr>
            <a:xfrm>
              <a:off x="5059680" y="1769789"/>
              <a:ext cx="1419276" cy="39865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2000" b="1" u="none" strike="noStrike">
                  <a:solidFill>
                    <a:srgbClr val="053B67"/>
                  </a:solidFill>
                  <a:effectLst/>
                  <a:uFillTx/>
                </a:rPr>
                <a:t>630 mil kg</a:t>
              </a:r>
              <a:endParaRPr lang="en-US" sz="2000" b="0" u="none" strike="noStrike">
                <a:solidFill>
                  <a:srgbClr val="000000"/>
                </a:solidFill>
                <a:effectLst/>
                <a:uFillTx/>
              </a:endParaRPr>
            </a:p>
          </p:txBody>
        </p:sp>
        <p:sp>
          <p:nvSpPr>
            <p:cNvPr id="34" name="TextBox 11">
              <a:extLst>
                <a:ext uri="{FF2B5EF4-FFF2-40B4-BE49-F238E27FC236}">
                  <a16:creationId xmlns:a16="http://schemas.microsoft.com/office/drawing/2014/main" id="{7E4257A8-7658-8E3F-F9D7-DC223908B097}"/>
                </a:ext>
              </a:extLst>
            </p:cNvPr>
            <p:cNvSpPr/>
            <p:nvPr/>
          </p:nvSpPr>
          <p:spPr>
            <a:xfrm>
              <a:off x="5059680" y="2115293"/>
              <a:ext cx="1401644" cy="244767"/>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000" b="0" u="none" strike="noStrike">
                  <a:solidFill>
                    <a:srgbClr val="666666"/>
                  </a:solidFill>
                  <a:effectLst/>
                  <a:uFillTx/>
                </a:rPr>
                <a:t>Other metal furniture</a:t>
              </a:r>
              <a:endParaRPr lang="en-US" sz="1000" b="0" u="none" strike="noStrike">
                <a:solidFill>
                  <a:srgbClr val="000000"/>
                </a:solidFill>
                <a:effectLst/>
                <a:uFillTx/>
              </a:endParaRPr>
            </a:p>
          </p:txBody>
        </p:sp>
      </p:grpSp>
      <p:grpSp>
        <p:nvGrpSpPr>
          <p:cNvPr id="25" name="Group 24">
            <a:extLst>
              <a:ext uri="{FF2B5EF4-FFF2-40B4-BE49-F238E27FC236}">
                <a16:creationId xmlns:a16="http://schemas.microsoft.com/office/drawing/2014/main" id="{57D62BE2-2021-D8BC-9285-0195025FD17D}"/>
              </a:ext>
            </a:extLst>
          </p:cNvPr>
          <p:cNvGrpSpPr/>
          <p:nvPr/>
        </p:nvGrpSpPr>
        <p:grpSpPr>
          <a:xfrm>
            <a:off x="258899" y="4144012"/>
            <a:ext cx="7043660" cy="2004235"/>
            <a:chOff x="498343" y="4692074"/>
            <a:chExt cx="6890998" cy="2004235"/>
          </a:xfrm>
        </p:grpSpPr>
        <p:sp>
          <p:nvSpPr>
            <p:cNvPr id="36" name="Rounded Rectangle 21">
              <a:extLst>
                <a:ext uri="{FF2B5EF4-FFF2-40B4-BE49-F238E27FC236}">
                  <a16:creationId xmlns:a16="http://schemas.microsoft.com/office/drawing/2014/main" id="{E7E063E2-3F9D-8580-A297-0A6705798100}"/>
                </a:ext>
              </a:extLst>
            </p:cNvPr>
            <p:cNvSpPr/>
            <p:nvPr/>
          </p:nvSpPr>
          <p:spPr>
            <a:xfrm>
              <a:off x="498343" y="4692074"/>
              <a:ext cx="6890998" cy="2004235"/>
            </a:xfrm>
            <a:prstGeom prst="roundRect">
              <a:avLst>
                <a:gd name="adj" fmla="val 16667"/>
              </a:avLst>
            </a:prstGeom>
            <a:solidFill>
              <a:srgbClr val="E8F0F6"/>
            </a:solidFill>
            <a:ln>
              <a:solidFill>
                <a:srgbClr val="B8CBDC"/>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64520" tIns="45000" rIns="109800" bIns="45000" anchor="ctr">
              <a:noAutofit/>
            </a:bodyPr>
            <a:lstStyle/>
            <a:p>
              <a:pPr defTabSz="457200">
                <a:lnSpc>
                  <a:spcPct val="100000"/>
                </a:lnSpc>
              </a:pPr>
              <a:r>
                <a:rPr lang="en-US" sz="1600" b="1" u="none" strike="noStrike">
                  <a:solidFill>
                    <a:srgbClr val="053B67"/>
                  </a:solidFill>
                  <a:effectLst/>
                  <a:uFillTx/>
                </a:rPr>
                <a:t>Main findings</a:t>
              </a:r>
            </a:p>
            <a:p>
              <a:pPr marL="854075" indent="-222250" defTabSz="457200">
                <a:buClr>
                  <a:schemeClr val="accent5"/>
                </a:buClr>
                <a:buFont typeface="Wingdings" panose="05000000000000000000" pitchFamily="2" charset="2"/>
                <a:buChar char="§"/>
              </a:pPr>
              <a:r>
                <a:rPr lang="en-US" sz="1600">
                  <a:solidFill>
                    <a:srgbClr val="053B67"/>
                  </a:solidFill>
                </a:rPr>
                <a:t>Production is concentrated in a few broad wood-based categories, but the ranking differs between physical output and value.</a:t>
              </a:r>
              <a:endParaRPr lang="en-US" sz="1600">
                <a:solidFill>
                  <a:srgbClr val="053B67"/>
                </a:solidFill>
                <a:cs typeface="Arial"/>
              </a:endParaRPr>
            </a:p>
            <a:p>
              <a:pPr marL="854075" indent="-222250" defTabSz="457200">
                <a:buClr>
                  <a:schemeClr val="accent5"/>
                </a:buClr>
                <a:buFont typeface="Wingdings" panose="05000000000000000000" pitchFamily="2" charset="2"/>
                <a:buChar char="§"/>
              </a:pPr>
              <a:r>
                <a:rPr lang="en-US" sz="1600">
                  <a:solidFill>
                    <a:srgbClr val="053B67"/>
                  </a:solidFill>
                </a:rPr>
                <a:t>Production concentration: Italy; Poland; Spain; Lithuania, Portugal, the Netherlands, Romania</a:t>
              </a:r>
            </a:p>
            <a:p>
              <a:pPr marL="854075" indent="-222250" defTabSz="457200">
                <a:buClr>
                  <a:schemeClr val="accent5"/>
                </a:buClr>
                <a:buFont typeface="Wingdings" panose="05000000000000000000" pitchFamily="2" charset="2"/>
                <a:buChar char="§"/>
              </a:pPr>
              <a:r>
                <a:rPr lang="en-US" sz="1600">
                  <a:solidFill>
                    <a:srgbClr val="053B67"/>
                  </a:solidFill>
                </a:rPr>
                <a:t>PST production fell 23% from 2021 to 2024, while total production value was relatively more stable.</a:t>
              </a:r>
              <a:endParaRPr lang="en-US" sz="1600">
                <a:solidFill>
                  <a:srgbClr val="053B67"/>
                </a:solidFill>
                <a:cs typeface="Arial"/>
              </a:endParaRPr>
            </a:p>
          </p:txBody>
        </p:sp>
        <p:pic>
          <p:nvPicPr>
            <p:cNvPr id="17" name="Graphic 16" descr="Lights On with solid fill">
              <a:extLst>
                <a:ext uri="{FF2B5EF4-FFF2-40B4-BE49-F238E27FC236}">
                  <a16:creationId xmlns:a16="http://schemas.microsoft.com/office/drawing/2014/main" id="{A693AA52-30B1-DA36-A506-0359A613B07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343" y="5317943"/>
              <a:ext cx="744871" cy="744871"/>
            </a:xfrm>
            <a:prstGeom prst="rect">
              <a:avLst/>
            </a:prstGeom>
          </p:spPr>
        </p:pic>
      </p:grpSp>
      <p:pic>
        <p:nvPicPr>
          <p:cNvPr id="21" name="Picture 20">
            <a:extLst>
              <a:ext uri="{FF2B5EF4-FFF2-40B4-BE49-F238E27FC236}">
                <a16:creationId xmlns:a16="http://schemas.microsoft.com/office/drawing/2014/main" id="{326E5E94-2B31-AD2C-3CA1-5D6DF2C3C256}"/>
              </a:ext>
            </a:extLst>
          </p:cNvPr>
          <p:cNvPicPr>
            <a:picLocks noChangeAspect="1"/>
          </p:cNvPicPr>
          <p:nvPr/>
        </p:nvPicPr>
        <p:blipFill>
          <a:blip r:embed="rId3"/>
          <a:stretch>
            <a:fillRect/>
          </a:stretch>
        </p:blipFill>
        <p:spPr>
          <a:xfrm>
            <a:off x="7580120" y="1433689"/>
            <a:ext cx="4449224" cy="2541711"/>
          </a:xfrm>
          <a:prstGeom prst="rect">
            <a:avLst/>
          </a:prstGeom>
        </p:spPr>
      </p:pic>
      <p:pic>
        <p:nvPicPr>
          <p:cNvPr id="23" name="Picture 22">
            <a:extLst>
              <a:ext uri="{FF2B5EF4-FFF2-40B4-BE49-F238E27FC236}">
                <a16:creationId xmlns:a16="http://schemas.microsoft.com/office/drawing/2014/main" id="{3370624E-9787-7672-AE82-78CED7E16B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36129" y="4049640"/>
            <a:ext cx="4537207" cy="2541711"/>
          </a:xfrm>
          <a:prstGeom prst="rect">
            <a:avLst/>
          </a:prstGeom>
          <a:noFill/>
        </p:spPr>
      </p:pic>
    </p:spTree>
    <p:extLst>
      <p:ext uri="{BB962C8B-B14F-4D97-AF65-F5344CB8AC3E}">
        <p14:creationId xmlns:p14="http://schemas.microsoft.com/office/powerpoint/2010/main" val="1540643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64F00-92D3-EE58-FE1B-D8289FCA5EC3}"/>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AD4CF043-9143-AEF3-F9BA-D7F7E7E694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97279" y="2103679"/>
            <a:ext cx="5789946" cy="3806920"/>
          </a:xfrm>
          <a:prstGeom prst="rect">
            <a:avLst/>
          </a:prstGeom>
          <a:noFill/>
        </p:spPr>
      </p:pic>
      <p:sp>
        <p:nvSpPr>
          <p:cNvPr id="2" name="Title 1">
            <a:extLst>
              <a:ext uri="{FF2B5EF4-FFF2-40B4-BE49-F238E27FC236}">
                <a16:creationId xmlns:a16="http://schemas.microsoft.com/office/drawing/2014/main" id="{308FE321-F8BA-FE1F-5511-E15E82D4983E}"/>
              </a:ext>
            </a:extLst>
          </p:cNvPr>
          <p:cNvSpPr>
            <a:spLocks noGrp="1"/>
          </p:cNvSpPr>
          <p:nvPr>
            <p:ph type="title"/>
          </p:nvPr>
        </p:nvSpPr>
        <p:spPr>
          <a:xfrm>
            <a:off x="666892" y="145829"/>
            <a:ext cx="4493030" cy="618445"/>
          </a:xfrm>
        </p:spPr>
        <p:txBody>
          <a:bodyPr/>
          <a:lstStyle/>
          <a:p>
            <a:r>
              <a:rPr lang="en-US"/>
              <a:t>Task 2: Markets</a:t>
            </a:r>
          </a:p>
        </p:txBody>
      </p:sp>
      <p:sp>
        <p:nvSpPr>
          <p:cNvPr id="4" name="Text Placeholder 3">
            <a:extLst>
              <a:ext uri="{FF2B5EF4-FFF2-40B4-BE49-F238E27FC236}">
                <a16:creationId xmlns:a16="http://schemas.microsoft.com/office/drawing/2014/main" id="{27765782-9E65-0BF7-0340-E09E991B415F}"/>
              </a:ext>
            </a:extLst>
          </p:cNvPr>
          <p:cNvSpPr>
            <a:spLocks noGrp="1"/>
          </p:cNvSpPr>
          <p:nvPr>
            <p:ph type="body" idx="13"/>
          </p:nvPr>
        </p:nvSpPr>
        <p:spPr>
          <a:xfrm>
            <a:off x="438180" y="742051"/>
            <a:ext cx="4493030" cy="558217"/>
          </a:xfrm>
        </p:spPr>
        <p:txBody>
          <a:bodyPr/>
          <a:lstStyle/>
          <a:p>
            <a:r>
              <a:rPr lang="en-US"/>
              <a:t>Sales and apparent consumption </a:t>
            </a:r>
          </a:p>
        </p:txBody>
      </p:sp>
      <p:grpSp>
        <p:nvGrpSpPr>
          <p:cNvPr id="17" name="Group 16">
            <a:extLst>
              <a:ext uri="{FF2B5EF4-FFF2-40B4-BE49-F238E27FC236}">
                <a16:creationId xmlns:a16="http://schemas.microsoft.com/office/drawing/2014/main" id="{DBBC192E-BCD1-974D-8611-795151C52BA2}"/>
              </a:ext>
            </a:extLst>
          </p:cNvPr>
          <p:cNvGrpSpPr/>
          <p:nvPr/>
        </p:nvGrpSpPr>
        <p:grpSpPr>
          <a:xfrm>
            <a:off x="6258931" y="397994"/>
            <a:ext cx="2567132" cy="749662"/>
            <a:chOff x="6258933" y="397994"/>
            <a:chExt cx="2435141" cy="596500"/>
          </a:xfrm>
        </p:grpSpPr>
        <p:sp>
          <p:nvSpPr>
            <p:cNvPr id="6" name="Rounded Rectangle 3">
              <a:extLst>
                <a:ext uri="{FF2B5EF4-FFF2-40B4-BE49-F238E27FC236}">
                  <a16:creationId xmlns:a16="http://schemas.microsoft.com/office/drawing/2014/main" id="{082CA92C-D009-05C8-49F5-90F649A63A4B}"/>
                </a:ext>
              </a:extLst>
            </p:cNvPr>
            <p:cNvSpPr/>
            <p:nvPr/>
          </p:nvSpPr>
          <p:spPr>
            <a:xfrm>
              <a:off x="6258933" y="397994"/>
              <a:ext cx="2435141" cy="596500"/>
            </a:xfrm>
            <a:prstGeom prst="roundRect">
              <a:avLst>
                <a:gd name="adj" fmla="val 16667"/>
              </a:avLst>
            </a:prstGeom>
            <a:solidFill>
              <a:srgbClr val="F3F6F8"/>
            </a:solidFill>
            <a:ln>
              <a:solidFill>
                <a:srgbClr val="D2DCE5"/>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u="none" strike="noStrike">
                <a:solidFill>
                  <a:schemeClr val="lt1"/>
                </a:solidFill>
                <a:effectLst/>
                <a:uFillTx/>
                <a:latin typeface="Arial (body)"/>
              </a:endParaRPr>
            </a:p>
          </p:txBody>
        </p:sp>
        <p:sp>
          <p:nvSpPr>
            <p:cNvPr id="8" name="TextBox 4">
              <a:extLst>
                <a:ext uri="{FF2B5EF4-FFF2-40B4-BE49-F238E27FC236}">
                  <a16:creationId xmlns:a16="http://schemas.microsoft.com/office/drawing/2014/main" id="{68F78425-E192-1C51-ACA7-1AA68253D45C}"/>
                </a:ext>
              </a:extLst>
            </p:cNvPr>
            <p:cNvSpPr/>
            <p:nvPr/>
          </p:nvSpPr>
          <p:spPr>
            <a:xfrm>
              <a:off x="6682636" y="437726"/>
              <a:ext cx="1528280" cy="36787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b="1" u="none" strike="noStrike">
                  <a:solidFill>
                    <a:srgbClr val="053B67"/>
                  </a:solidFill>
                  <a:effectLst/>
                  <a:uFillTx/>
                  <a:latin typeface="Arial (body)"/>
                </a:rPr>
                <a:t>EUR 76.9 bn</a:t>
              </a:r>
              <a:endParaRPr lang="en-US" b="0" u="none" strike="noStrike">
                <a:solidFill>
                  <a:srgbClr val="000000"/>
                </a:solidFill>
                <a:effectLst/>
                <a:uFillTx/>
                <a:latin typeface="Arial (body)"/>
              </a:endParaRPr>
            </a:p>
          </p:txBody>
        </p:sp>
        <p:sp>
          <p:nvSpPr>
            <p:cNvPr id="10" name="TextBox 5">
              <a:extLst>
                <a:ext uri="{FF2B5EF4-FFF2-40B4-BE49-F238E27FC236}">
                  <a16:creationId xmlns:a16="http://schemas.microsoft.com/office/drawing/2014/main" id="{73853956-63D8-7250-309F-8BCF5249E9C2}"/>
                </a:ext>
              </a:extLst>
            </p:cNvPr>
            <p:cNvSpPr/>
            <p:nvPr/>
          </p:nvSpPr>
          <p:spPr>
            <a:xfrm>
              <a:off x="6417174" y="750755"/>
              <a:ext cx="2276900" cy="243739"/>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400" b="0" u="none" strike="noStrike">
                  <a:solidFill>
                    <a:srgbClr val="666666"/>
                  </a:solidFill>
                  <a:effectLst/>
                  <a:uFillTx/>
                  <a:latin typeface="Arial (body)"/>
                </a:rPr>
                <a:t>Sold production value, 2024</a:t>
              </a:r>
              <a:endParaRPr lang="en-US" sz="1400" b="0" u="none" strike="noStrike">
                <a:solidFill>
                  <a:srgbClr val="000000"/>
                </a:solidFill>
                <a:effectLst/>
                <a:uFillTx/>
                <a:latin typeface="Arial (body)"/>
              </a:endParaRPr>
            </a:p>
          </p:txBody>
        </p:sp>
      </p:grpSp>
      <p:grpSp>
        <p:nvGrpSpPr>
          <p:cNvPr id="3" name="Group 2">
            <a:extLst>
              <a:ext uri="{FF2B5EF4-FFF2-40B4-BE49-F238E27FC236}">
                <a16:creationId xmlns:a16="http://schemas.microsoft.com/office/drawing/2014/main" id="{CE8A9315-D70C-8CDB-A83A-B069FB86A853}"/>
              </a:ext>
            </a:extLst>
          </p:cNvPr>
          <p:cNvGrpSpPr/>
          <p:nvPr/>
        </p:nvGrpSpPr>
        <p:grpSpPr>
          <a:xfrm>
            <a:off x="9062553" y="351031"/>
            <a:ext cx="2332856" cy="776052"/>
            <a:chOff x="6150430" y="1134322"/>
            <a:chExt cx="1951617" cy="618444"/>
          </a:xfrm>
        </p:grpSpPr>
        <p:sp>
          <p:nvSpPr>
            <p:cNvPr id="38" name="Rounded Rectangle 3">
              <a:extLst>
                <a:ext uri="{FF2B5EF4-FFF2-40B4-BE49-F238E27FC236}">
                  <a16:creationId xmlns:a16="http://schemas.microsoft.com/office/drawing/2014/main" id="{4798B5C6-886B-271F-316A-5F5B4B9E11B7}"/>
                </a:ext>
              </a:extLst>
            </p:cNvPr>
            <p:cNvSpPr/>
            <p:nvPr/>
          </p:nvSpPr>
          <p:spPr>
            <a:xfrm>
              <a:off x="6150430" y="1134322"/>
              <a:ext cx="1951617" cy="618444"/>
            </a:xfrm>
            <a:prstGeom prst="roundRect">
              <a:avLst>
                <a:gd name="adj" fmla="val 16667"/>
              </a:avLst>
            </a:prstGeom>
            <a:solidFill>
              <a:srgbClr val="F3F6F8"/>
            </a:solidFill>
            <a:ln>
              <a:solidFill>
                <a:srgbClr val="D2DCE5"/>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en-US" sz="1800" b="0" u="none" strike="noStrike">
                <a:solidFill>
                  <a:schemeClr val="lt1"/>
                </a:solidFill>
                <a:effectLst/>
                <a:uFillTx/>
                <a:latin typeface="Arial (body)"/>
              </a:endParaRPr>
            </a:p>
          </p:txBody>
        </p:sp>
        <p:sp>
          <p:nvSpPr>
            <p:cNvPr id="12" name="TextBox 7">
              <a:extLst>
                <a:ext uri="{FF2B5EF4-FFF2-40B4-BE49-F238E27FC236}">
                  <a16:creationId xmlns:a16="http://schemas.microsoft.com/office/drawing/2014/main" id="{A30527D0-5673-AD78-25C1-4DFA958C813A}"/>
                </a:ext>
              </a:extLst>
            </p:cNvPr>
            <p:cNvSpPr/>
            <p:nvPr/>
          </p:nvSpPr>
          <p:spPr>
            <a:xfrm>
              <a:off x="6548407" y="1183318"/>
              <a:ext cx="1541104" cy="36787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b="1" u="none" strike="noStrike">
                  <a:solidFill>
                    <a:srgbClr val="053B67"/>
                  </a:solidFill>
                  <a:effectLst/>
                  <a:uFillTx/>
                  <a:latin typeface="Arial (body)"/>
                </a:rPr>
                <a:t>457.5 m PST</a:t>
              </a:r>
              <a:endParaRPr lang="en-US" b="0" u="none" strike="noStrike">
                <a:solidFill>
                  <a:srgbClr val="000000"/>
                </a:solidFill>
                <a:effectLst/>
                <a:uFillTx/>
                <a:latin typeface="Arial (body)"/>
              </a:endParaRPr>
            </a:p>
          </p:txBody>
        </p:sp>
        <p:sp>
          <p:nvSpPr>
            <p:cNvPr id="14" name="TextBox 8">
              <a:extLst>
                <a:ext uri="{FF2B5EF4-FFF2-40B4-BE49-F238E27FC236}">
                  <a16:creationId xmlns:a16="http://schemas.microsoft.com/office/drawing/2014/main" id="{8FD999F2-9418-E6AE-ED64-523C225D22B1}"/>
                </a:ext>
              </a:extLst>
            </p:cNvPr>
            <p:cNvSpPr/>
            <p:nvPr/>
          </p:nvSpPr>
          <p:spPr>
            <a:xfrm>
              <a:off x="6469571" y="1469182"/>
              <a:ext cx="1568191" cy="2441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400" b="0" u="none" strike="noStrike">
                  <a:solidFill>
                    <a:srgbClr val="666666"/>
                  </a:solidFill>
                  <a:effectLst/>
                  <a:uFillTx/>
                  <a:latin typeface="Arial (body)"/>
                </a:rPr>
                <a:t>Sold production, PST</a:t>
              </a:r>
              <a:endParaRPr lang="en-US" sz="1400" b="0" u="none" strike="noStrike">
                <a:solidFill>
                  <a:srgbClr val="000000"/>
                </a:solidFill>
                <a:effectLst/>
                <a:uFillTx/>
                <a:latin typeface="Arial (body)"/>
              </a:endParaRPr>
            </a:p>
          </p:txBody>
        </p:sp>
      </p:grpSp>
      <p:grpSp>
        <p:nvGrpSpPr>
          <p:cNvPr id="11" name="Group 10">
            <a:extLst>
              <a:ext uri="{FF2B5EF4-FFF2-40B4-BE49-F238E27FC236}">
                <a16:creationId xmlns:a16="http://schemas.microsoft.com/office/drawing/2014/main" id="{12D4C1E5-10F1-39BA-5240-69B8395BA053}"/>
              </a:ext>
            </a:extLst>
          </p:cNvPr>
          <p:cNvGrpSpPr/>
          <p:nvPr/>
        </p:nvGrpSpPr>
        <p:grpSpPr>
          <a:xfrm>
            <a:off x="462800" y="1127083"/>
            <a:ext cx="5641436" cy="2768299"/>
            <a:chOff x="509848" y="1287124"/>
            <a:chExt cx="5373748" cy="2680762"/>
          </a:xfrm>
        </p:grpSpPr>
        <p:grpSp>
          <p:nvGrpSpPr>
            <p:cNvPr id="7" name="Group 6">
              <a:extLst>
                <a:ext uri="{FF2B5EF4-FFF2-40B4-BE49-F238E27FC236}">
                  <a16:creationId xmlns:a16="http://schemas.microsoft.com/office/drawing/2014/main" id="{FE54B440-FA9B-D785-54A8-3657CC80D491}"/>
                </a:ext>
              </a:extLst>
            </p:cNvPr>
            <p:cNvGrpSpPr/>
            <p:nvPr/>
          </p:nvGrpSpPr>
          <p:grpSpPr>
            <a:xfrm>
              <a:off x="509848" y="1293657"/>
              <a:ext cx="2661299" cy="2674229"/>
              <a:chOff x="509848" y="1293657"/>
              <a:chExt cx="2661299" cy="2674229"/>
            </a:xfrm>
          </p:grpSpPr>
          <p:sp>
            <p:nvSpPr>
              <p:cNvPr id="16" name="TextBox 9">
                <a:extLst>
                  <a:ext uri="{FF2B5EF4-FFF2-40B4-BE49-F238E27FC236}">
                    <a16:creationId xmlns:a16="http://schemas.microsoft.com/office/drawing/2014/main" id="{927F9ABC-F793-BF10-6EC7-6443C35AA7EA}"/>
                  </a:ext>
                </a:extLst>
              </p:cNvPr>
              <p:cNvSpPr/>
              <p:nvPr/>
            </p:nvSpPr>
            <p:spPr>
              <a:xfrm>
                <a:off x="509848" y="1293657"/>
                <a:ext cx="2661299" cy="2668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457200">
                  <a:lnSpc>
                    <a:spcPct val="100000"/>
                  </a:lnSpc>
                </a:pPr>
                <a:r>
                  <a:rPr lang="en-US" sz="1200" b="1" u="none" strike="noStrike">
                    <a:solidFill>
                      <a:srgbClr val="053B67"/>
                    </a:solidFill>
                    <a:effectLst/>
                    <a:uFillTx/>
                    <a:latin typeface="Arial (body)"/>
                  </a:rPr>
                  <a:t>Top sold production by </a:t>
                </a:r>
                <a:r>
                  <a:rPr lang="en-US" sz="1200" b="1" u="none" strike="noStrike" err="1">
                    <a:solidFill>
                      <a:srgbClr val="053B67"/>
                    </a:solidFill>
                    <a:effectLst/>
                    <a:uFillTx/>
                    <a:latin typeface="Arial (body)"/>
                  </a:rPr>
                  <a:t>qnty</a:t>
                </a:r>
                <a:r>
                  <a:rPr lang="en-US" sz="1200" b="1" u="none" strike="noStrike">
                    <a:solidFill>
                      <a:srgbClr val="053B67"/>
                    </a:solidFill>
                    <a:effectLst/>
                    <a:uFillTx/>
                    <a:latin typeface="Arial (body)"/>
                  </a:rPr>
                  <a:t> (2024)</a:t>
                </a:r>
                <a:endParaRPr lang="en-US" sz="1200" b="0" u="none" strike="noStrike">
                  <a:solidFill>
                    <a:srgbClr val="000000"/>
                  </a:solidFill>
                  <a:effectLst/>
                  <a:uFillTx/>
                  <a:latin typeface="Arial (body)"/>
                </a:endParaRPr>
              </a:p>
            </p:txBody>
          </p:sp>
          <p:graphicFrame>
            <p:nvGraphicFramePr>
              <p:cNvPr id="18" name="Table 10">
                <a:extLst>
                  <a:ext uri="{FF2B5EF4-FFF2-40B4-BE49-F238E27FC236}">
                    <a16:creationId xmlns:a16="http://schemas.microsoft.com/office/drawing/2014/main" id="{1A8C6FBE-25F1-ECB6-F1C3-594C9FB1B8F9}"/>
                  </a:ext>
                </a:extLst>
              </p:cNvPr>
              <p:cNvGraphicFramePr/>
              <p:nvPr/>
            </p:nvGraphicFramePr>
            <p:xfrm>
              <a:off x="594515" y="1612867"/>
              <a:ext cx="2373719" cy="2355019"/>
            </p:xfrm>
            <a:graphic>
              <a:graphicData uri="http://schemas.openxmlformats.org/drawingml/2006/table">
                <a:tbl>
                  <a:tblPr/>
                  <a:tblGrid>
                    <a:gridCol w="1537188">
                      <a:extLst>
                        <a:ext uri="{9D8B030D-6E8A-4147-A177-3AD203B41FA5}">
                          <a16:colId xmlns:a16="http://schemas.microsoft.com/office/drawing/2014/main" val="20000"/>
                        </a:ext>
                      </a:extLst>
                    </a:gridCol>
                    <a:gridCol w="954775">
                      <a:extLst>
                        <a:ext uri="{9D8B030D-6E8A-4147-A177-3AD203B41FA5}">
                          <a16:colId xmlns:a16="http://schemas.microsoft.com/office/drawing/2014/main" val="20001"/>
                        </a:ext>
                      </a:extLst>
                    </a:gridCol>
                  </a:tblGrid>
                  <a:tr h="362520">
                    <a:tc>
                      <a:txBody>
                        <a:bodyPr/>
                        <a:lstStyle/>
                        <a:p>
                          <a:pPr algn="ctr" defTabSz="457200">
                            <a:lnSpc>
                              <a:spcPct val="100000"/>
                            </a:lnSpc>
                          </a:pPr>
                          <a:r>
                            <a:rPr lang="en-US" sz="1100" b="1" u="none" strike="noStrike">
                              <a:solidFill>
                                <a:srgbClr val="FFFFFF"/>
                              </a:solidFill>
                              <a:effectLst/>
                              <a:uFillTx/>
                              <a:latin typeface="Arial (body)"/>
                            </a:rPr>
                            <a:t>Product</a:t>
                          </a:r>
                          <a:endParaRPr lang="en-US" sz="11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tc>
                      <a:txBody>
                        <a:bodyPr/>
                        <a:lstStyle/>
                        <a:p>
                          <a:pPr algn="ctr" defTabSz="457200">
                            <a:lnSpc>
                              <a:spcPct val="100000"/>
                            </a:lnSpc>
                          </a:pPr>
                          <a:r>
                            <a:rPr lang="en-US" sz="1100" b="1" u="none" strike="noStrike">
                              <a:solidFill>
                                <a:srgbClr val="FFFFFF"/>
                              </a:solidFill>
                              <a:effectLst/>
                              <a:uFillTx/>
                              <a:latin typeface="Arial (body)"/>
                            </a:rPr>
                            <a:t>m pieces</a:t>
                          </a:r>
                          <a:endParaRPr lang="en-US" sz="11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extLst>
                      <a:ext uri="{0D108BD9-81ED-4DB2-BD59-A6C34878D82A}">
                        <a16:rowId xmlns:a16="http://schemas.microsoft.com/office/drawing/2014/main" val="10000"/>
                      </a:ext>
                    </a:extLst>
                  </a:tr>
                  <a:tr h="362520">
                    <a:tc>
                      <a:txBody>
                        <a:bodyPr/>
                        <a:lstStyle/>
                        <a:p>
                          <a:pPr defTabSz="457200">
                            <a:lnSpc>
                              <a:spcPct val="100000"/>
                            </a:lnSpc>
                          </a:pPr>
                          <a:r>
                            <a:rPr lang="en-US" sz="1100" b="1" u="none" strike="noStrike">
                              <a:solidFill>
                                <a:srgbClr val="122B45"/>
                              </a:solidFill>
                              <a:effectLst/>
                              <a:uFillTx/>
                              <a:latin typeface="Arial (body)"/>
                            </a:rPr>
                            <a:t>Other wooden furniture</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100" b="0" u="none" strike="noStrike">
                              <a:solidFill>
                                <a:srgbClr val="122B45"/>
                              </a:solidFill>
                              <a:effectLst/>
                              <a:uFillTx/>
                              <a:latin typeface="Arial (body)"/>
                            </a:rPr>
                            <a:t>94.8</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1"/>
                      </a:ext>
                    </a:extLst>
                  </a:tr>
                  <a:tr h="362520">
                    <a:tc>
                      <a:txBody>
                        <a:bodyPr/>
                        <a:lstStyle/>
                        <a:p>
                          <a:pPr defTabSz="457200">
                            <a:lnSpc>
                              <a:spcPct val="100000"/>
                            </a:lnSpc>
                          </a:pPr>
                          <a:r>
                            <a:rPr lang="en-US" sz="1100" b="1" u="none" strike="noStrike">
                              <a:solidFill>
                                <a:srgbClr val="122B45"/>
                              </a:solidFill>
                              <a:effectLst/>
                              <a:uFillTx/>
                              <a:latin typeface="Arial (body)"/>
                            </a:rPr>
                            <a:t>Kitchen furniture</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100" b="0" u="none" strike="noStrike">
                              <a:solidFill>
                                <a:srgbClr val="122B45"/>
                              </a:solidFill>
                              <a:effectLst/>
                              <a:uFillTx/>
                              <a:latin typeface="Arial (body)"/>
                            </a:rPr>
                            <a:t>80.8</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extLst>
                      <a:ext uri="{0D108BD9-81ED-4DB2-BD59-A6C34878D82A}">
                        <a16:rowId xmlns:a16="http://schemas.microsoft.com/office/drawing/2014/main" val="10002"/>
                      </a:ext>
                    </a:extLst>
                  </a:tr>
                  <a:tr h="362520">
                    <a:tc>
                      <a:txBody>
                        <a:bodyPr/>
                        <a:lstStyle/>
                        <a:p>
                          <a:pPr defTabSz="457200">
                            <a:lnSpc>
                              <a:spcPct val="100000"/>
                            </a:lnSpc>
                          </a:pPr>
                          <a:r>
                            <a:rPr lang="en-US" sz="1100" b="1" u="none" strike="noStrike">
                              <a:solidFill>
                                <a:srgbClr val="122B45"/>
                              </a:solidFill>
                              <a:effectLst/>
                              <a:uFillTx/>
                              <a:latin typeface="Arial (body)"/>
                            </a:rPr>
                            <a:t>Bedroom furniture (wood)</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100" b="0" u="none" strike="noStrike">
                              <a:solidFill>
                                <a:srgbClr val="122B45"/>
                              </a:solidFill>
                              <a:effectLst/>
                              <a:uFillTx/>
                              <a:latin typeface="Arial (body)"/>
                            </a:rPr>
                            <a:t>68.9</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3"/>
                      </a:ext>
                    </a:extLst>
                  </a:tr>
                  <a:tr h="362520">
                    <a:tc>
                      <a:txBody>
                        <a:bodyPr/>
                        <a:lstStyle/>
                        <a:p>
                          <a:pPr defTabSz="457200">
                            <a:lnSpc>
                              <a:spcPct val="100000"/>
                            </a:lnSpc>
                          </a:pPr>
                          <a:r>
                            <a:rPr lang="en-US" sz="1100" b="1" u="none" strike="noStrike">
                              <a:solidFill>
                                <a:srgbClr val="122B45"/>
                              </a:solidFill>
                              <a:effectLst/>
                              <a:uFillTx/>
                              <a:latin typeface="Arial (body)"/>
                            </a:rPr>
                            <a:t>Dining &amp; living room (wood)</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100" b="0" u="none" strike="noStrike">
                              <a:solidFill>
                                <a:srgbClr val="122B45"/>
                              </a:solidFill>
                              <a:effectLst/>
                              <a:uFillTx/>
                              <a:latin typeface="Arial (body)"/>
                            </a:rPr>
                            <a:t>50.0</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extLst>
                      <a:ext uri="{0D108BD9-81ED-4DB2-BD59-A6C34878D82A}">
                        <a16:rowId xmlns:a16="http://schemas.microsoft.com/office/drawing/2014/main" val="10004"/>
                      </a:ext>
                    </a:extLst>
                  </a:tr>
                  <a:tr h="362520">
                    <a:tc>
                      <a:txBody>
                        <a:bodyPr/>
                        <a:lstStyle/>
                        <a:p>
                          <a:pPr defTabSz="457200">
                            <a:lnSpc>
                              <a:spcPct val="100000"/>
                            </a:lnSpc>
                          </a:pPr>
                          <a:r>
                            <a:rPr lang="en-US" sz="1100" b="1" u="none" strike="noStrike">
                              <a:solidFill>
                                <a:srgbClr val="122B45"/>
                              </a:solidFill>
                              <a:effectLst/>
                              <a:uFillTx/>
                              <a:latin typeface="Arial (body)"/>
                            </a:rPr>
                            <a:t>Office furniture (wood)</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100" b="0" u="none" strike="noStrike">
                              <a:solidFill>
                                <a:srgbClr val="122B45"/>
                              </a:solidFill>
                              <a:effectLst/>
                              <a:uFillTx/>
                              <a:latin typeface="Arial (body)"/>
                            </a:rPr>
                            <a:t>39.5</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5"/>
                      </a:ext>
                    </a:extLst>
                  </a:tr>
                </a:tbl>
              </a:graphicData>
            </a:graphic>
          </p:graphicFrame>
        </p:grpSp>
        <p:grpSp>
          <p:nvGrpSpPr>
            <p:cNvPr id="9" name="Group 8">
              <a:extLst>
                <a:ext uri="{FF2B5EF4-FFF2-40B4-BE49-F238E27FC236}">
                  <a16:creationId xmlns:a16="http://schemas.microsoft.com/office/drawing/2014/main" id="{2D6DD505-A55C-3559-912C-9F7553B831C7}"/>
                </a:ext>
              </a:extLst>
            </p:cNvPr>
            <p:cNvGrpSpPr/>
            <p:nvPr/>
          </p:nvGrpSpPr>
          <p:grpSpPr>
            <a:xfrm>
              <a:off x="3207991" y="1287124"/>
              <a:ext cx="2675605" cy="2616262"/>
              <a:chOff x="3207991" y="1287124"/>
              <a:chExt cx="2675605" cy="2616262"/>
            </a:xfrm>
          </p:grpSpPr>
          <p:sp>
            <p:nvSpPr>
              <p:cNvPr id="20" name="TextBox 11">
                <a:extLst>
                  <a:ext uri="{FF2B5EF4-FFF2-40B4-BE49-F238E27FC236}">
                    <a16:creationId xmlns:a16="http://schemas.microsoft.com/office/drawing/2014/main" id="{50B2DB45-9EEA-DBCE-0C5D-DBF025D4CF26}"/>
                  </a:ext>
                </a:extLst>
              </p:cNvPr>
              <p:cNvSpPr/>
              <p:nvPr/>
            </p:nvSpPr>
            <p:spPr>
              <a:xfrm>
                <a:off x="3207991" y="1287124"/>
                <a:ext cx="2675605" cy="26683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200" b="1" u="none" strike="noStrike">
                    <a:solidFill>
                      <a:srgbClr val="053B67"/>
                    </a:solidFill>
                    <a:effectLst/>
                    <a:uFillTx/>
                    <a:latin typeface="Arial (body)"/>
                  </a:rPr>
                  <a:t>Top sold production by value (2024)</a:t>
                </a:r>
                <a:endParaRPr lang="en-US" sz="1200" b="0" u="none" strike="noStrike">
                  <a:solidFill>
                    <a:srgbClr val="000000"/>
                  </a:solidFill>
                  <a:effectLst/>
                  <a:uFillTx/>
                  <a:latin typeface="Arial (body)"/>
                </a:endParaRPr>
              </a:p>
            </p:txBody>
          </p:sp>
          <p:graphicFrame>
            <p:nvGraphicFramePr>
              <p:cNvPr id="22" name="Table 12">
                <a:extLst>
                  <a:ext uri="{FF2B5EF4-FFF2-40B4-BE49-F238E27FC236}">
                    <a16:creationId xmlns:a16="http://schemas.microsoft.com/office/drawing/2014/main" id="{1CCBA5D3-FADA-5449-B657-61A17E528267}"/>
                  </a:ext>
                </a:extLst>
              </p:cNvPr>
              <p:cNvGraphicFramePr/>
              <p:nvPr/>
            </p:nvGraphicFramePr>
            <p:xfrm>
              <a:off x="3310306" y="1610536"/>
              <a:ext cx="2373718" cy="2292850"/>
            </p:xfrm>
            <a:graphic>
              <a:graphicData uri="http://schemas.openxmlformats.org/drawingml/2006/table">
                <a:tbl>
                  <a:tblPr/>
                  <a:tblGrid>
                    <a:gridCol w="1909426">
                      <a:extLst>
                        <a:ext uri="{9D8B030D-6E8A-4147-A177-3AD203B41FA5}">
                          <a16:colId xmlns:a16="http://schemas.microsoft.com/office/drawing/2014/main" val="20000"/>
                        </a:ext>
                      </a:extLst>
                    </a:gridCol>
                    <a:gridCol w="582537">
                      <a:extLst>
                        <a:ext uri="{9D8B030D-6E8A-4147-A177-3AD203B41FA5}">
                          <a16:colId xmlns:a16="http://schemas.microsoft.com/office/drawing/2014/main" val="20001"/>
                        </a:ext>
                      </a:extLst>
                    </a:gridCol>
                  </a:tblGrid>
                  <a:tr h="362520">
                    <a:tc>
                      <a:txBody>
                        <a:bodyPr/>
                        <a:lstStyle/>
                        <a:p>
                          <a:pPr algn="ctr" defTabSz="457200">
                            <a:lnSpc>
                              <a:spcPct val="100000"/>
                            </a:lnSpc>
                          </a:pPr>
                          <a:r>
                            <a:rPr lang="en-US" sz="1100" b="1" u="none" strike="noStrike">
                              <a:solidFill>
                                <a:srgbClr val="FFFFFF"/>
                              </a:solidFill>
                              <a:effectLst/>
                              <a:uFillTx/>
                              <a:latin typeface="Arial (body)"/>
                            </a:rPr>
                            <a:t>Product</a:t>
                          </a:r>
                          <a:endParaRPr lang="en-US" sz="11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tc>
                      <a:txBody>
                        <a:bodyPr/>
                        <a:lstStyle/>
                        <a:p>
                          <a:pPr algn="ctr" defTabSz="457200">
                            <a:lnSpc>
                              <a:spcPct val="100000"/>
                            </a:lnSpc>
                          </a:pPr>
                          <a:r>
                            <a:rPr lang="en-US" sz="1100" b="1" u="none" strike="noStrike">
                              <a:solidFill>
                                <a:srgbClr val="FFFFFF"/>
                              </a:solidFill>
                              <a:effectLst/>
                              <a:uFillTx/>
                              <a:latin typeface="Arial (body)"/>
                            </a:rPr>
                            <a:t>EUR bn</a:t>
                          </a:r>
                          <a:endParaRPr lang="en-US" sz="11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extLst>
                      <a:ext uri="{0D108BD9-81ED-4DB2-BD59-A6C34878D82A}">
                        <a16:rowId xmlns:a16="http://schemas.microsoft.com/office/drawing/2014/main" val="10000"/>
                      </a:ext>
                    </a:extLst>
                  </a:tr>
                  <a:tr h="362520">
                    <a:tc>
                      <a:txBody>
                        <a:bodyPr/>
                        <a:lstStyle/>
                        <a:p>
                          <a:pPr defTabSz="457200">
                            <a:lnSpc>
                              <a:spcPct val="100000"/>
                            </a:lnSpc>
                          </a:pPr>
                          <a:r>
                            <a:rPr lang="en-US" sz="1100" b="1" u="none" strike="noStrike">
                              <a:solidFill>
                                <a:srgbClr val="122B45"/>
                              </a:solidFill>
                              <a:effectLst/>
                              <a:uFillTx/>
                              <a:latin typeface="Arial (body)"/>
                            </a:rPr>
                            <a:t>Kitchen furniture</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100" b="0" u="none" strike="noStrike">
                              <a:solidFill>
                                <a:srgbClr val="122B45"/>
                              </a:solidFill>
                              <a:effectLst/>
                              <a:uFillTx/>
                              <a:latin typeface="Arial (body)"/>
                            </a:rPr>
                            <a:t>14.4</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1"/>
                      </a:ext>
                    </a:extLst>
                  </a:tr>
                  <a:tr h="362520">
                    <a:tc>
                      <a:txBody>
                        <a:bodyPr/>
                        <a:lstStyle/>
                        <a:p>
                          <a:pPr defTabSz="457200">
                            <a:lnSpc>
                              <a:spcPct val="100000"/>
                            </a:lnSpc>
                          </a:pPr>
                          <a:r>
                            <a:rPr lang="en-US" sz="1100" b="1" u="none" strike="noStrike">
                              <a:solidFill>
                                <a:srgbClr val="122B45"/>
                              </a:solidFill>
                              <a:effectLst/>
                              <a:uFillTx/>
                              <a:latin typeface="Arial (body)"/>
                            </a:rPr>
                            <a:t>Dining &amp; living room (wood)</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100" b="0" u="none" strike="noStrike">
                              <a:solidFill>
                                <a:srgbClr val="122B45"/>
                              </a:solidFill>
                              <a:effectLst/>
                              <a:uFillTx/>
                              <a:latin typeface="Arial (body)"/>
                            </a:rPr>
                            <a:t>7.2</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extLst>
                      <a:ext uri="{0D108BD9-81ED-4DB2-BD59-A6C34878D82A}">
                        <a16:rowId xmlns:a16="http://schemas.microsoft.com/office/drawing/2014/main" val="10002"/>
                      </a:ext>
                    </a:extLst>
                  </a:tr>
                  <a:tr h="362520">
                    <a:tc>
                      <a:txBody>
                        <a:bodyPr/>
                        <a:lstStyle/>
                        <a:p>
                          <a:pPr defTabSz="457200">
                            <a:lnSpc>
                              <a:spcPct val="100000"/>
                            </a:lnSpc>
                          </a:pPr>
                          <a:r>
                            <a:rPr lang="en-US" sz="1100" b="1" u="none" strike="noStrike">
                              <a:solidFill>
                                <a:srgbClr val="122B45"/>
                              </a:solidFill>
                              <a:effectLst/>
                              <a:uFillTx/>
                              <a:latin typeface="Arial (body)"/>
                            </a:rPr>
                            <a:t>Furniture parts (wood)</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100" b="0" u="none" strike="noStrike">
                              <a:solidFill>
                                <a:srgbClr val="122B45"/>
                              </a:solidFill>
                              <a:effectLst/>
                              <a:uFillTx/>
                              <a:latin typeface="Arial (body)"/>
                            </a:rPr>
                            <a:t>6.5</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3"/>
                      </a:ext>
                    </a:extLst>
                  </a:tr>
                  <a:tr h="362520">
                    <a:tc>
                      <a:txBody>
                        <a:bodyPr/>
                        <a:lstStyle/>
                        <a:p>
                          <a:pPr defTabSz="457200">
                            <a:lnSpc>
                              <a:spcPct val="100000"/>
                            </a:lnSpc>
                          </a:pPr>
                          <a:r>
                            <a:rPr lang="en-US" sz="1100" b="1" u="none" strike="noStrike">
                              <a:solidFill>
                                <a:srgbClr val="122B45"/>
                              </a:solidFill>
                              <a:effectLst/>
                              <a:uFillTx/>
                              <a:latin typeface="Arial (body)"/>
                            </a:rPr>
                            <a:t>Upholstered seats (wood frame)</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100" b="0" u="none" strike="noStrike">
                              <a:solidFill>
                                <a:srgbClr val="122B45"/>
                              </a:solidFill>
                              <a:effectLst/>
                              <a:uFillTx/>
                              <a:latin typeface="Arial (body)"/>
                            </a:rPr>
                            <a:t>6.2</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extLst>
                      <a:ext uri="{0D108BD9-81ED-4DB2-BD59-A6C34878D82A}">
                        <a16:rowId xmlns:a16="http://schemas.microsoft.com/office/drawing/2014/main" val="10004"/>
                      </a:ext>
                    </a:extLst>
                  </a:tr>
                  <a:tr h="362520">
                    <a:tc>
                      <a:txBody>
                        <a:bodyPr/>
                        <a:lstStyle/>
                        <a:p>
                          <a:pPr defTabSz="457200">
                            <a:lnSpc>
                              <a:spcPct val="100000"/>
                            </a:lnSpc>
                          </a:pPr>
                          <a:r>
                            <a:rPr lang="en-US" sz="1100" b="1" u="none" strike="noStrike">
                              <a:solidFill>
                                <a:srgbClr val="122B45"/>
                              </a:solidFill>
                              <a:effectLst/>
                              <a:uFillTx/>
                              <a:latin typeface="Arial (body)"/>
                            </a:rPr>
                            <a:t>Other wooden furniture</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100" b="0" u="none" strike="noStrike">
                              <a:solidFill>
                                <a:srgbClr val="122B45"/>
                              </a:solidFill>
                              <a:effectLst/>
                              <a:uFillTx/>
                              <a:latin typeface="Arial (body)"/>
                            </a:rPr>
                            <a:t>5.8</a:t>
                          </a:r>
                          <a:endParaRPr lang="en-US" sz="11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5"/>
                      </a:ext>
                    </a:extLst>
                  </a:tr>
                </a:tbl>
              </a:graphicData>
            </a:graphic>
          </p:graphicFrame>
        </p:grpSp>
      </p:grpSp>
      <p:sp>
        <p:nvSpPr>
          <p:cNvPr id="24" name="TextBox 13">
            <a:extLst>
              <a:ext uri="{FF2B5EF4-FFF2-40B4-BE49-F238E27FC236}">
                <a16:creationId xmlns:a16="http://schemas.microsoft.com/office/drawing/2014/main" id="{D8F440D7-ED18-17AA-AD77-4B6C690B2C6F}"/>
              </a:ext>
            </a:extLst>
          </p:cNvPr>
          <p:cNvSpPr/>
          <p:nvPr/>
        </p:nvSpPr>
        <p:spPr>
          <a:xfrm>
            <a:off x="594515" y="3981097"/>
            <a:ext cx="3608907" cy="26015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457200">
              <a:lnSpc>
                <a:spcPct val="100000"/>
              </a:lnSpc>
            </a:pPr>
            <a:r>
              <a:rPr lang="en-US" sz="1100" b="1" u="none" strike="noStrike">
                <a:solidFill>
                  <a:srgbClr val="053B67"/>
                </a:solidFill>
                <a:effectLst/>
                <a:uFillTx/>
                <a:latin typeface="Arial (body)"/>
              </a:rPr>
              <a:t>Largest </a:t>
            </a:r>
            <a:r>
              <a:rPr lang="en-US" sz="1100" b="1">
                <a:solidFill>
                  <a:srgbClr val="053B67"/>
                </a:solidFill>
                <a:latin typeface="Arial (body)"/>
              </a:rPr>
              <a:t>a</a:t>
            </a:r>
            <a:r>
              <a:rPr lang="en-US" sz="1100" b="1" u="none" strike="noStrike">
                <a:solidFill>
                  <a:srgbClr val="053B67"/>
                </a:solidFill>
                <a:effectLst/>
                <a:uFillTx/>
                <a:latin typeface="Arial (body)"/>
              </a:rPr>
              <a:t>pparent consumption categories (2024)</a:t>
            </a:r>
            <a:endParaRPr lang="en-US" sz="1100" b="0" u="none" strike="noStrike">
              <a:solidFill>
                <a:srgbClr val="000000"/>
              </a:solidFill>
              <a:effectLst/>
              <a:uFillTx/>
              <a:latin typeface="Arial (body)"/>
            </a:endParaRPr>
          </a:p>
        </p:txBody>
      </p:sp>
      <p:graphicFrame>
        <p:nvGraphicFramePr>
          <p:cNvPr id="26" name="Table 14">
            <a:extLst>
              <a:ext uri="{FF2B5EF4-FFF2-40B4-BE49-F238E27FC236}">
                <a16:creationId xmlns:a16="http://schemas.microsoft.com/office/drawing/2014/main" id="{EFA43056-B13D-ACC7-2871-21E677B6ECC8}"/>
              </a:ext>
            </a:extLst>
          </p:cNvPr>
          <p:cNvGraphicFramePr/>
          <p:nvPr/>
        </p:nvGraphicFramePr>
        <p:xfrm>
          <a:off x="594514" y="4247555"/>
          <a:ext cx="5589469" cy="1661878"/>
        </p:xfrm>
        <a:graphic>
          <a:graphicData uri="http://schemas.openxmlformats.org/drawingml/2006/table">
            <a:tbl>
              <a:tblPr/>
              <a:tblGrid>
                <a:gridCol w="2624339">
                  <a:extLst>
                    <a:ext uri="{9D8B030D-6E8A-4147-A177-3AD203B41FA5}">
                      <a16:colId xmlns:a16="http://schemas.microsoft.com/office/drawing/2014/main" val="20000"/>
                    </a:ext>
                  </a:extLst>
                </a:gridCol>
                <a:gridCol w="1126538">
                  <a:extLst>
                    <a:ext uri="{9D8B030D-6E8A-4147-A177-3AD203B41FA5}">
                      <a16:colId xmlns:a16="http://schemas.microsoft.com/office/drawing/2014/main" val="20001"/>
                    </a:ext>
                  </a:extLst>
                </a:gridCol>
                <a:gridCol w="1838592">
                  <a:extLst>
                    <a:ext uri="{9D8B030D-6E8A-4147-A177-3AD203B41FA5}">
                      <a16:colId xmlns:a16="http://schemas.microsoft.com/office/drawing/2014/main" val="20002"/>
                    </a:ext>
                  </a:extLst>
                </a:gridCol>
              </a:tblGrid>
              <a:tr h="290278">
                <a:tc>
                  <a:txBody>
                    <a:bodyPr/>
                    <a:lstStyle/>
                    <a:p>
                      <a:pPr algn="ctr" defTabSz="457200">
                        <a:lnSpc>
                          <a:spcPct val="100000"/>
                        </a:lnSpc>
                      </a:pPr>
                      <a:r>
                        <a:rPr lang="en-US" sz="1200" b="1" u="none" strike="noStrike">
                          <a:solidFill>
                            <a:srgbClr val="FFFFFF"/>
                          </a:solidFill>
                          <a:effectLst/>
                          <a:uFillTx/>
                          <a:latin typeface="Arial (body)"/>
                        </a:rPr>
                        <a:t>Product</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tc>
                  <a:txBody>
                    <a:bodyPr/>
                    <a:lstStyle/>
                    <a:p>
                      <a:pPr algn="ctr" defTabSz="457200">
                        <a:lnSpc>
                          <a:spcPct val="100000"/>
                        </a:lnSpc>
                      </a:pPr>
                      <a:r>
                        <a:rPr lang="en-US" sz="1200" b="1" u="none" strike="noStrike">
                          <a:solidFill>
                            <a:srgbClr val="FFFFFF"/>
                          </a:solidFill>
                          <a:effectLst/>
                          <a:uFillTx/>
                          <a:latin typeface="Arial (body)"/>
                        </a:rPr>
                        <a:t>EUR bn</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tc>
                  <a:txBody>
                    <a:bodyPr/>
                    <a:lstStyle/>
                    <a:p>
                      <a:pPr algn="ctr" defTabSz="457200">
                        <a:lnSpc>
                          <a:spcPct val="100000"/>
                        </a:lnSpc>
                      </a:pPr>
                      <a:r>
                        <a:rPr lang="en-US" sz="1200" b="1" u="none" strike="noStrike">
                          <a:solidFill>
                            <a:srgbClr val="FFFFFF"/>
                          </a:solidFill>
                          <a:effectLst/>
                          <a:uFillTx/>
                          <a:latin typeface="Arial (body)"/>
                        </a:rPr>
                        <a:t>Extra-EU</a:t>
                      </a:r>
                      <a:r>
                        <a:rPr lang="en-US" sz="1200" b="0" u="none" strike="noStrike">
                          <a:solidFill>
                            <a:srgbClr val="FFFFFF"/>
                          </a:solidFill>
                          <a:effectLst/>
                          <a:uFillTx/>
                          <a:latin typeface="Arial (body)"/>
                        </a:rPr>
                        <a:t> </a:t>
                      </a:r>
                      <a:r>
                        <a:rPr lang="en-US" sz="1200" b="1" u="none" strike="noStrike">
                          <a:solidFill>
                            <a:srgbClr val="FFFFFF"/>
                          </a:solidFill>
                          <a:effectLst/>
                          <a:uFillTx/>
                          <a:latin typeface="Arial (body)"/>
                        </a:rPr>
                        <a:t>import share</a:t>
                      </a: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53B67"/>
                    </a:solidFill>
                  </a:tcPr>
                </a:tc>
                <a:extLst>
                  <a:ext uri="{0D108BD9-81ED-4DB2-BD59-A6C34878D82A}">
                    <a16:rowId xmlns:a16="http://schemas.microsoft.com/office/drawing/2014/main" val="10000"/>
                  </a:ext>
                </a:extLst>
              </a:tr>
              <a:tr h="177795">
                <a:tc>
                  <a:txBody>
                    <a:bodyPr/>
                    <a:lstStyle/>
                    <a:p>
                      <a:pPr defTabSz="457200">
                        <a:lnSpc>
                          <a:spcPct val="100000"/>
                        </a:lnSpc>
                      </a:pPr>
                      <a:r>
                        <a:rPr lang="en-US" sz="1200" b="1" u="none" strike="noStrike">
                          <a:solidFill>
                            <a:srgbClr val="122B45"/>
                          </a:solidFill>
                          <a:effectLst/>
                          <a:uFillTx/>
                          <a:latin typeface="Arial (body)"/>
                        </a:rPr>
                        <a:t>Kitchen furniture</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200" b="0" u="none" strike="noStrike">
                          <a:solidFill>
                            <a:srgbClr val="122B45"/>
                          </a:solidFill>
                          <a:effectLst/>
                          <a:uFillTx/>
                          <a:latin typeface="Arial (body)"/>
                        </a:rPr>
                        <a:t>12.8</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200" b="0" u="none" strike="noStrike">
                          <a:solidFill>
                            <a:srgbClr val="122B45"/>
                          </a:solidFill>
                          <a:effectLst/>
                          <a:uFillTx/>
                          <a:latin typeface="Arial (body)"/>
                        </a:rPr>
                        <a:t>1.2%</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1"/>
                  </a:ext>
                </a:extLst>
              </a:tr>
              <a:tr h="177795">
                <a:tc>
                  <a:txBody>
                    <a:bodyPr/>
                    <a:lstStyle/>
                    <a:p>
                      <a:pPr defTabSz="457200">
                        <a:lnSpc>
                          <a:spcPct val="100000"/>
                        </a:lnSpc>
                      </a:pPr>
                      <a:r>
                        <a:rPr lang="en-US" sz="1200" b="1" u="none" strike="noStrike">
                          <a:solidFill>
                            <a:srgbClr val="122B45"/>
                          </a:solidFill>
                          <a:effectLst/>
                          <a:uFillTx/>
                          <a:latin typeface="Arial (body)"/>
                        </a:rPr>
                        <a:t>Other metal furniture</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200" b="0" u="none" strike="noStrike">
                          <a:solidFill>
                            <a:srgbClr val="122B45"/>
                          </a:solidFill>
                          <a:effectLst/>
                          <a:uFillTx/>
                          <a:latin typeface="Arial (body)"/>
                        </a:rPr>
                        <a:t>6.9</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200" b="0" u="none" strike="noStrike">
                          <a:solidFill>
                            <a:srgbClr val="122B45"/>
                          </a:solidFill>
                          <a:effectLst/>
                          <a:uFillTx/>
                          <a:latin typeface="Arial (body)"/>
                        </a:rPr>
                        <a:t>51.6%</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extLst>
                  <a:ext uri="{0D108BD9-81ED-4DB2-BD59-A6C34878D82A}">
                    <a16:rowId xmlns:a16="http://schemas.microsoft.com/office/drawing/2014/main" val="10002"/>
                  </a:ext>
                </a:extLst>
              </a:tr>
              <a:tr h="185746">
                <a:tc>
                  <a:txBody>
                    <a:bodyPr/>
                    <a:lstStyle/>
                    <a:p>
                      <a:pPr defTabSz="457200">
                        <a:lnSpc>
                          <a:spcPct val="100000"/>
                        </a:lnSpc>
                      </a:pPr>
                      <a:r>
                        <a:rPr lang="en-US" sz="1200" b="1" u="none" strike="noStrike">
                          <a:solidFill>
                            <a:srgbClr val="122B45"/>
                          </a:solidFill>
                          <a:effectLst/>
                          <a:uFillTx/>
                          <a:latin typeface="Arial (body)"/>
                        </a:rPr>
                        <a:t>Dining &amp; living room (wood)</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200" b="0" u="none" strike="noStrike">
                          <a:solidFill>
                            <a:srgbClr val="122B45"/>
                          </a:solidFill>
                          <a:effectLst/>
                          <a:uFillTx/>
                          <a:latin typeface="Arial (body)"/>
                        </a:rPr>
                        <a:t>6.8</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200" b="0" u="none" strike="noStrike">
                          <a:solidFill>
                            <a:srgbClr val="122B45"/>
                          </a:solidFill>
                          <a:effectLst/>
                          <a:uFillTx/>
                          <a:latin typeface="Arial (body)"/>
                        </a:rPr>
                        <a:t>16.0%</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3"/>
                  </a:ext>
                </a:extLst>
              </a:tr>
              <a:tr h="185746">
                <a:tc>
                  <a:txBody>
                    <a:bodyPr/>
                    <a:lstStyle/>
                    <a:p>
                      <a:pPr defTabSz="457200">
                        <a:lnSpc>
                          <a:spcPct val="100000"/>
                        </a:lnSpc>
                      </a:pPr>
                      <a:r>
                        <a:rPr lang="en-US" sz="1200" b="1" u="none" strike="noStrike">
                          <a:solidFill>
                            <a:srgbClr val="122B45"/>
                          </a:solidFill>
                          <a:effectLst/>
                          <a:uFillTx/>
                          <a:latin typeface="Arial (body)"/>
                        </a:rPr>
                        <a:t>Upholstered seats (wood frame)</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200" b="0" u="none" strike="noStrike">
                          <a:solidFill>
                            <a:srgbClr val="122B45"/>
                          </a:solidFill>
                          <a:effectLst/>
                          <a:uFillTx/>
                          <a:latin typeface="Arial (body)"/>
                        </a:rPr>
                        <a:t>5.6</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tc>
                  <a:txBody>
                    <a:bodyPr/>
                    <a:lstStyle/>
                    <a:p>
                      <a:pPr algn="ctr" defTabSz="457200">
                        <a:lnSpc>
                          <a:spcPct val="100000"/>
                        </a:lnSpc>
                      </a:pPr>
                      <a:r>
                        <a:rPr lang="en-US" sz="1200" b="0" u="none" strike="noStrike">
                          <a:solidFill>
                            <a:srgbClr val="122B45"/>
                          </a:solidFill>
                          <a:effectLst/>
                          <a:uFillTx/>
                          <a:latin typeface="Arial (body)"/>
                        </a:rPr>
                        <a:t>27.6%</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3F6F8"/>
                    </a:solidFill>
                  </a:tcPr>
                </a:tc>
                <a:extLst>
                  <a:ext uri="{0D108BD9-81ED-4DB2-BD59-A6C34878D82A}">
                    <a16:rowId xmlns:a16="http://schemas.microsoft.com/office/drawing/2014/main" val="10004"/>
                  </a:ext>
                </a:extLst>
              </a:tr>
              <a:tr h="177795">
                <a:tc>
                  <a:txBody>
                    <a:bodyPr/>
                    <a:lstStyle/>
                    <a:p>
                      <a:pPr defTabSz="457200">
                        <a:lnSpc>
                          <a:spcPct val="100000"/>
                        </a:lnSpc>
                      </a:pPr>
                      <a:r>
                        <a:rPr lang="en-US" sz="1200" b="1" u="none" strike="noStrike">
                          <a:solidFill>
                            <a:srgbClr val="122B45"/>
                          </a:solidFill>
                          <a:effectLst/>
                          <a:uFillTx/>
                          <a:latin typeface="Arial (body)"/>
                        </a:rPr>
                        <a:t>Furniture parts (wood)</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200" b="0" u="none" strike="noStrike">
                          <a:solidFill>
                            <a:srgbClr val="122B45"/>
                          </a:solidFill>
                          <a:effectLst/>
                          <a:uFillTx/>
                          <a:latin typeface="Arial (body)"/>
                        </a:rPr>
                        <a:t>5.5</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tc>
                  <a:txBody>
                    <a:bodyPr/>
                    <a:lstStyle/>
                    <a:p>
                      <a:pPr algn="ctr" defTabSz="457200">
                        <a:lnSpc>
                          <a:spcPct val="100000"/>
                        </a:lnSpc>
                      </a:pPr>
                      <a:r>
                        <a:rPr lang="en-US" sz="1200" b="0" u="none" strike="noStrike">
                          <a:solidFill>
                            <a:srgbClr val="122B45"/>
                          </a:solidFill>
                          <a:effectLst/>
                          <a:uFillTx/>
                          <a:latin typeface="Arial (body)"/>
                        </a:rPr>
                        <a:t>4.9%</a:t>
                      </a:r>
                      <a:endParaRPr lang="en-US" sz="1200" b="0" u="none" strike="noStrike">
                        <a:solidFill>
                          <a:srgbClr val="000000"/>
                        </a:solidFill>
                        <a:effectLst/>
                        <a:uFillTx/>
                        <a:latin typeface="Arial (body)"/>
                      </a:endParaRPr>
                    </a:p>
                  </a:txBody>
                  <a:tcPr marL="54720" marR="36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F0F6"/>
                    </a:solidFill>
                  </a:tcPr>
                </a:tc>
                <a:extLst>
                  <a:ext uri="{0D108BD9-81ED-4DB2-BD59-A6C34878D82A}">
                    <a16:rowId xmlns:a16="http://schemas.microsoft.com/office/drawing/2014/main" val="10005"/>
                  </a:ext>
                </a:extLst>
              </a:tr>
            </a:tbl>
          </a:graphicData>
        </a:graphic>
      </p:graphicFrame>
      <p:sp>
        <p:nvSpPr>
          <p:cNvPr id="32" name="TextBox 19">
            <a:extLst>
              <a:ext uri="{FF2B5EF4-FFF2-40B4-BE49-F238E27FC236}">
                <a16:creationId xmlns:a16="http://schemas.microsoft.com/office/drawing/2014/main" id="{A02E6180-B7AC-40B2-32D0-D927D3F49418}"/>
              </a:ext>
            </a:extLst>
          </p:cNvPr>
          <p:cNvSpPr/>
          <p:nvPr/>
        </p:nvSpPr>
        <p:spPr>
          <a:xfrm>
            <a:off x="7426061" y="1538505"/>
            <a:ext cx="3516259" cy="58332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defTabSz="457200">
              <a:lnSpc>
                <a:spcPct val="100000"/>
              </a:lnSpc>
            </a:pPr>
            <a:r>
              <a:rPr lang="en-US" sz="1600" b="1">
                <a:solidFill>
                  <a:schemeClr val="accent1"/>
                </a:solidFill>
                <a:latin typeface="Arial (body)"/>
              </a:rPr>
              <a:t>Sold production value, 2014–2024 </a:t>
            </a:r>
          </a:p>
          <a:p>
            <a:pPr algn="ctr" defTabSz="457200">
              <a:lnSpc>
                <a:spcPct val="100000"/>
              </a:lnSpc>
            </a:pPr>
            <a:r>
              <a:rPr lang="en-US" sz="1600" b="1">
                <a:solidFill>
                  <a:schemeClr val="accent1"/>
                </a:solidFill>
                <a:latin typeface="Arial (body)"/>
              </a:rPr>
              <a:t>(constant 2024 prices)</a:t>
            </a:r>
            <a:endParaRPr lang="en-US" sz="1600" b="1" u="none" strike="noStrike">
              <a:solidFill>
                <a:schemeClr val="accent1"/>
              </a:solidFill>
              <a:effectLst/>
              <a:uFillTx/>
              <a:latin typeface="Arial (body)"/>
            </a:endParaRPr>
          </a:p>
        </p:txBody>
      </p:sp>
      <p:sp>
        <p:nvSpPr>
          <p:cNvPr id="34" name="TextBox 21">
            <a:extLst>
              <a:ext uri="{FF2B5EF4-FFF2-40B4-BE49-F238E27FC236}">
                <a16:creationId xmlns:a16="http://schemas.microsoft.com/office/drawing/2014/main" id="{92709540-E0A2-9AC5-6D8C-093339D9B3C3}"/>
              </a:ext>
            </a:extLst>
          </p:cNvPr>
          <p:cNvSpPr/>
          <p:nvPr/>
        </p:nvSpPr>
        <p:spPr>
          <a:xfrm>
            <a:off x="525396" y="5911764"/>
            <a:ext cx="6180204" cy="35248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457200">
              <a:lnSpc>
                <a:spcPct val="100000"/>
              </a:lnSpc>
            </a:pPr>
            <a:r>
              <a:rPr lang="en-US" sz="850" b="0" u="none" strike="noStrike">
                <a:solidFill>
                  <a:srgbClr val="666666"/>
                </a:solidFill>
                <a:effectLst/>
                <a:uFillTx/>
                <a:latin typeface="Arial (body)"/>
              </a:rPr>
              <a:t>Source: Eurostat </a:t>
            </a:r>
            <a:r>
              <a:rPr lang="en-US" sz="850" b="0" u="none" strike="noStrike" err="1">
                <a:solidFill>
                  <a:srgbClr val="666666"/>
                </a:solidFill>
                <a:effectLst/>
                <a:uFillTx/>
                <a:latin typeface="Arial (body)"/>
              </a:rPr>
              <a:t>PRODCOM</a:t>
            </a:r>
            <a:r>
              <a:rPr lang="en-US" sz="850" b="0" u="none" strike="noStrike">
                <a:solidFill>
                  <a:srgbClr val="666666"/>
                </a:solidFill>
                <a:effectLst/>
                <a:uFillTx/>
                <a:latin typeface="Arial (body)"/>
              </a:rPr>
              <a:t> DS-059358</a:t>
            </a:r>
            <a:r>
              <a:rPr lang="en-US" sz="850">
                <a:solidFill>
                  <a:srgbClr val="666666"/>
                </a:solidFill>
                <a:latin typeface="Arial (body)"/>
              </a:rPr>
              <a:t>;</a:t>
            </a:r>
            <a:r>
              <a:rPr lang="en-US" sz="850" b="0" u="none" strike="noStrike">
                <a:solidFill>
                  <a:srgbClr val="666666"/>
                </a:solidFill>
                <a:effectLst/>
                <a:uFillTx/>
                <a:latin typeface="Arial (body)"/>
              </a:rPr>
              <a:t> </a:t>
            </a:r>
          </a:p>
          <a:p>
            <a:pPr defTabSz="457200">
              <a:lnSpc>
                <a:spcPct val="100000"/>
              </a:lnSpc>
            </a:pPr>
            <a:r>
              <a:rPr lang="en-US" sz="850">
                <a:solidFill>
                  <a:srgbClr val="666666"/>
                </a:solidFill>
                <a:latin typeface="Arial (body)"/>
              </a:rPr>
              <a:t>A</a:t>
            </a:r>
            <a:r>
              <a:rPr lang="en-US" sz="850" b="0" u="none" strike="noStrike">
                <a:solidFill>
                  <a:srgbClr val="666666"/>
                </a:solidFill>
                <a:effectLst/>
                <a:uFillTx/>
                <a:latin typeface="Arial (body)"/>
              </a:rPr>
              <a:t>pparent consumption = sold production − extra-EU exports + extra-EU imports.</a:t>
            </a:r>
            <a:endParaRPr lang="en-US" sz="850" b="0" u="none" strike="noStrike">
              <a:solidFill>
                <a:srgbClr val="000000"/>
              </a:solidFill>
              <a:effectLst/>
              <a:uFillTx/>
              <a:latin typeface="Arial (body)"/>
            </a:endParaRPr>
          </a:p>
        </p:txBody>
      </p:sp>
    </p:spTree>
    <p:extLst>
      <p:ext uri="{BB962C8B-B14F-4D97-AF65-F5344CB8AC3E}">
        <p14:creationId xmlns:p14="http://schemas.microsoft.com/office/powerpoint/2010/main" val="1534922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10B44-9854-C88E-0556-2B97C0141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D28DB-622D-EE94-FD53-68AC0B85C80F}"/>
              </a:ext>
            </a:extLst>
          </p:cNvPr>
          <p:cNvSpPr>
            <a:spLocks noGrp="1"/>
          </p:cNvSpPr>
          <p:nvPr>
            <p:ph type="title"/>
          </p:nvPr>
        </p:nvSpPr>
        <p:spPr>
          <a:xfrm>
            <a:off x="617840" y="145717"/>
            <a:ext cx="8538354" cy="558218"/>
          </a:xfrm>
        </p:spPr>
        <p:txBody>
          <a:bodyPr/>
          <a:lstStyle/>
          <a:p>
            <a:r>
              <a:rPr lang="en-US"/>
              <a:t>Task 2: Markets</a:t>
            </a:r>
          </a:p>
        </p:txBody>
      </p:sp>
      <p:sp>
        <p:nvSpPr>
          <p:cNvPr id="4" name="Text Placeholder 3">
            <a:extLst>
              <a:ext uri="{FF2B5EF4-FFF2-40B4-BE49-F238E27FC236}">
                <a16:creationId xmlns:a16="http://schemas.microsoft.com/office/drawing/2014/main" id="{75E0BC67-847A-329F-7088-F4793199FBDF}"/>
              </a:ext>
            </a:extLst>
          </p:cNvPr>
          <p:cNvSpPr>
            <a:spLocks noGrp="1"/>
          </p:cNvSpPr>
          <p:nvPr>
            <p:ph type="body" idx="13"/>
          </p:nvPr>
        </p:nvSpPr>
        <p:spPr>
          <a:xfrm>
            <a:off x="640080" y="810263"/>
            <a:ext cx="8110837" cy="310896"/>
          </a:xfrm>
        </p:spPr>
        <p:txBody>
          <a:bodyPr/>
          <a:lstStyle/>
          <a:p>
            <a:r>
              <a:rPr lang="en-US"/>
              <a:t>Trade</a:t>
            </a:r>
          </a:p>
        </p:txBody>
      </p:sp>
      <p:grpSp>
        <p:nvGrpSpPr>
          <p:cNvPr id="7" name="Group 6">
            <a:extLst>
              <a:ext uri="{FF2B5EF4-FFF2-40B4-BE49-F238E27FC236}">
                <a16:creationId xmlns:a16="http://schemas.microsoft.com/office/drawing/2014/main" id="{9557FBFC-B198-D4B2-8611-2A253128B4F2}"/>
              </a:ext>
            </a:extLst>
          </p:cNvPr>
          <p:cNvGrpSpPr/>
          <p:nvPr/>
        </p:nvGrpSpPr>
        <p:grpSpPr>
          <a:xfrm>
            <a:off x="635323" y="1281783"/>
            <a:ext cx="5047488" cy="640080"/>
            <a:chOff x="640080" y="1623556"/>
            <a:chExt cx="5047488" cy="640080"/>
          </a:xfrm>
        </p:grpSpPr>
        <p:sp>
          <p:nvSpPr>
            <p:cNvPr id="6" name="Text 2">
              <a:extLst>
                <a:ext uri="{FF2B5EF4-FFF2-40B4-BE49-F238E27FC236}">
                  <a16:creationId xmlns:a16="http://schemas.microsoft.com/office/drawing/2014/main" id="{DE710DAB-C60A-69DB-D56A-43D23D4D1898}"/>
                </a:ext>
              </a:extLst>
            </p:cNvPr>
            <p:cNvSpPr/>
            <p:nvPr/>
          </p:nvSpPr>
          <p:spPr>
            <a:xfrm>
              <a:off x="640080" y="1623556"/>
              <a:ext cx="2395728" cy="640080"/>
            </a:xfrm>
            <a:prstGeom prst="rect">
              <a:avLst/>
            </a:prstGeom>
            <a:solidFill>
              <a:srgbClr val="F2F5F7"/>
            </a:solidFill>
            <a:ln w="12700">
              <a:solidFill>
                <a:srgbClr val="C7D3DF"/>
              </a:solidFill>
            </a:ln>
            <a:effectLst>
              <a:outerShdw blurRad="12700" dist="50800" dir="2700000" algn="bl" rotWithShape="0">
                <a:srgbClr val="999999">
                  <a:alpha val="22000"/>
                </a:srgbClr>
              </a:outerShdw>
            </a:effectLst>
          </p:spPr>
          <p:txBody>
            <a:bodyPr wrap="square" lIns="1016" tIns="1016" rIns="1016" bIns="1016" rtlCol="0" anchor="ctr">
              <a:normAutofit/>
            </a:bodyPr>
            <a:lstStyle/>
            <a:p>
              <a:pPr marL="0" indent="0" algn="ctr">
                <a:buNone/>
              </a:pPr>
              <a:r>
                <a:rPr lang="en-US" sz="2000" b="1">
                  <a:solidFill>
                    <a:srgbClr val="003A64"/>
                  </a:solidFill>
                  <a:latin typeface="Arial (body)"/>
                  <a:ea typeface="Aptos" pitchFamily="34" charset="-122"/>
                  <a:cs typeface="Aptos" pitchFamily="34" charset="-120"/>
                </a:rPr>
                <a:t>EUR 20.35 bn
</a:t>
              </a:r>
              <a:r>
                <a:rPr lang="en-US" sz="1000">
                  <a:solidFill>
                    <a:srgbClr val="666666"/>
                  </a:solidFill>
                  <a:latin typeface="Arial (body)"/>
                  <a:ea typeface="Aptos" pitchFamily="34" charset="-122"/>
                  <a:cs typeface="Aptos" pitchFamily="34" charset="-120"/>
                </a:rPr>
                <a:t>Extra-EU exports, 2024</a:t>
              </a:r>
              <a:endParaRPr lang="en-US" sz="2000">
                <a:latin typeface="Arial (body)"/>
              </a:endParaRPr>
            </a:p>
          </p:txBody>
        </p:sp>
        <p:sp>
          <p:nvSpPr>
            <p:cNvPr id="8" name="Text 3">
              <a:extLst>
                <a:ext uri="{FF2B5EF4-FFF2-40B4-BE49-F238E27FC236}">
                  <a16:creationId xmlns:a16="http://schemas.microsoft.com/office/drawing/2014/main" id="{9A1ED572-F3C9-ADFF-774D-A39E08963754}"/>
                </a:ext>
              </a:extLst>
            </p:cNvPr>
            <p:cNvSpPr/>
            <p:nvPr/>
          </p:nvSpPr>
          <p:spPr>
            <a:xfrm>
              <a:off x="3291840" y="1623556"/>
              <a:ext cx="2395728" cy="640080"/>
            </a:xfrm>
            <a:prstGeom prst="rect">
              <a:avLst/>
            </a:prstGeom>
            <a:solidFill>
              <a:srgbClr val="F2F5F7"/>
            </a:solidFill>
            <a:ln w="12700">
              <a:solidFill>
                <a:srgbClr val="C7D3DF"/>
              </a:solidFill>
            </a:ln>
            <a:effectLst>
              <a:outerShdw blurRad="12700" dist="50800" dir="2700000" algn="bl" rotWithShape="0">
                <a:srgbClr val="999999">
                  <a:alpha val="22000"/>
                </a:srgbClr>
              </a:outerShdw>
            </a:effectLst>
          </p:spPr>
          <p:txBody>
            <a:bodyPr wrap="square" lIns="1016" tIns="1016" rIns="1016" bIns="1016" rtlCol="0" anchor="ctr">
              <a:normAutofit/>
            </a:bodyPr>
            <a:lstStyle/>
            <a:p>
              <a:pPr marL="0" indent="0" algn="ctr">
                <a:buNone/>
              </a:pPr>
              <a:r>
                <a:rPr lang="en-US" sz="2000" b="1">
                  <a:solidFill>
                    <a:srgbClr val="003A64"/>
                  </a:solidFill>
                  <a:latin typeface="Arial (body)"/>
                  <a:ea typeface="Aptos" pitchFamily="34" charset="-122"/>
                  <a:cs typeface="Aptos" pitchFamily="34" charset="-120"/>
                </a:rPr>
                <a:t>EUR 20.36 bn
</a:t>
              </a:r>
              <a:r>
                <a:rPr lang="en-US" sz="1000">
                  <a:solidFill>
                    <a:srgbClr val="666666"/>
                  </a:solidFill>
                  <a:latin typeface="Arial (body)"/>
                  <a:ea typeface="Aptos" pitchFamily="34" charset="-122"/>
                  <a:cs typeface="Aptos" pitchFamily="34" charset="-120"/>
                </a:rPr>
                <a:t>Extra-EU imports, 2024</a:t>
              </a:r>
              <a:endParaRPr lang="en-US" sz="2000">
                <a:latin typeface="Arial (body)"/>
              </a:endParaRPr>
            </a:p>
          </p:txBody>
        </p:sp>
      </p:grpSp>
      <p:grpSp>
        <p:nvGrpSpPr>
          <p:cNvPr id="9" name="Group 8">
            <a:extLst>
              <a:ext uri="{FF2B5EF4-FFF2-40B4-BE49-F238E27FC236}">
                <a16:creationId xmlns:a16="http://schemas.microsoft.com/office/drawing/2014/main" id="{E0C22673-DF85-F774-8389-82ED1BA0B3D0}"/>
              </a:ext>
            </a:extLst>
          </p:cNvPr>
          <p:cNvGrpSpPr/>
          <p:nvPr/>
        </p:nvGrpSpPr>
        <p:grpSpPr>
          <a:xfrm>
            <a:off x="6426710" y="1277151"/>
            <a:ext cx="5047488" cy="640080"/>
            <a:chOff x="6504434" y="1623556"/>
            <a:chExt cx="5047488" cy="640080"/>
          </a:xfrm>
        </p:grpSpPr>
        <p:sp>
          <p:nvSpPr>
            <p:cNvPr id="10" name="Text 4">
              <a:extLst>
                <a:ext uri="{FF2B5EF4-FFF2-40B4-BE49-F238E27FC236}">
                  <a16:creationId xmlns:a16="http://schemas.microsoft.com/office/drawing/2014/main" id="{2D2833E7-687E-7904-825C-15359EEBCA05}"/>
                </a:ext>
              </a:extLst>
            </p:cNvPr>
            <p:cNvSpPr/>
            <p:nvPr/>
          </p:nvSpPr>
          <p:spPr>
            <a:xfrm>
              <a:off x="6504434" y="1623556"/>
              <a:ext cx="2395728" cy="640080"/>
            </a:xfrm>
            <a:prstGeom prst="rect">
              <a:avLst/>
            </a:prstGeom>
            <a:solidFill>
              <a:srgbClr val="F2F5F7"/>
            </a:solidFill>
            <a:ln w="12700">
              <a:solidFill>
                <a:srgbClr val="C7D3DF"/>
              </a:solidFill>
            </a:ln>
            <a:effectLst>
              <a:outerShdw blurRad="12700" dist="50800" dir="2700000" algn="bl" rotWithShape="0">
                <a:srgbClr val="999999">
                  <a:alpha val="22000"/>
                </a:srgbClr>
              </a:outerShdw>
            </a:effectLst>
          </p:spPr>
          <p:txBody>
            <a:bodyPr wrap="square" lIns="1016" tIns="1016" rIns="1016" bIns="1016" rtlCol="0" anchor="ctr">
              <a:normAutofit/>
            </a:bodyPr>
            <a:lstStyle/>
            <a:p>
              <a:pPr marL="0" indent="0" algn="ctr">
                <a:buNone/>
              </a:pPr>
              <a:r>
                <a:rPr lang="en-US" sz="2000" b="1">
                  <a:solidFill>
                    <a:srgbClr val="003A64"/>
                  </a:solidFill>
                  <a:latin typeface="Arial (body)"/>
                  <a:ea typeface="Aptos" pitchFamily="34" charset="-122"/>
                  <a:cs typeface="Aptos" pitchFamily="34" charset="-120"/>
                </a:rPr>
                <a:t>EUR 46.39 bn
</a:t>
              </a:r>
              <a:r>
                <a:rPr lang="en-US" sz="1000">
                  <a:solidFill>
                    <a:srgbClr val="666666"/>
                  </a:solidFill>
                  <a:latin typeface="Arial (body)"/>
                  <a:ea typeface="Aptos" pitchFamily="34" charset="-122"/>
                  <a:cs typeface="Aptos" pitchFamily="34" charset="-120"/>
                </a:rPr>
                <a:t>Intra-EU exports, 2024</a:t>
              </a:r>
              <a:endParaRPr lang="en-US" sz="2000">
                <a:latin typeface="Arial (body)"/>
              </a:endParaRPr>
            </a:p>
          </p:txBody>
        </p:sp>
        <p:sp>
          <p:nvSpPr>
            <p:cNvPr id="12" name="Text 5">
              <a:extLst>
                <a:ext uri="{FF2B5EF4-FFF2-40B4-BE49-F238E27FC236}">
                  <a16:creationId xmlns:a16="http://schemas.microsoft.com/office/drawing/2014/main" id="{5E131267-4675-D078-9583-7B40FC5250CC}"/>
                </a:ext>
              </a:extLst>
            </p:cNvPr>
            <p:cNvSpPr/>
            <p:nvPr/>
          </p:nvSpPr>
          <p:spPr>
            <a:xfrm>
              <a:off x="9156194" y="1623556"/>
              <a:ext cx="2395728" cy="640080"/>
            </a:xfrm>
            <a:prstGeom prst="rect">
              <a:avLst/>
            </a:prstGeom>
            <a:solidFill>
              <a:srgbClr val="F2F5F7"/>
            </a:solidFill>
            <a:ln w="12700">
              <a:solidFill>
                <a:srgbClr val="C7D3DF"/>
              </a:solidFill>
            </a:ln>
            <a:effectLst>
              <a:outerShdw blurRad="12700" dist="50800" dir="2700000" algn="bl" rotWithShape="0">
                <a:srgbClr val="999999">
                  <a:alpha val="22000"/>
                </a:srgbClr>
              </a:outerShdw>
            </a:effectLst>
          </p:spPr>
          <p:txBody>
            <a:bodyPr wrap="square" lIns="1016" tIns="1016" rIns="1016" bIns="1016" rtlCol="0" anchor="ctr">
              <a:normAutofit/>
            </a:bodyPr>
            <a:lstStyle/>
            <a:p>
              <a:pPr marL="0" indent="0" algn="ctr">
                <a:buNone/>
              </a:pPr>
              <a:r>
                <a:rPr lang="en-US" sz="2000" b="1">
                  <a:solidFill>
                    <a:srgbClr val="003A64"/>
                  </a:solidFill>
                  <a:latin typeface="Arial (body)"/>
                  <a:ea typeface="Aptos" pitchFamily="34" charset="-122"/>
                  <a:cs typeface="Aptos" pitchFamily="34" charset="-120"/>
                </a:rPr>
                <a:t>EUR 39.88 bn
</a:t>
              </a:r>
              <a:r>
                <a:rPr lang="en-US" sz="1000">
                  <a:solidFill>
                    <a:srgbClr val="666666"/>
                  </a:solidFill>
                  <a:latin typeface="Arial (body)"/>
                  <a:ea typeface="Aptos" pitchFamily="34" charset="-122"/>
                  <a:cs typeface="Aptos" pitchFamily="34" charset="-120"/>
                </a:rPr>
                <a:t>Intra-EU imports, 2024</a:t>
              </a:r>
              <a:endParaRPr lang="en-US" sz="2000">
                <a:latin typeface="Arial (body)"/>
              </a:endParaRPr>
            </a:p>
          </p:txBody>
        </p:sp>
      </p:grpSp>
      <p:grpSp>
        <p:nvGrpSpPr>
          <p:cNvPr id="11" name="Group 10">
            <a:extLst>
              <a:ext uri="{FF2B5EF4-FFF2-40B4-BE49-F238E27FC236}">
                <a16:creationId xmlns:a16="http://schemas.microsoft.com/office/drawing/2014/main" id="{3E5173E9-D712-1B81-6FDA-7A4ED19A0A77}"/>
              </a:ext>
            </a:extLst>
          </p:cNvPr>
          <p:cNvGrpSpPr/>
          <p:nvPr/>
        </p:nvGrpSpPr>
        <p:grpSpPr>
          <a:xfrm>
            <a:off x="635322" y="2126110"/>
            <a:ext cx="5262969" cy="2066949"/>
            <a:chOff x="648464" y="2547257"/>
            <a:chExt cx="4892040" cy="2033887"/>
          </a:xfrm>
        </p:grpSpPr>
        <p:sp>
          <p:nvSpPr>
            <p:cNvPr id="14" name="Text 6">
              <a:extLst>
                <a:ext uri="{FF2B5EF4-FFF2-40B4-BE49-F238E27FC236}">
                  <a16:creationId xmlns:a16="http://schemas.microsoft.com/office/drawing/2014/main" id="{D69D08E2-C336-8C86-6A8B-9E746CB5374F}"/>
                </a:ext>
              </a:extLst>
            </p:cNvPr>
            <p:cNvSpPr/>
            <p:nvPr/>
          </p:nvSpPr>
          <p:spPr>
            <a:xfrm>
              <a:off x="648464" y="2547257"/>
              <a:ext cx="4892040" cy="228600"/>
            </a:xfrm>
            <a:prstGeom prst="rect">
              <a:avLst/>
            </a:prstGeom>
            <a:noFill/>
            <a:ln/>
          </p:spPr>
          <p:txBody>
            <a:bodyPr wrap="square" lIns="508" tIns="508" rIns="508" bIns="508" rtlCol="0" anchor="ctr">
              <a:normAutofit/>
            </a:bodyPr>
            <a:lstStyle/>
            <a:p>
              <a:pPr marL="0" indent="0" algn="ctr">
                <a:buNone/>
              </a:pPr>
              <a:r>
                <a:rPr lang="en-US" sz="1300" b="1">
                  <a:solidFill>
                    <a:srgbClr val="003A64"/>
                  </a:solidFill>
                  <a:latin typeface="Arial (body)"/>
                  <a:ea typeface="Aptos" pitchFamily="34" charset="-122"/>
                  <a:cs typeface="Aptos" pitchFamily="34" charset="-120"/>
                </a:rPr>
                <a:t>Extra-EU trade (PRODCOM)</a:t>
              </a:r>
              <a:endParaRPr lang="en-US" sz="1300">
                <a:latin typeface="Arial (body)"/>
              </a:endParaRPr>
            </a:p>
          </p:txBody>
        </p:sp>
        <p:sp>
          <p:nvSpPr>
            <p:cNvPr id="18" name="Text 8">
              <a:extLst>
                <a:ext uri="{FF2B5EF4-FFF2-40B4-BE49-F238E27FC236}">
                  <a16:creationId xmlns:a16="http://schemas.microsoft.com/office/drawing/2014/main" id="{1D0267AC-1100-8C87-E10C-56C5B7EC3EBD}"/>
                </a:ext>
              </a:extLst>
            </p:cNvPr>
            <p:cNvSpPr/>
            <p:nvPr/>
          </p:nvSpPr>
          <p:spPr>
            <a:xfrm>
              <a:off x="648464" y="2862072"/>
              <a:ext cx="2331720" cy="182880"/>
            </a:xfrm>
            <a:prstGeom prst="rect">
              <a:avLst/>
            </a:prstGeom>
            <a:noFill/>
            <a:ln/>
          </p:spPr>
          <p:txBody>
            <a:bodyPr wrap="square" lIns="508" tIns="508" rIns="508" bIns="508" rtlCol="0" anchor="ctr">
              <a:normAutofit/>
            </a:bodyPr>
            <a:lstStyle/>
            <a:p>
              <a:pPr marL="0" indent="0" algn="ctr">
                <a:buNone/>
              </a:pPr>
              <a:r>
                <a:rPr lang="en-US" sz="1200" b="1">
                  <a:solidFill>
                    <a:srgbClr val="003A64"/>
                  </a:solidFill>
                  <a:latin typeface="Arial (body)"/>
                  <a:ea typeface="Aptos" pitchFamily="34" charset="-122"/>
                  <a:cs typeface="Aptos" pitchFamily="34" charset="-120"/>
                </a:rPr>
                <a:t>Top extra-EU exports (2024)</a:t>
              </a:r>
              <a:endParaRPr lang="en-US" sz="1200">
                <a:latin typeface="Arial (body)"/>
              </a:endParaRPr>
            </a:p>
          </p:txBody>
        </p:sp>
        <p:sp>
          <p:nvSpPr>
            <p:cNvPr id="20" name="Text 9">
              <a:extLst>
                <a:ext uri="{FF2B5EF4-FFF2-40B4-BE49-F238E27FC236}">
                  <a16:creationId xmlns:a16="http://schemas.microsoft.com/office/drawing/2014/main" id="{5921B14D-2D90-39B8-C6ED-1750193DCA77}"/>
                </a:ext>
              </a:extLst>
            </p:cNvPr>
            <p:cNvSpPr/>
            <p:nvPr/>
          </p:nvSpPr>
          <p:spPr>
            <a:xfrm>
              <a:off x="648464" y="3118104"/>
              <a:ext cx="1563624"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Product</a:t>
              </a:r>
              <a:endParaRPr lang="en-US" sz="1200">
                <a:latin typeface="Arial (body)"/>
              </a:endParaRPr>
            </a:p>
          </p:txBody>
        </p:sp>
        <p:sp>
          <p:nvSpPr>
            <p:cNvPr id="22" name="Text 10">
              <a:extLst>
                <a:ext uri="{FF2B5EF4-FFF2-40B4-BE49-F238E27FC236}">
                  <a16:creationId xmlns:a16="http://schemas.microsoft.com/office/drawing/2014/main" id="{71027C87-1486-806C-98B3-D005C1C715D6}"/>
                </a:ext>
              </a:extLst>
            </p:cNvPr>
            <p:cNvSpPr/>
            <p:nvPr/>
          </p:nvSpPr>
          <p:spPr>
            <a:xfrm>
              <a:off x="2212088" y="3118104"/>
              <a:ext cx="768096"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EUR bn</a:t>
              </a:r>
              <a:endParaRPr lang="en-US" sz="1200">
                <a:latin typeface="Arial (body)"/>
              </a:endParaRPr>
            </a:p>
          </p:txBody>
        </p:sp>
        <p:sp>
          <p:nvSpPr>
            <p:cNvPr id="24" name="Text 11">
              <a:extLst>
                <a:ext uri="{FF2B5EF4-FFF2-40B4-BE49-F238E27FC236}">
                  <a16:creationId xmlns:a16="http://schemas.microsoft.com/office/drawing/2014/main" id="{4FCB12B1-563E-696A-28BD-F1F5E0E70C45}"/>
                </a:ext>
              </a:extLst>
            </p:cNvPr>
            <p:cNvSpPr/>
            <p:nvPr/>
          </p:nvSpPr>
          <p:spPr>
            <a:xfrm>
              <a:off x="648464" y="3429000"/>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Upholstered seats</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(wood frame)</a:t>
              </a:r>
              <a:endParaRPr lang="en-US" sz="1100">
                <a:latin typeface="Arial (body)"/>
              </a:endParaRPr>
            </a:p>
          </p:txBody>
        </p:sp>
        <p:sp>
          <p:nvSpPr>
            <p:cNvPr id="26" name="Text 12">
              <a:extLst>
                <a:ext uri="{FF2B5EF4-FFF2-40B4-BE49-F238E27FC236}">
                  <a16:creationId xmlns:a16="http://schemas.microsoft.com/office/drawing/2014/main" id="{479EDB7E-E822-BB9A-8873-A5A6F4DAAD50}"/>
                </a:ext>
              </a:extLst>
            </p:cNvPr>
            <p:cNvSpPr/>
            <p:nvPr/>
          </p:nvSpPr>
          <p:spPr>
            <a:xfrm>
              <a:off x="2212088" y="3429000"/>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2.18</a:t>
              </a:r>
              <a:endParaRPr lang="en-US" sz="1200">
                <a:latin typeface="Arial (body)"/>
              </a:endParaRPr>
            </a:p>
          </p:txBody>
        </p:sp>
        <p:sp>
          <p:nvSpPr>
            <p:cNvPr id="28" name="Text 13">
              <a:extLst>
                <a:ext uri="{FF2B5EF4-FFF2-40B4-BE49-F238E27FC236}">
                  <a16:creationId xmlns:a16="http://schemas.microsoft.com/office/drawing/2014/main" id="{97DF3EA4-61D5-5722-0CF0-FC64F63A42C9}"/>
                </a:ext>
              </a:extLst>
            </p:cNvPr>
            <p:cNvSpPr/>
            <p:nvPr/>
          </p:nvSpPr>
          <p:spPr>
            <a:xfrm>
              <a:off x="648464" y="3813048"/>
              <a:ext cx="1563624" cy="384048"/>
            </a:xfrm>
            <a:prstGeom prst="rect">
              <a:avLst/>
            </a:prstGeom>
            <a:solidFill>
              <a:srgbClr val="F2F5F7"/>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Other wooden</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furniture</a:t>
              </a:r>
              <a:endParaRPr lang="en-US" sz="1100">
                <a:latin typeface="Arial (body)"/>
              </a:endParaRPr>
            </a:p>
          </p:txBody>
        </p:sp>
        <p:sp>
          <p:nvSpPr>
            <p:cNvPr id="30" name="Text 14">
              <a:extLst>
                <a:ext uri="{FF2B5EF4-FFF2-40B4-BE49-F238E27FC236}">
                  <a16:creationId xmlns:a16="http://schemas.microsoft.com/office/drawing/2014/main" id="{4AC15E63-C963-F9E2-49FC-C08153F6F546}"/>
                </a:ext>
              </a:extLst>
            </p:cNvPr>
            <p:cNvSpPr/>
            <p:nvPr/>
          </p:nvSpPr>
          <p:spPr>
            <a:xfrm>
              <a:off x="2212088" y="3813048"/>
              <a:ext cx="768096" cy="384048"/>
            </a:xfrm>
            <a:prstGeom prst="rect">
              <a:avLst/>
            </a:prstGeom>
            <a:solidFill>
              <a:srgbClr val="F2F5F7"/>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1.98</a:t>
              </a:r>
              <a:endParaRPr lang="en-US" sz="1200">
                <a:latin typeface="Arial (body)"/>
              </a:endParaRPr>
            </a:p>
          </p:txBody>
        </p:sp>
        <p:sp>
          <p:nvSpPr>
            <p:cNvPr id="32" name="Text 15">
              <a:extLst>
                <a:ext uri="{FF2B5EF4-FFF2-40B4-BE49-F238E27FC236}">
                  <a16:creationId xmlns:a16="http://schemas.microsoft.com/office/drawing/2014/main" id="{10FEC878-F994-F6FD-8F7C-F35A1A64305A}"/>
                </a:ext>
              </a:extLst>
            </p:cNvPr>
            <p:cNvSpPr/>
            <p:nvPr/>
          </p:nvSpPr>
          <p:spPr>
            <a:xfrm>
              <a:off x="648464" y="4197096"/>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Kitchen furniture</a:t>
              </a:r>
              <a:endParaRPr lang="en-US" sz="1100">
                <a:latin typeface="Arial (body)"/>
              </a:endParaRPr>
            </a:p>
          </p:txBody>
        </p:sp>
        <p:sp>
          <p:nvSpPr>
            <p:cNvPr id="34" name="Text 16">
              <a:extLst>
                <a:ext uri="{FF2B5EF4-FFF2-40B4-BE49-F238E27FC236}">
                  <a16:creationId xmlns:a16="http://schemas.microsoft.com/office/drawing/2014/main" id="{E3996A15-3A2D-F424-95BE-9211A8A7ED9B}"/>
                </a:ext>
              </a:extLst>
            </p:cNvPr>
            <p:cNvSpPr/>
            <p:nvPr/>
          </p:nvSpPr>
          <p:spPr>
            <a:xfrm>
              <a:off x="2212088" y="4197096"/>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1.75</a:t>
              </a:r>
              <a:endParaRPr lang="en-US" sz="1200">
                <a:latin typeface="Arial (body)"/>
              </a:endParaRPr>
            </a:p>
          </p:txBody>
        </p:sp>
        <p:sp>
          <p:nvSpPr>
            <p:cNvPr id="36" name="Text 17">
              <a:extLst>
                <a:ext uri="{FF2B5EF4-FFF2-40B4-BE49-F238E27FC236}">
                  <a16:creationId xmlns:a16="http://schemas.microsoft.com/office/drawing/2014/main" id="{6FF3D420-0FBB-AF6F-9401-D0E011CBACC1}"/>
                </a:ext>
              </a:extLst>
            </p:cNvPr>
            <p:cNvSpPr/>
            <p:nvPr/>
          </p:nvSpPr>
          <p:spPr>
            <a:xfrm>
              <a:off x="3208784" y="2862072"/>
              <a:ext cx="2331720" cy="182880"/>
            </a:xfrm>
            <a:prstGeom prst="rect">
              <a:avLst/>
            </a:prstGeom>
            <a:noFill/>
            <a:ln/>
          </p:spPr>
          <p:txBody>
            <a:bodyPr wrap="square" lIns="508" tIns="508" rIns="508" bIns="508" rtlCol="0" anchor="ctr">
              <a:normAutofit/>
            </a:bodyPr>
            <a:lstStyle/>
            <a:p>
              <a:pPr marL="0" indent="0" algn="ctr">
                <a:buNone/>
              </a:pPr>
              <a:r>
                <a:rPr lang="en-US" sz="1200" b="1">
                  <a:solidFill>
                    <a:srgbClr val="003A64"/>
                  </a:solidFill>
                  <a:latin typeface="Arial (body)"/>
                  <a:ea typeface="Aptos" pitchFamily="34" charset="-122"/>
                  <a:cs typeface="Aptos" pitchFamily="34" charset="-120"/>
                </a:rPr>
                <a:t>Top extra-EU imports (2024)</a:t>
              </a:r>
              <a:endParaRPr lang="en-US" sz="1200">
                <a:latin typeface="Arial (body)"/>
              </a:endParaRPr>
            </a:p>
          </p:txBody>
        </p:sp>
        <p:sp>
          <p:nvSpPr>
            <p:cNvPr id="38" name="Text 18">
              <a:extLst>
                <a:ext uri="{FF2B5EF4-FFF2-40B4-BE49-F238E27FC236}">
                  <a16:creationId xmlns:a16="http://schemas.microsoft.com/office/drawing/2014/main" id="{30BFA57D-98C8-38B5-9E28-729A6A06022B}"/>
                </a:ext>
              </a:extLst>
            </p:cNvPr>
            <p:cNvSpPr/>
            <p:nvPr/>
          </p:nvSpPr>
          <p:spPr>
            <a:xfrm>
              <a:off x="3208784" y="3118104"/>
              <a:ext cx="1563624"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Product</a:t>
              </a:r>
              <a:endParaRPr lang="en-US" sz="1200">
                <a:latin typeface="Arial (body)"/>
              </a:endParaRPr>
            </a:p>
          </p:txBody>
        </p:sp>
        <p:sp>
          <p:nvSpPr>
            <p:cNvPr id="40" name="Text 19">
              <a:extLst>
                <a:ext uri="{FF2B5EF4-FFF2-40B4-BE49-F238E27FC236}">
                  <a16:creationId xmlns:a16="http://schemas.microsoft.com/office/drawing/2014/main" id="{99927A9C-1F2A-2C5C-2016-51F6999A93BE}"/>
                </a:ext>
              </a:extLst>
            </p:cNvPr>
            <p:cNvSpPr/>
            <p:nvPr/>
          </p:nvSpPr>
          <p:spPr>
            <a:xfrm>
              <a:off x="4772408" y="3118104"/>
              <a:ext cx="768096"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EUR bn</a:t>
              </a:r>
              <a:endParaRPr lang="en-US" sz="1200">
                <a:latin typeface="Arial (body)"/>
              </a:endParaRPr>
            </a:p>
          </p:txBody>
        </p:sp>
        <p:sp>
          <p:nvSpPr>
            <p:cNvPr id="42" name="Text 20">
              <a:extLst>
                <a:ext uri="{FF2B5EF4-FFF2-40B4-BE49-F238E27FC236}">
                  <a16:creationId xmlns:a16="http://schemas.microsoft.com/office/drawing/2014/main" id="{FA4336EE-21A7-C23C-F324-DF8E1AEFF540}"/>
                </a:ext>
              </a:extLst>
            </p:cNvPr>
            <p:cNvSpPr/>
            <p:nvPr/>
          </p:nvSpPr>
          <p:spPr>
            <a:xfrm>
              <a:off x="3208784" y="3429000"/>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Other metal</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furniture</a:t>
              </a:r>
              <a:endParaRPr lang="en-US" sz="1100">
                <a:latin typeface="Arial (body)"/>
              </a:endParaRPr>
            </a:p>
          </p:txBody>
        </p:sp>
        <p:sp>
          <p:nvSpPr>
            <p:cNvPr id="44" name="Text 21">
              <a:extLst>
                <a:ext uri="{FF2B5EF4-FFF2-40B4-BE49-F238E27FC236}">
                  <a16:creationId xmlns:a16="http://schemas.microsoft.com/office/drawing/2014/main" id="{10033441-1A8B-D465-FBDB-E0DAEC20396E}"/>
                </a:ext>
              </a:extLst>
            </p:cNvPr>
            <p:cNvSpPr/>
            <p:nvPr/>
          </p:nvSpPr>
          <p:spPr>
            <a:xfrm>
              <a:off x="4772408" y="3429000"/>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3.54</a:t>
              </a:r>
              <a:endParaRPr lang="en-US" sz="1200">
                <a:latin typeface="Arial (body)"/>
              </a:endParaRPr>
            </a:p>
          </p:txBody>
        </p:sp>
        <p:sp>
          <p:nvSpPr>
            <p:cNvPr id="46" name="Text 22">
              <a:extLst>
                <a:ext uri="{FF2B5EF4-FFF2-40B4-BE49-F238E27FC236}">
                  <a16:creationId xmlns:a16="http://schemas.microsoft.com/office/drawing/2014/main" id="{E7F4AFEE-8A6C-404D-1EE0-FA617BBC0676}"/>
                </a:ext>
              </a:extLst>
            </p:cNvPr>
            <p:cNvSpPr/>
            <p:nvPr/>
          </p:nvSpPr>
          <p:spPr>
            <a:xfrm>
              <a:off x="3208784" y="3813048"/>
              <a:ext cx="1563624" cy="384048"/>
            </a:xfrm>
            <a:prstGeom prst="rect">
              <a:avLst/>
            </a:prstGeom>
            <a:solidFill>
              <a:srgbClr val="F2F5F7"/>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Parts of seats</a:t>
              </a:r>
              <a:endParaRPr lang="en-US" sz="1100">
                <a:latin typeface="Arial (body)"/>
              </a:endParaRPr>
            </a:p>
          </p:txBody>
        </p:sp>
        <p:sp>
          <p:nvSpPr>
            <p:cNvPr id="48" name="Text 23">
              <a:extLst>
                <a:ext uri="{FF2B5EF4-FFF2-40B4-BE49-F238E27FC236}">
                  <a16:creationId xmlns:a16="http://schemas.microsoft.com/office/drawing/2014/main" id="{9943EA0B-F344-E4C9-D2F7-347E55345549}"/>
                </a:ext>
              </a:extLst>
            </p:cNvPr>
            <p:cNvSpPr/>
            <p:nvPr/>
          </p:nvSpPr>
          <p:spPr>
            <a:xfrm>
              <a:off x="4772408" y="3813048"/>
              <a:ext cx="768096" cy="384048"/>
            </a:xfrm>
            <a:prstGeom prst="rect">
              <a:avLst/>
            </a:prstGeom>
            <a:solidFill>
              <a:srgbClr val="F2F5F7"/>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2.70</a:t>
              </a:r>
              <a:endParaRPr lang="en-US" sz="1200">
                <a:latin typeface="Arial (body)"/>
              </a:endParaRPr>
            </a:p>
          </p:txBody>
        </p:sp>
        <p:sp>
          <p:nvSpPr>
            <p:cNvPr id="50" name="Text 24">
              <a:extLst>
                <a:ext uri="{FF2B5EF4-FFF2-40B4-BE49-F238E27FC236}">
                  <a16:creationId xmlns:a16="http://schemas.microsoft.com/office/drawing/2014/main" id="{5633206F-A319-3527-A0C9-1674F20884E7}"/>
                </a:ext>
              </a:extLst>
            </p:cNvPr>
            <p:cNvSpPr/>
            <p:nvPr/>
          </p:nvSpPr>
          <p:spPr>
            <a:xfrm>
              <a:off x="3208784" y="4197096"/>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Upholstered seats</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(metal frame)</a:t>
              </a:r>
              <a:endParaRPr lang="en-US" sz="1100">
                <a:latin typeface="Arial (body)"/>
              </a:endParaRPr>
            </a:p>
          </p:txBody>
        </p:sp>
        <p:sp>
          <p:nvSpPr>
            <p:cNvPr id="52" name="Text 25">
              <a:extLst>
                <a:ext uri="{FF2B5EF4-FFF2-40B4-BE49-F238E27FC236}">
                  <a16:creationId xmlns:a16="http://schemas.microsoft.com/office/drawing/2014/main" id="{CA007523-7E6A-F908-DFE8-E092361E06C8}"/>
                </a:ext>
              </a:extLst>
            </p:cNvPr>
            <p:cNvSpPr/>
            <p:nvPr/>
          </p:nvSpPr>
          <p:spPr>
            <a:xfrm>
              <a:off x="4772408" y="4197096"/>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1.76</a:t>
              </a:r>
              <a:endParaRPr lang="en-US" sz="1200">
                <a:latin typeface="Arial (body)"/>
              </a:endParaRPr>
            </a:p>
          </p:txBody>
        </p:sp>
      </p:grpSp>
      <p:grpSp>
        <p:nvGrpSpPr>
          <p:cNvPr id="13" name="Group 12">
            <a:extLst>
              <a:ext uri="{FF2B5EF4-FFF2-40B4-BE49-F238E27FC236}">
                <a16:creationId xmlns:a16="http://schemas.microsoft.com/office/drawing/2014/main" id="{17B1741F-1288-DC08-F57A-EB8E295EF631}"/>
              </a:ext>
            </a:extLst>
          </p:cNvPr>
          <p:cNvGrpSpPr/>
          <p:nvPr/>
        </p:nvGrpSpPr>
        <p:grpSpPr>
          <a:xfrm>
            <a:off x="6426710" y="2094636"/>
            <a:ext cx="5129967" cy="2133233"/>
            <a:chOff x="6504434" y="2547257"/>
            <a:chExt cx="4892040" cy="2033887"/>
          </a:xfrm>
        </p:grpSpPr>
        <p:sp>
          <p:nvSpPr>
            <p:cNvPr id="16" name="Text 7">
              <a:extLst>
                <a:ext uri="{FF2B5EF4-FFF2-40B4-BE49-F238E27FC236}">
                  <a16:creationId xmlns:a16="http://schemas.microsoft.com/office/drawing/2014/main" id="{79619F65-56DB-D6F7-9B63-599649E843F6}"/>
                </a:ext>
              </a:extLst>
            </p:cNvPr>
            <p:cNvSpPr/>
            <p:nvPr/>
          </p:nvSpPr>
          <p:spPr>
            <a:xfrm>
              <a:off x="6504434" y="2547257"/>
              <a:ext cx="4892040" cy="228600"/>
            </a:xfrm>
            <a:prstGeom prst="rect">
              <a:avLst/>
            </a:prstGeom>
            <a:noFill/>
            <a:ln/>
          </p:spPr>
          <p:txBody>
            <a:bodyPr wrap="square" lIns="508" tIns="508" rIns="508" bIns="508" rtlCol="0" anchor="ctr">
              <a:normAutofit/>
            </a:bodyPr>
            <a:lstStyle/>
            <a:p>
              <a:pPr marL="0" indent="0" algn="ctr">
                <a:buNone/>
              </a:pPr>
              <a:r>
                <a:rPr lang="en-US" sz="1300" b="1">
                  <a:solidFill>
                    <a:srgbClr val="003A64"/>
                  </a:solidFill>
                  <a:latin typeface="Arial (body)"/>
                  <a:ea typeface="Aptos" pitchFamily="34" charset="-122"/>
                  <a:cs typeface="Aptos" pitchFamily="34" charset="-120"/>
                </a:rPr>
                <a:t>Intra-EU trade (</a:t>
              </a:r>
              <a:r>
                <a:rPr lang="en-US" sz="1300" b="1" err="1">
                  <a:solidFill>
                    <a:srgbClr val="003A64"/>
                  </a:solidFill>
                  <a:latin typeface="Arial (body)"/>
                  <a:ea typeface="Aptos" pitchFamily="34" charset="-122"/>
                  <a:cs typeface="Aptos" pitchFamily="34" charset="-120"/>
                </a:rPr>
                <a:t>Comext</a:t>
              </a:r>
              <a:r>
                <a:rPr lang="en-US" sz="1300" b="1">
                  <a:solidFill>
                    <a:srgbClr val="003A64"/>
                  </a:solidFill>
                  <a:latin typeface="Arial (body)"/>
                  <a:ea typeface="Aptos" pitchFamily="34" charset="-122"/>
                  <a:cs typeface="Aptos" pitchFamily="34" charset="-120"/>
                </a:rPr>
                <a:t>)</a:t>
              </a:r>
              <a:endParaRPr lang="en-US" sz="1300">
                <a:latin typeface="Arial (body)"/>
              </a:endParaRPr>
            </a:p>
          </p:txBody>
        </p:sp>
        <p:sp>
          <p:nvSpPr>
            <p:cNvPr id="54" name="Text 26">
              <a:extLst>
                <a:ext uri="{FF2B5EF4-FFF2-40B4-BE49-F238E27FC236}">
                  <a16:creationId xmlns:a16="http://schemas.microsoft.com/office/drawing/2014/main" id="{260483A8-3678-9CDD-5E39-0294E59FE5D9}"/>
                </a:ext>
              </a:extLst>
            </p:cNvPr>
            <p:cNvSpPr/>
            <p:nvPr/>
          </p:nvSpPr>
          <p:spPr>
            <a:xfrm>
              <a:off x="6504434" y="2862072"/>
              <a:ext cx="2331720" cy="182880"/>
            </a:xfrm>
            <a:prstGeom prst="rect">
              <a:avLst/>
            </a:prstGeom>
            <a:noFill/>
            <a:ln/>
          </p:spPr>
          <p:txBody>
            <a:bodyPr wrap="square" lIns="508" tIns="508" rIns="508" bIns="508" rtlCol="0" anchor="ctr">
              <a:normAutofit/>
            </a:bodyPr>
            <a:lstStyle/>
            <a:p>
              <a:pPr marL="0" indent="0" algn="ctr">
                <a:buNone/>
              </a:pPr>
              <a:r>
                <a:rPr lang="en-US" sz="1200" b="1">
                  <a:solidFill>
                    <a:srgbClr val="003A64"/>
                  </a:solidFill>
                  <a:latin typeface="Arial (body)"/>
                  <a:ea typeface="Aptos" pitchFamily="34" charset="-122"/>
                  <a:cs typeface="Aptos" pitchFamily="34" charset="-120"/>
                </a:rPr>
                <a:t>Top intra-EU exports (2024)</a:t>
              </a:r>
              <a:endParaRPr lang="en-US" sz="1200">
                <a:latin typeface="Arial (body)"/>
              </a:endParaRPr>
            </a:p>
          </p:txBody>
        </p:sp>
        <p:sp>
          <p:nvSpPr>
            <p:cNvPr id="56" name="Text 27">
              <a:extLst>
                <a:ext uri="{FF2B5EF4-FFF2-40B4-BE49-F238E27FC236}">
                  <a16:creationId xmlns:a16="http://schemas.microsoft.com/office/drawing/2014/main" id="{03C82630-026C-4412-8135-3F9681D9086A}"/>
                </a:ext>
              </a:extLst>
            </p:cNvPr>
            <p:cNvSpPr/>
            <p:nvPr/>
          </p:nvSpPr>
          <p:spPr>
            <a:xfrm>
              <a:off x="6504434" y="3118104"/>
              <a:ext cx="1563624"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Product</a:t>
              </a:r>
              <a:endParaRPr lang="en-US" sz="1200">
                <a:latin typeface="Arial (body)"/>
              </a:endParaRPr>
            </a:p>
          </p:txBody>
        </p:sp>
        <p:sp>
          <p:nvSpPr>
            <p:cNvPr id="58" name="Text 28">
              <a:extLst>
                <a:ext uri="{FF2B5EF4-FFF2-40B4-BE49-F238E27FC236}">
                  <a16:creationId xmlns:a16="http://schemas.microsoft.com/office/drawing/2014/main" id="{9E3A30BA-127D-2AB5-AB6F-13EDB9ED4334}"/>
                </a:ext>
              </a:extLst>
            </p:cNvPr>
            <p:cNvSpPr/>
            <p:nvPr/>
          </p:nvSpPr>
          <p:spPr>
            <a:xfrm>
              <a:off x="8068058" y="3118104"/>
              <a:ext cx="768096"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EUR bn</a:t>
              </a:r>
              <a:endParaRPr lang="en-US" sz="1200">
                <a:latin typeface="Arial (body)"/>
              </a:endParaRPr>
            </a:p>
          </p:txBody>
        </p:sp>
        <p:sp>
          <p:nvSpPr>
            <p:cNvPr id="60" name="Text 29">
              <a:extLst>
                <a:ext uri="{FF2B5EF4-FFF2-40B4-BE49-F238E27FC236}">
                  <a16:creationId xmlns:a16="http://schemas.microsoft.com/office/drawing/2014/main" id="{5BB3DBA5-9BC3-D964-A327-F93903807362}"/>
                </a:ext>
              </a:extLst>
            </p:cNvPr>
            <p:cNvSpPr/>
            <p:nvPr/>
          </p:nvSpPr>
          <p:spPr>
            <a:xfrm>
              <a:off x="6504434" y="3429000"/>
              <a:ext cx="1563624" cy="384048"/>
            </a:xfrm>
            <a:prstGeom prst="rect">
              <a:avLst/>
            </a:prstGeom>
            <a:solidFill>
              <a:srgbClr val="E8F0F6"/>
            </a:solidFill>
            <a:ln w="10160">
              <a:solidFill>
                <a:srgbClr val="FFFFFF"/>
              </a:solidFill>
            </a:ln>
          </p:spPr>
          <p:txBody>
            <a:bodyPr wrap="square" lIns="91440" tIns="635" rIns="0"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Parts of seats</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(not of wood)</a:t>
              </a:r>
              <a:endParaRPr lang="en-US" sz="1100">
                <a:latin typeface="Arial (body)"/>
              </a:endParaRPr>
            </a:p>
          </p:txBody>
        </p:sp>
        <p:sp>
          <p:nvSpPr>
            <p:cNvPr id="62" name="Text 30">
              <a:extLst>
                <a:ext uri="{FF2B5EF4-FFF2-40B4-BE49-F238E27FC236}">
                  <a16:creationId xmlns:a16="http://schemas.microsoft.com/office/drawing/2014/main" id="{514D77E0-E04E-4F99-94BC-C93D9923F897}"/>
                </a:ext>
              </a:extLst>
            </p:cNvPr>
            <p:cNvSpPr/>
            <p:nvPr/>
          </p:nvSpPr>
          <p:spPr>
            <a:xfrm>
              <a:off x="8068058" y="3429000"/>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8.57</a:t>
              </a:r>
              <a:endParaRPr lang="en-US" sz="1200">
                <a:latin typeface="Arial (body)"/>
              </a:endParaRPr>
            </a:p>
          </p:txBody>
        </p:sp>
        <p:sp>
          <p:nvSpPr>
            <p:cNvPr id="64" name="Text 31">
              <a:extLst>
                <a:ext uri="{FF2B5EF4-FFF2-40B4-BE49-F238E27FC236}">
                  <a16:creationId xmlns:a16="http://schemas.microsoft.com/office/drawing/2014/main" id="{9E32D98D-E47A-6F79-97BC-076AEEAC02E6}"/>
                </a:ext>
              </a:extLst>
            </p:cNvPr>
            <p:cNvSpPr/>
            <p:nvPr/>
          </p:nvSpPr>
          <p:spPr>
            <a:xfrm>
              <a:off x="6504434" y="3813048"/>
              <a:ext cx="1563624" cy="384048"/>
            </a:xfrm>
            <a:prstGeom prst="rect">
              <a:avLst/>
            </a:prstGeom>
            <a:solidFill>
              <a:srgbClr val="F2F5F7"/>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Other wooden</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furniture</a:t>
              </a:r>
              <a:endParaRPr lang="en-US" sz="1100">
                <a:latin typeface="Arial (body)"/>
              </a:endParaRPr>
            </a:p>
          </p:txBody>
        </p:sp>
        <p:sp>
          <p:nvSpPr>
            <p:cNvPr id="66" name="Text 32">
              <a:extLst>
                <a:ext uri="{FF2B5EF4-FFF2-40B4-BE49-F238E27FC236}">
                  <a16:creationId xmlns:a16="http://schemas.microsoft.com/office/drawing/2014/main" id="{B95F7611-AF81-D387-D8BC-85EC53166468}"/>
                </a:ext>
              </a:extLst>
            </p:cNvPr>
            <p:cNvSpPr/>
            <p:nvPr/>
          </p:nvSpPr>
          <p:spPr>
            <a:xfrm>
              <a:off x="8068058" y="3813048"/>
              <a:ext cx="768096" cy="384048"/>
            </a:xfrm>
            <a:prstGeom prst="rect">
              <a:avLst/>
            </a:prstGeom>
            <a:solidFill>
              <a:srgbClr val="F2F5F7"/>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8.19</a:t>
              </a:r>
              <a:endParaRPr lang="en-US" sz="1200">
                <a:latin typeface="Arial (body)"/>
              </a:endParaRPr>
            </a:p>
          </p:txBody>
        </p:sp>
        <p:sp>
          <p:nvSpPr>
            <p:cNvPr id="68" name="Text 33">
              <a:extLst>
                <a:ext uri="{FF2B5EF4-FFF2-40B4-BE49-F238E27FC236}">
                  <a16:creationId xmlns:a16="http://schemas.microsoft.com/office/drawing/2014/main" id="{B640BCBB-19A9-C85D-224B-5482D2D1FEFF}"/>
                </a:ext>
              </a:extLst>
            </p:cNvPr>
            <p:cNvSpPr/>
            <p:nvPr/>
          </p:nvSpPr>
          <p:spPr>
            <a:xfrm>
              <a:off x="6504434" y="4197096"/>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Upholstered seats</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(wood frame)</a:t>
              </a:r>
              <a:endParaRPr lang="en-US" sz="1100">
                <a:latin typeface="Arial (body)"/>
              </a:endParaRPr>
            </a:p>
          </p:txBody>
        </p:sp>
        <p:sp>
          <p:nvSpPr>
            <p:cNvPr id="70" name="Text 34">
              <a:extLst>
                <a:ext uri="{FF2B5EF4-FFF2-40B4-BE49-F238E27FC236}">
                  <a16:creationId xmlns:a16="http://schemas.microsoft.com/office/drawing/2014/main" id="{EF97A8A0-02DB-756E-EF82-6B5B2CF477B6}"/>
                </a:ext>
              </a:extLst>
            </p:cNvPr>
            <p:cNvSpPr/>
            <p:nvPr/>
          </p:nvSpPr>
          <p:spPr>
            <a:xfrm>
              <a:off x="8068058" y="4197096"/>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4.79</a:t>
              </a:r>
              <a:endParaRPr lang="en-US" sz="1200">
                <a:latin typeface="Arial (body)"/>
              </a:endParaRPr>
            </a:p>
          </p:txBody>
        </p:sp>
        <p:sp>
          <p:nvSpPr>
            <p:cNvPr id="72" name="Text 35">
              <a:extLst>
                <a:ext uri="{FF2B5EF4-FFF2-40B4-BE49-F238E27FC236}">
                  <a16:creationId xmlns:a16="http://schemas.microsoft.com/office/drawing/2014/main" id="{BE70DBE3-F6C8-4857-EEA2-E5441516EFEF}"/>
                </a:ext>
              </a:extLst>
            </p:cNvPr>
            <p:cNvSpPr/>
            <p:nvPr/>
          </p:nvSpPr>
          <p:spPr>
            <a:xfrm>
              <a:off x="9064754" y="2862072"/>
              <a:ext cx="2331720" cy="182880"/>
            </a:xfrm>
            <a:prstGeom prst="rect">
              <a:avLst/>
            </a:prstGeom>
            <a:noFill/>
            <a:ln/>
          </p:spPr>
          <p:txBody>
            <a:bodyPr wrap="square" lIns="508" tIns="508" rIns="508" bIns="508" rtlCol="0" anchor="ctr">
              <a:normAutofit/>
            </a:bodyPr>
            <a:lstStyle/>
            <a:p>
              <a:pPr marL="0" indent="0" algn="ctr">
                <a:buNone/>
              </a:pPr>
              <a:r>
                <a:rPr lang="en-US" sz="1200" b="1">
                  <a:solidFill>
                    <a:srgbClr val="003A64"/>
                  </a:solidFill>
                  <a:latin typeface="Arial (body)"/>
                  <a:ea typeface="Aptos" pitchFamily="34" charset="-122"/>
                  <a:cs typeface="Aptos" pitchFamily="34" charset="-120"/>
                </a:rPr>
                <a:t>Top intra-EU imports (2024)</a:t>
              </a:r>
              <a:endParaRPr lang="en-US" sz="1200">
                <a:latin typeface="Arial (body)"/>
              </a:endParaRPr>
            </a:p>
          </p:txBody>
        </p:sp>
        <p:sp>
          <p:nvSpPr>
            <p:cNvPr id="74" name="Text 36">
              <a:extLst>
                <a:ext uri="{FF2B5EF4-FFF2-40B4-BE49-F238E27FC236}">
                  <a16:creationId xmlns:a16="http://schemas.microsoft.com/office/drawing/2014/main" id="{F61E4D53-8D6A-A9B9-2C4F-117F28068315}"/>
                </a:ext>
              </a:extLst>
            </p:cNvPr>
            <p:cNvSpPr/>
            <p:nvPr/>
          </p:nvSpPr>
          <p:spPr>
            <a:xfrm>
              <a:off x="9064754" y="3118104"/>
              <a:ext cx="1563624"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Product</a:t>
              </a:r>
              <a:endParaRPr lang="en-US" sz="1200">
                <a:latin typeface="Arial (body)"/>
              </a:endParaRPr>
            </a:p>
          </p:txBody>
        </p:sp>
        <p:sp>
          <p:nvSpPr>
            <p:cNvPr id="76" name="Text 37">
              <a:extLst>
                <a:ext uri="{FF2B5EF4-FFF2-40B4-BE49-F238E27FC236}">
                  <a16:creationId xmlns:a16="http://schemas.microsoft.com/office/drawing/2014/main" id="{05B89CFE-F812-7281-6B8A-90504757FFB2}"/>
                </a:ext>
              </a:extLst>
            </p:cNvPr>
            <p:cNvSpPr/>
            <p:nvPr/>
          </p:nvSpPr>
          <p:spPr>
            <a:xfrm>
              <a:off x="10628378" y="3118104"/>
              <a:ext cx="768096" cy="310896"/>
            </a:xfrm>
            <a:prstGeom prst="rect">
              <a:avLst/>
            </a:prstGeom>
            <a:solidFill>
              <a:srgbClr val="06456D"/>
            </a:solidFill>
            <a:ln w="10160">
              <a:solidFill>
                <a:srgbClr val="FFFFFF"/>
              </a:solidFill>
            </a:ln>
          </p:spPr>
          <p:txBody>
            <a:bodyPr wrap="square" lIns="508" tIns="508" rIns="508" bIns="508" rtlCol="0" anchor="ctr">
              <a:normAutofit/>
            </a:bodyPr>
            <a:lstStyle/>
            <a:p>
              <a:pPr marL="0" indent="0" algn="ctr">
                <a:buNone/>
              </a:pPr>
              <a:r>
                <a:rPr lang="en-US" sz="1200" b="1">
                  <a:solidFill>
                    <a:srgbClr val="FFFFFF"/>
                  </a:solidFill>
                  <a:latin typeface="Arial (body)"/>
                  <a:ea typeface="Aptos" pitchFamily="34" charset="-122"/>
                  <a:cs typeface="Aptos" pitchFamily="34" charset="-120"/>
                </a:rPr>
                <a:t>EUR bn</a:t>
              </a:r>
              <a:endParaRPr lang="en-US" sz="1200">
                <a:latin typeface="Arial (body)"/>
              </a:endParaRPr>
            </a:p>
          </p:txBody>
        </p:sp>
        <p:sp>
          <p:nvSpPr>
            <p:cNvPr id="78" name="Text 38">
              <a:extLst>
                <a:ext uri="{FF2B5EF4-FFF2-40B4-BE49-F238E27FC236}">
                  <a16:creationId xmlns:a16="http://schemas.microsoft.com/office/drawing/2014/main" id="{8A269DB6-4B73-1707-BBE5-E70327B1BD48}"/>
                </a:ext>
              </a:extLst>
            </p:cNvPr>
            <p:cNvSpPr/>
            <p:nvPr/>
          </p:nvSpPr>
          <p:spPr>
            <a:xfrm>
              <a:off x="9064754" y="3429000"/>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Parts of seats</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(not of wood)</a:t>
              </a:r>
              <a:endParaRPr lang="en-US" sz="1100">
                <a:latin typeface="Arial (body)"/>
              </a:endParaRPr>
            </a:p>
          </p:txBody>
        </p:sp>
        <p:sp>
          <p:nvSpPr>
            <p:cNvPr id="80" name="Text 39">
              <a:extLst>
                <a:ext uri="{FF2B5EF4-FFF2-40B4-BE49-F238E27FC236}">
                  <a16:creationId xmlns:a16="http://schemas.microsoft.com/office/drawing/2014/main" id="{B501DEC5-A4F5-55FE-7D79-D28D535E4A96}"/>
                </a:ext>
              </a:extLst>
            </p:cNvPr>
            <p:cNvSpPr/>
            <p:nvPr/>
          </p:nvSpPr>
          <p:spPr>
            <a:xfrm>
              <a:off x="10628378" y="3429000"/>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9.24</a:t>
              </a:r>
              <a:endParaRPr lang="en-US" sz="1200">
                <a:latin typeface="Arial (body)"/>
              </a:endParaRPr>
            </a:p>
          </p:txBody>
        </p:sp>
        <p:sp>
          <p:nvSpPr>
            <p:cNvPr id="82" name="Text 40">
              <a:extLst>
                <a:ext uri="{FF2B5EF4-FFF2-40B4-BE49-F238E27FC236}">
                  <a16:creationId xmlns:a16="http://schemas.microsoft.com/office/drawing/2014/main" id="{ACF0F9E5-3929-C3C9-C1FF-B99AE5AD43EA}"/>
                </a:ext>
              </a:extLst>
            </p:cNvPr>
            <p:cNvSpPr/>
            <p:nvPr/>
          </p:nvSpPr>
          <p:spPr>
            <a:xfrm>
              <a:off x="9064754" y="3813048"/>
              <a:ext cx="1563624" cy="384048"/>
            </a:xfrm>
            <a:prstGeom prst="rect">
              <a:avLst/>
            </a:prstGeom>
            <a:solidFill>
              <a:srgbClr val="F2F5F7"/>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Other wooden</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furniture</a:t>
              </a:r>
              <a:endParaRPr lang="en-US" sz="1100">
                <a:latin typeface="Arial (body)"/>
              </a:endParaRPr>
            </a:p>
          </p:txBody>
        </p:sp>
        <p:sp>
          <p:nvSpPr>
            <p:cNvPr id="84" name="Text 41">
              <a:extLst>
                <a:ext uri="{FF2B5EF4-FFF2-40B4-BE49-F238E27FC236}">
                  <a16:creationId xmlns:a16="http://schemas.microsoft.com/office/drawing/2014/main" id="{C664421B-C6CC-B303-001C-BA1B2AF277FC}"/>
                </a:ext>
              </a:extLst>
            </p:cNvPr>
            <p:cNvSpPr/>
            <p:nvPr/>
          </p:nvSpPr>
          <p:spPr>
            <a:xfrm>
              <a:off x="10628378" y="3813048"/>
              <a:ext cx="768096" cy="384048"/>
            </a:xfrm>
            <a:prstGeom prst="rect">
              <a:avLst/>
            </a:prstGeom>
            <a:solidFill>
              <a:srgbClr val="F2F5F7"/>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6.65</a:t>
              </a:r>
              <a:endParaRPr lang="en-US" sz="1200">
                <a:latin typeface="Arial (body)"/>
              </a:endParaRPr>
            </a:p>
          </p:txBody>
        </p:sp>
        <p:sp>
          <p:nvSpPr>
            <p:cNvPr id="86" name="Text 42">
              <a:extLst>
                <a:ext uri="{FF2B5EF4-FFF2-40B4-BE49-F238E27FC236}">
                  <a16:creationId xmlns:a16="http://schemas.microsoft.com/office/drawing/2014/main" id="{303A02E3-5931-414B-8D3B-D2CF5D01F73F}"/>
                </a:ext>
              </a:extLst>
            </p:cNvPr>
            <p:cNvSpPr/>
            <p:nvPr/>
          </p:nvSpPr>
          <p:spPr>
            <a:xfrm>
              <a:off x="9064754" y="4197096"/>
              <a:ext cx="1563624" cy="384048"/>
            </a:xfrm>
            <a:prstGeom prst="rect">
              <a:avLst/>
            </a:prstGeom>
            <a:solidFill>
              <a:srgbClr val="E8F0F6"/>
            </a:solidFill>
            <a:ln w="10160">
              <a:solidFill>
                <a:srgbClr val="FFFFFF"/>
              </a:solidFill>
            </a:ln>
          </p:spPr>
          <p:txBody>
            <a:bodyPr wrap="square" lIns="91440" tIns="635" rIns="635" bIns="635" rtlCol="0" anchor="ctr">
              <a:normAutofit/>
            </a:bodyPr>
            <a:lstStyle/>
            <a:p>
              <a:pPr marL="0" indent="0" algn="l">
                <a:buNone/>
              </a:pPr>
              <a:r>
                <a:rPr lang="en-US" sz="1100" b="1">
                  <a:solidFill>
                    <a:srgbClr val="0B2A44"/>
                  </a:solidFill>
                  <a:latin typeface="Arial (body)"/>
                  <a:ea typeface="Aptos" pitchFamily="34" charset="-122"/>
                  <a:cs typeface="Aptos" pitchFamily="34" charset="-120"/>
                </a:rPr>
                <a:t>Upholstered seats</a:t>
              </a:r>
              <a:endParaRPr lang="en-US" sz="1100">
                <a:latin typeface="Arial (body)"/>
              </a:endParaRPr>
            </a:p>
            <a:p>
              <a:pPr marL="0" indent="0" algn="l">
                <a:buNone/>
              </a:pPr>
              <a:r>
                <a:rPr lang="en-US" sz="1100" b="1">
                  <a:solidFill>
                    <a:srgbClr val="0B2A44"/>
                  </a:solidFill>
                  <a:latin typeface="Arial (body)"/>
                  <a:ea typeface="Aptos" pitchFamily="34" charset="-122"/>
                  <a:cs typeface="Aptos" pitchFamily="34" charset="-120"/>
                </a:rPr>
                <a:t>(wood frame)</a:t>
              </a:r>
              <a:endParaRPr lang="en-US" sz="1100">
                <a:latin typeface="Arial (body)"/>
              </a:endParaRPr>
            </a:p>
          </p:txBody>
        </p:sp>
        <p:sp>
          <p:nvSpPr>
            <p:cNvPr id="88" name="Text 43">
              <a:extLst>
                <a:ext uri="{FF2B5EF4-FFF2-40B4-BE49-F238E27FC236}">
                  <a16:creationId xmlns:a16="http://schemas.microsoft.com/office/drawing/2014/main" id="{513FB52D-E6A7-3573-2C74-23F915B43002}"/>
                </a:ext>
              </a:extLst>
            </p:cNvPr>
            <p:cNvSpPr/>
            <p:nvPr/>
          </p:nvSpPr>
          <p:spPr>
            <a:xfrm>
              <a:off x="10628378" y="4197096"/>
              <a:ext cx="768096" cy="384048"/>
            </a:xfrm>
            <a:prstGeom prst="rect">
              <a:avLst/>
            </a:prstGeom>
            <a:solidFill>
              <a:srgbClr val="E8F0F6"/>
            </a:solidFill>
            <a:ln w="10160">
              <a:solidFill>
                <a:srgbClr val="FFFFFF"/>
              </a:solidFill>
            </a:ln>
          </p:spPr>
          <p:txBody>
            <a:bodyPr wrap="square" lIns="381" tIns="381" rIns="381" bIns="381" rtlCol="0" anchor="ctr">
              <a:normAutofit/>
            </a:bodyPr>
            <a:lstStyle/>
            <a:p>
              <a:pPr marL="0" indent="0" algn="ctr">
                <a:buNone/>
              </a:pPr>
              <a:r>
                <a:rPr lang="en-US" sz="1200">
                  <a:solidFill>
                    <a:srgbClr val="0B2A44"/>
                  </a:solidFill>
                  <a:latin typeface="Arial (body)"/>
                  <a:ea typeface="Aptos" pitchFamily="34" charset="-122"/>
                  <a:cs typeface="Aptos" pitchFamily="34" charset="-120"/>
                </a:rPr>
                <a:t>4.09</a:t>
              </a:r>
              <a:endParaRPr lang="en-US" sz="1200">
                <a:latin typeface="Arial (body)"/>
              </a:endParaRPr>
            </a:p>
          </p:txBody>
        </p:sp>
      </p:grpSp>
      <p:sp>
        <p:nvSpPr>
          <p:cNvPr id="95" name="Content Placeholder 2">
            <a:extLst>
              <a:ext uri="{FF2B5EF4-FFF2-40B4-BE49-F238E27FC236}">
                <a16:creationId xmlns:a16="http://schemas.microsoft.com/office/drawing/2014/main" id="{C1BFEDB4-7D9C-F893-240E-0A9B47BCC601}"/>
              </a:ext>
            </a:extLst>
          </p:cNvPr>
          <p:cNvSpPr>
            <a:spLocks noGrp="1"/>
          </p:cNvSpPr>
          <p:nvPr>
            <p:ph idx="1"/>
          </p:nvPr>
        </p:nvSpPr>
        <p:spPr>
          <a:xfrm>
            <a:off x="436880" y="4816665"/>
            <a:ext cx="11755120" cy="1895618"/>
          </a:xfrm>
          <a:prstGeom prst="roundRect">
            <a:avLst/>
          </a:prstGeom>
          <a:solidFill>
            <a:srgbClr val="E8F0F7"/>
          </a:solidFill>
          <a:ln>
            <a:solidFill>
              <a:srgbClr val="B8CADB"/>
            </a:solidFill>
          </a:ln>
        </p:spPr>
        <p:style>
          <a:lnRef idx="2">
            <a:schemeClr val="accent1"/>
          </a:lnRef>
          <a:fillRef idx="1">
            <a:schemeClr val="lt1"/>
          </a:fillRef>
          <a:effectRef idx="0">
            <a:schemeClr val="accent1"/>
          </a:effectRef>
          <a:fontRef idx="minor">
            <a:schemeClr val="dk1"/>
          </a:fontRef>
        </p:style>
        <p:txBody>
          <a:bodyPr>
            <a:noAutofit/>
          </a:bodyPr>
          <a:lstStyle/>
          <a:p>
            <a:pPr marL="0" indent="0">
              <a:spcAft>
                <a:spcPts val="600"/>
              </a:spcAft>
              <a:buNone/>
            </a:pPr>
            <a:r>
              <a:rPr lang="en-US" sz="1500" b="1"/>
              <a:t>Main findings </a:t>
            </a:r>
          </a:p>
          <a:p>
            <a:pPr marL="914400">
              <a:lnSpc>
                <a:spcPct val="120000"/>
              </a:lnSpc>
            </a:pPr>
            <a:r>
              <a:rPr lang="en-US" sz="1600" b="1"/>
              <a:t>Intra-EU trade is larger than extra-EU trade</a:t>
            </a:r>
            <a:r>
              <a:rPr lang="en-US" sz="1600"/>
              <a:t>, highlighting the importance of the internal market.</a:t>
            </a:r>
          </a:p>
          <a:p>
            <a:pPr marL="914400">
              <a:lnSpc>
                <a:spcPct val="120000"/>
              </a:lnSpc>
            </a:pPr>
            <a:r>
              <a:rPr lang="en-NL" sz="1600" b="1"/>
              <a:t>Extra-EU exports and imports </a:t>
            </a:r>
            <a:r>
              <a:rPr lang="en-NL" sz="1600"/>
              <a:t>are nearly equal in total value, but are concentrated in different product categories.</a:t>
            </a:r>
            <a:endParaRPr lang="en-US" sz="1600"/>
          </a:p>
          <a:p>
            <a:pPr marL="914400">
              <a:lnSpc>
                <a:spcPct val="120000"/>
              </a:lnSpc>
            </a:pPr>
            <a:r>
              <a:rPr lang="en-US" sz="1600" b="1"/>
              <a:t>Intra-EU trade </a:t>
            </a:r>
            <a:r>
              <a:rPr lang="en-US" sz="1600"/>
              <a:t>is led by parts of seats and other wooden furniture, while </a:t>
            </a:r>
            <a:r>
              <a:rPr lang="en-US" sz="1600" b="1"/>
              <a:t>extra-EU imports </a:t>
            </a:r>
            <a:r>
              <a:rPr lang="en-US" sz="1600"/>
              <a:t>are concentrated in metal furniture and seating components. </a:t>
            </a:r>
          </a:p>
        </p:txBody>
      </p:sp>
      <p:pic>
        <p:nvPicPr>
          <p:cNvPr id="5" name="Graphic 4" descr="Lights On with solid fill">
            <a:extLst>
              <a:ext uri="{FF2B5EF4-FFF2-40B4-BE49-F238E27FC236}">
                <a16:creationId xmlns:a16="http://schemas.microsoft.com/office/drawing/2014/main" id="{B6D3FC5D-8FF5-01C8-3856-438F4894DA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6880" y="5515676"/>
            <a:ext cx="744871" cy="744871"/>
          </a:xfrm>
          <a:prstGeom prst="rect">
            <a:avLst/>
          </a:prstGeom>
        </p:spPr>
      </p:pic>
      <p:sp>
        <p:nvSpPr>
          <p:cNvPr id="15" name="Rectangle 14">
            <a:extLst>
              <a:ext uri="{FF2B5EF4-FFF2-40B4-BE49-F238E27FC236}">
                <a16:creationId xmlns:a16="http://schemas.microsoft.com/office/drawing/2014/main" id="{9EF731EA-D1BE-1FDE-164E-A68C379E7577}"/>
              </a:ext>
            </a:extLst>
          </p:cNvPr>
          <p:cNvSpPr/>
          <p:nvPr/>
        </p:nvSpPr>
        <p:spPr>
          <a:xfrm>
            <a:off x="635322" y="4239083"/>
            <a:ext cx="11125200" cy="432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spcBef>
                <a:spcPts val="300"/>
              </a:spcBef>
            </a:pPr>
            <a:r>
              <a:rPr lang="en-US" sz="1400" b="1">
                <a:solidFill>
                  <a:schemeClr val="accent1"/>
                </a:solidFill>
              </a:rPr>
              <a:t>Extra-EU imports by </a:t>
            </a:r>
            <a:r>
              <a:rPr lang="en-US" sz="1400" b="1" err="1">
                <a:solidFill>
                  <a:schemeClr val="accent1"/>
                </a:solidFill>
              </a:rPr>
              <a:t>MSs</a:t>
            </a:r>
            <a:r>
              <a:rPr lang="en-US" sz="1400" b="1">
                <a:solidFill>
                  <a:schemeClr val="accent1"/>
                </a:solidFill>
              </a:rPr>
              <a:t>:</a:t>
            </a:r>
            <a:r>
              <a:rPr lang="en-US" sz="1400">
                <a:solidFill>
                  <a:schemeClr val="accent1"/>
                </a:solidFill>
              </a:rPr>
              <a:t> Germany • France • Netherlands; </a:t>
            </a:r>
            <a:r>
              <a:rPr lang="en-US" sz="1400" b="1">
                <a:solidFill>
                  <a:schemeClr val="accent1"/>
                </a:solidFill>
              </a:rPr>
              <a:t>Extra-EU exports by </a:t>
            </a:r>
            <a:r>
              <a:rPr lang="en-US" sz="1400" b="1" err="1">
                <a:solidFill>
                  <a:schemeClr val="accent1"/>
                </a:solidFill>
              </a:rPr>
              <a:t>MSs</a:t>
            </a:r>
            <a:r>
              <a:rPr lang="en-US" sz="1400" b="1">
                <a:solidFill>
                  <a:schemeClr val="accent1"/>
                </a:solidFill>
              </a:rPr>
              <a:t>: </a:t>
            </a:r>
            <a:r>
              <a:rPr lang="en-US" sz="1400">
                <a:solidFill>
                  <a:schemeClr val="accent1"/>
                </a:solidFill>
              </a:rPr>
              <a:t>Poland • Germany • Italy; </a:t>
            </a:r>
          </a:p>
          <a:p>
            <a:pPr>
              <a:spcBef>
                <a:spcPts val="300"/>
              </a:spcBef>
            </a:pPr>
            <a:r>
              <a:rPr lang="en-US" sz="1400" b="1">
                <a:solidFill>
                  <a:schemeClr val="accent1"/>
                </a:solidFill>
              </a:rPr>
              <a:t>Third-country imports:</a:t>
            </a:r>
            <a:r>
              <a:rPr lang="en-US" sz="1400">
                <a:solidFill>
                  <a:schemeClr val="accent1"/>
                </a:solidFill>
              </a:rPr>
              <a:t> China • Vietnam • Türkiye • Ukraine • Indonesia • Serbia</a:t>
            </a:r>
          </a:p>
        </p:txBody>
      </p:sp>
    </p:spTree>
    <p:extLst>
      <p:ext uri="{BB962C8B-B14F-4D97-AF65-F5344CB8AC3E}">
        <p14:creationId xmlns:p14="http://schemas.microsoft.com/office/powerpoint/2010/main" val="1344102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DA55-30CB-CDC0-1465-66D3DED7EF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73A03-70F4-9C86-47C0-9342B0BF99E2}"/>
              </a:ext>
            </a:extLst>
          </p:cNvPr>
          <p:cNvSpPr>
            <a:spLocks noGrp="1"/>
          </p:cNvSpPr>
          <p:nvPr>
            <p:ph type="title"/>
          </p:nvPr>
        </p:nvSpPr>
        <p:spPr>
          <a:xfrm>
            <a:off x="766011" y="137404"/>
            <a:ext cx="8538354" cy="492987"/>
          </a:xfrm>
        </p:spPr>
        <p:txBody>
          <a:bodyPr/>
          <a:lstStyle/>
          <a:p>
            <a:r>
              <a:rPr lang="en-US"/>
              <a:t>Task 2: Markets</a:t>
            </a:r>
          </a:p>
        </p:txBody>
      </p:sp>
      <p:sp>
        <p:nvSpPr>
          <p:cNvPr id="4" name="Text Placeholder 3">
            <a:extLst>
              <a:ext uri="{FF2B5EF4-FFF2-40B4-BE49-F238E27FC236}">
                <a16:creationId xmlns:a16="http://schemas.microsoft.com/office/drawing/2014/main" id="{A80D5FC4-9231-D8A5-70CD-379501CDE663}"/>
              </a:ext>
            </a:extLst>
          </p:cNvPr>
          <p:cNvSpPr>
            <a:spLocks noGrp="1"/>
          </p:cNvSpPr>
          <p:nvPr>
            <p:ph type="body" idx="13"/>
          </p:nvPr>
        </p:nvSpPr>
        <p:spPr>
          <a:xfrm>
            <a:off x="863285" y="623894"/>
            <a:ext cx="8110837" cy="438422"/>
          </a:xfrm>
        </p:spPr>
        <p:txBody>
          <a:bodyPr/>
          <a:lstStyle/>
          <a:p>
            <a:r>
              <a:rPr lang="en-US"/>
              <a:t>Secondary market</a:t>
            </a:r>
          </a:p>
        </p:txBody>
      </p:sp>
      <p:sp>
        <p:nvSpPr>
          <p:cNvPr id="31" name="TextBox 30">
            <a:extLst>
              <a:ext uri="{FF2B5EF4-FFF2-40B4-BE49-F238E27FC236}">
                <a16:creationId xmlns:a16="http://schemas.microsoft.com/office/drawing/2014/main" id="{D0D137E9-FC4B-7928-716D-A48B08093459}"/>
              </a:ext>
            </a:extLst>
          </p:cNvPr>
          <p:cNvSpPr txBox="1"/>
          <p:nvPr/>
        </p:nvSpPr>
        <p:spPr>
          <a:xfrm>
            <a:off x="490712" y="2969779"/>
            <a:ext cx="5504958" cy="430887"/>
          </a:xfrm>
          <a:prstGeom prst="rect">
            <a:avLst/>
          </a:prstGeom>
          <a:noFill/>
        </p:spPr>
        <p:txBody>
          <a:bodyPr wrap="square">
            <a:spAutoFit/>
          </a:bodyPr>
          <a:lstStyle/>
          <a:p>
            <a:pPr marL="0" marR="0">
              <a:buNone/>
            </a:pPr>
            <a:r>
              <a:rPr lang="en-GB" sz="1200">
                <a:solidFill>
                  <a:schemeClr val="accent1"/>
                </a:solidFill>
                <a:effectLst/>
                <a:latin typeface="+mn-lt"/>
                <a:ea typeface="Times New Roman" panose="02020603050405020304" pitchFamily="18" charset="0"/>
                <a:cs typeface="Times New Roman" panose="02020603050405020304" pitchFamily="18" charset="0"/>
              </a:rPr>
              <a:t>Secondary-market sales of furniture in the Netherlands (tonnes, 2024)</a:t>
            </a:r>
          </a:p>
          <a:p>
            <a:r>
              <a:rPr lang="en-GB" sz="1000">
                <a:solidFill>
                  <a:schemeClr val="accent1"/>
                </a:solidFill>
                <a:ea typeface="Times New Roman" panose="02020603050405020304" pitchFamily="18" charset="0"/>
                <a:cs typeface="Times New Roman" panose="02020603050405020304" pitchFamily="18" charset="0"/>
              </a:rPr>
              <a:t>Source: </a:t>
            </a:r>
            <a:r>
              <a:rPr lang="en-GB" sz="1000">
                <a:solidFill>
                  <a:schemeClr val="accent1"/>
                </a:solidFill>
              </a:rPr>
              <a:t>Dutch Ministry of Economic Affairs and Climate via project’s stakeholder survey</a:t>
            </a:r>
            <a:endParaRPr lang="en-GB" sz="100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37" name="Group 36">
            <a:extLst>
              <a:ext uri="{FF2B5EF4-FFF2-40B4-BE49-F238E27FC236}">
                <a16:creationId xmlns:a16="http://schemas.microsoft.com/office/drawing/2014/main" id="{33E56A17-775B-1A1C-636A-8ACA360071FA}"/>
              </a:ext>
            </a:extLst>
          </p:cNvPr>
          <p:cNvGrpSpPr/>
          <p:nvPr/>
        </p:nvGrpSpPr>
        <p:grpSpPr>
          <a:xfrm>
            <a:off x="6364561" y="96051"/>
            <a:ext cx="5504957" cy="3534174"/>
            <a:chOff x="0" y="1830035"/>
            <a:chExt cx="4979324" cy="3071425"/>
          </a:xfrm>
        </p:grpSpPr>
        <p:pic>
          <p:nvPicPr>
            <p:cNvPr id="25" name="Picture 24">
              <a:extLst>
                <a:ext uri="{FF2B5EF4-FFF2-40B4-BE49-F238E27FC236}">
                  <a16:creationId xmlns:a16="http://schemas.microsoft.com/office/drawing/2014/main" id="{B5A2665C-B5C9-BE7C-51B5-5D5FAC733480}"/>
                </a:ext>
              </a:extLst>
            </p:cNvPr>
            <p:cNvPicPr>
              <a:picLocks noChangeAspect="1"/>
            </p:cNvPicPr>
            <p:nvPr/>
          </p:nvPicPr>
          <p:blipFill>
            <a:blip r:embed="rId3"/>
            <a:stretch>
              <a:fillRect/>
            </a:stretch>
          </p:blipFill>
          <p:spPr>
            <a:xfrm>
              <a:off x="157104" y="1830035"/>
              <a:ext cx="4822220" cy="2440082"/>
            </a:xfrm>
            <a:prstGeom prst="rect">
              <a:avLst/>
            </a:prstGeom>
          </p:spPr>
        </p:pic>
        <p:sp>
          <p:nvSpPr>
            <p:cNvPr id="27" name="TextBox 26">
              <a:extLst>
                <a:ext uri="{FF2B5EF4-FFF2-40B4-BE49-F238E27FC236}">
                  <a16:creationId xmlns:a16="http://schemas.microsoft.com/office/drawing/2014/main" id="{683705E5-6C8E-5E31-A691-3D8B37622AC0}"/>
                </a:ext>
              </a:extLst>
            </p:cNvPr>
            <p:cNvSpPr txBox="1"/>
            <p:nvPr/>
          </p:nvSpPr>
          <p:spPr>
            <a:xfrm>
              <a:off x="0" y="4316685"/>
              <a:ext cx="4979324" cy="584775"/>
            </a:xfrm>
            <a:prstGeom prst="rect">
              <a:avLst/>
            </a:prstGeom>
            <a:noFill/>
          </p:spPr>
          <p:txBody>
            <a:bodyPr wrap="square">
              <a:spAutoFit/>
            </a:bodyPr>
            <a:lstStyle/>
            <a:p>
              <a:pPr marL="0" marR="0">
                <a:lnSpc>
                  <a:spcPct val="100000"/>
                </a:lnSpc>
                <a:buNone/>
              </a:pPr>
              <a:r>
                <a:rPr lang="en-GB" sz="1200">
                  <a:solidFill>
                    <a:schemeClr val="accent1"/>
                  </a:solidFill>
                  <a:effectLst/>
                  <a:latin typeface="+mn-lt"/>
                  <a:ea typeface="Times New Roman" panose="02020603050405020304" pitchFamily="18" charset="0"/>
                  <a:cs typeface="Times New Roman" panose="02020603050405020304" pitchFamily="18" charset="0"/>
                </a:rPr>
                <a:t>Furniture reuse across the EU </a:t>
              </a:r>
              <a:r>
                <a:rPr lang="en-GB" sz="1200" err="1">
                  <a:solidFill>
                    <a:schemeClr val="accent1"/>
                  </a:solidFill>
                  <a:effectLst/>
                  <a:latin typeface="+mn-lt"/>
                  <a:ea typeface="Times New Roman" panose="02020603050405020304" pitchFamily="18" charset="0"/>
                  <a:cs typeface="Times New Roman" panose="02020603050405020304" pitchFamily="18" charset="0"/>
                </a:rPr>
                <a:t>MSs</a:t>
              </a:r>
              <a:r>
                <a:rPr lang="en-GB" sz="1200">
                  <a:solidFill>
                    <a:schemeClr val="accent1"/>
                  </a:solidFill>
                  <a:effectLst/>
                  <a:latin typeface="+mn-lt"/>
                  <a:ea typeface="Times New Roman" panose="02020603050405020304" pitchFamily="18" charset="0"/>
                  <a:cs typeface="Times New Roman" panose="02020603050405020304" pitchFamily="18" charset="0"/>
                </a:rPr>
                <a:t> (tonnes, reference year 2021)</a:t>
              </a:r>
            </a:p>
            <a:p>
              <a:r>
                <a:rPr lang="en-GB" sz="1000">
                  <a:solidFill>
                    <a:schemeClr val="accent1"/>
                  </a:solidFill>
                  <a:ea typeface="Times New Roman" panose="02020603050405020304" pitchFamily="18" charset="0"/>
                  <a:cs typeface="Times New Roman" panose="02020603050405020304" pitchFamily="18" charset="0"/>
                </a:rPr>
                <a:t>Source: EEA, 2024, data reported pursuant to the </a:t>
              </a:r>
              <a:r>
                <a:rPr lang="en-GB" sz="1000">
                  <a:solidFill>
                    <a:schemeClr val="accent1"/>
                  </a:solidFill>
                </a:rPr>
                <a:t>implementing decision (EU) 2021/19 </a:t>
              </a:r>
              <a:endParaRPr lang="en-GB" sz="100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32" name="Group 31">
              <a:extLst>
                <a:ext uri="{FF2B5EF4-FFF2-40B4-BE49-F238E27FC236}">
                  <a16:creationId xmlns:a16="http://schemas.microsoft.com/office/drawing/2014/main" id="{6C133383-628E-F84F-5FC8-8770AD0BEFAF}"/>
                </a:ext>
              </a:extLst>
            </p:cNvPr>
            <p:cNvGrpSpPr/>
            <p:nvPr/>
          </p:nvGrpSpPr>
          <p:grpSpPr>
            <a:xfrm>
              <a:off x="1286096" y="2953584"/>
              <a:ext cx="2403319" cy="597728"/>
              <a:chOff x="566928" y="1353312"/>
              <a:chExt cx="3246120" cy="1078992"/>
            </a:xfrm>
          </p:grpSpPr>
          <p:sp>
            <p:nvSpPr>
              <p:cNvPr id="33" name="Shape 2">
                <a:extLst>
                  <a:ext uri="{FF2B5EF4-FFF2-40B4-BE49-F238E27FC236}">
                    <a16:creationId xmlns:a16="http://schemas.microsoft.com/office/drawing/2014/main" id="{9335E787-5248-F84A-7D22-985B1FF29148}"/>
                  </a:ext>
                </a:extLst>
              </p:cNvPr>
              <p:cNvSpPr/>
              <p:nvPr/>
            </p:nvSpPr>
            <p:spPr>
              <a:xfrm>
                <a:off x="566928" y="1353312"/>
                <a:ext cx="3246120" cy="1078992"/>
              </a:xfrm>
              <a:prstGeom prst="roundRect">
                <a:avLst>
                  <a:gd name="adj" fmla="val 6780"/>
                </a:avLst>
              </a:prstGeom>
              <a:solidFill>
                <a:srgbClr val="FFFFFF"/>
              </a:solidFill>
              <a:ln w="12700">
                <a:solidFill>
                  <a:srgbClr val="D8DDE5"/>
                </a:solidFill>
                <a:prstDash val="solid"/>
              </a:ln>
              <a:effectLst>
                <a:outerShdw blurRad="15240" dist="6350" dir="2700000" algn="bl" rotWithShape="0">
                  <a:srgbClr val="000000">
                    <a:alpha val="12000"/>
                  </a:srgbClr>
                </a:outerShdw>
              </a:effectLst>
            </p:spPr>
            <p:txBody>
              <a:bodyPr/>
              <a:lstStyle/>
              <a:p>
                <a:endParaRPr lang="en-GB">
                  <a:solidFill>
                    <a:schemeClr val="accent1"/>
                  </a:solidFill>
                </a:endParaRPr>
              </a:p>
            </p:txBody>
          </p:sp>
          <p:sp>
            <p:nvSpPr>
              <p:cNvPr id="34" name="Shape 3">
                <a:extLst>
                  <a:ext uri="{FF2B5EF4-FFF2-40B4-BE49-F238E27FC236}">
                    <a16:creationId xmlns:a16="http://schemas.microsoft.com/office/drawing/2014/main" id="{A8CBE7D6-1BEB-6BF6-DAF6-57B5DA973587}"/>
                  </a:ext>
                </a:extLst>
              </p:cNvPr>
              <p:cNvSpPr/>
              <p:nvPr/>
            </p:nvSpPr>
            <p:spPr>
              <a:xfrm>
                <a:off x="566928" y="1353312"/>
                <a:ext cx="91440" cy="1078992"/>
              </a:xfrm>
              <a:prstGeom prst="rect">
                <a:avLst/>
              </a:prstGeom>
              <a:solidFill>
                <a:schemeClr val="accent1"/>
              </a:solidFill>
              <a:ln w="12700">
                <a:noFill/>
                <a:prstDash val="solid"/>
              </a:ln>
            </p:spPr>
            <p:txBody>
              <a:bodyPr/>
              <a:lstStyle/>
              <a:p>
                <a:endParaRPr lang="en-GB"/>
              </a:p>
            </p:txBody>
          </p:sp>
          <p:sp>
            <p:nvSpPr>
              <p:cNvPr id="35" name="Text 4">
                <a:extLst>
                  <a:ext uri="{FF2B5EF4-FFF2-40B4-BE49-F238E27FC236}">
                    <a16:creationId xmlns:a16="http://schemas.microsoft.com/office/drawing/2014/main" id="{54F72B2D-8AB3-2C89-459F-B2F06F29209E}"/>
                  </a:ext>
                </a:extLst>
              </p:cNvPr>
              <p:cNvSpPr/>
              <p:nvPr/>
            </p:nvSpPr>
            <p:spPr>
              <a:xfrm>
                <a:off x="704088" y="1394275"/>
                <a:ext cx="3042210" cy="413105"/>
              </a:xfrm>
              <a:prstGeom prst="rect">
                <a:avLst/>
              </a:prstGeom>
              <a:noFill/>
              <a:ln/>
            </p:spPr>
            <p:txBody>
              <a:bodyPr wrap="square" lIns="0" tIns="0" rIns="0" bIns="0" rtlCol="0" anchor="ctr"/>
              <a:lstStyle/>
              <a:p>
                <a:pPr marL="0" indent="0">
                  <a:lnSpc>
                    <a:spcPct val="120000"/>
                  </a:lnSpc>
                  <a:buNone/>
                </a:pPr>
                <a:r>
                  <a:rPr lang="en-US" b="1">
                    <a:solidFill>
                      <a:schemeClr val="accent1"/>
                    </a:solidFill>
                  </a:rPr>
                  <a:t>6 kg/capita</a:t>
                </a:r>
              </a:p>
            </p:txBody>
          </p:sp>
          <p:sp>
            <p:nvSpPr>
              <p:cNvPr id="36" name="Text 5">
                <a:extLst>
                  <a:ext uri="{FF2B5EF4-FFF2-40B4-BE49-F238E27FC236}">
                    <a16:creationId xmlns:a16="http://schemas.microsoft.com/office/drawing/2014/main" id="{5D3B2E88-3819-89E2-880A-DA899E6506D1}"/>
                  </a:ext>
                </a:extLst>
              </p:cNvPr>
              <p:cNvSpPr/>
              <p:nvPr/>
            </p:nvSpPr>
            <p:spPr>
              <a:xfrm>
                <a:off x="704088" y="2033332"/>
                <a:ext cx="3042210" cy="207293"/>
              </a:xfrm>
              <a:prstGeom prst="rect">
                <a:avLst/>
              </a:prstGeom>
              <a:noFill/>
              <a:ln/>
            </p:spPr>
            <p:txBody>
              <a:bodyPr wrap="square" lIns="0" tIns="0" rIns="0" bIns="0" rtlCol="0" anchor="ctr"/>
              <a:lstStyle/>
              <a:p>
                <a:r>
                  <a:rPr lang="en-US" sz="1050">
                    <a:solidFill>
                      <a:srgbClr val="4B5563"/>
                    </a:solidFill>
                  </a:rPr>
                  <a:t>Average reported EU furniture reuse</a:t>
                </a:r>
                <a:endParaRPr lang="en-US" sz="1050"/>
              </a:p>
            </p:txBody>
          </p:sp>
        </p:grpSp>
      </p:grpSp>
      <p:grpSp>
        <p:nvGrpSpPr>
          <p:cNvPr id="51" name="Group 50">
            <a:extLst>
              <a:ext uri="{FF2B5EF4-FFF2-40B4-BE49-F238E27FC236}">
                <a16:creationId xmlns:a16="http://schemas.microsoft.com/office/drawing/2014/main" id="{DACD5817-4D4B-FB19-8A06-19232EE80406}"/>
              </a:ext>
            </a:extLst>
          </p:cNvPr>
          <p:cNvGrpSpPr/>
          <p:nvPr/>
        </p:nvGrpSpPr>
        <p:grpSpPr>
          <a:xfrm>
            <a:off x="490713" y="1062315"/>
            <a:ext cx="5438748" cy="919569"/>
            <a:chOff x="2818834" y="1224569"/>
            <a:chExt cx="3977499" cy="1059191"/>
          </a:xfrm>
        </p:grpSpPr>
        <p:grpSp>
          <p:nvGrpSpPr>
            <p:cNvPr id="50" name="Group 49">
              <a:extLst>
                <a:ext uri="{FF2B5EF4-FFF2-40B4-BE49-F238E27FC236}">
                  <a16:creationId xmlns:a16="http://schemas.microsoft.com/office/drawing/2014/main" id="{2A7F90F3-BBC9-61CA-0AC7-02ECE18012F1}"/>
                </a:ext>
              </a:extLst>
            </p:cNvPr>
            <p:cNvGrpSpPr/>
            <p:nvPr/>
          </p:nvGrpSpPr>
          <p:grpSpPr>
            <a:xfrm>
              <a:off x="2818834" y="1224569"/>
              <a:ext cx="3977499" cy="1059191"/>
              <a:chOff x="3197507" y="1285702"/>
              <a:chExt cx="3977499" cy="1059191"/>
            </a:xfrm>
          </p:grpSpPr>
          <p:grpSp>
            <p:nvGrpSpPr>
              <p:cNvPr id="49" name="Group 48">
                <a:extLst>
                  <a:ext uri="{FF2B5EF4-FFF2-40B4-BE49-F238E27FC236}">
                    <a16:creationId xmlns:a16="http://schemas.microsoft.com/office/drawing/2014/main" id="{34C08D03-03CD-2686-FEA7-B128C22683F7}"/>
                  </a:ext>
                </a:extLst>
              </p:cNvPr>
              <p:cNvGrpSpPr/>
              <p:nvPr/>
            </p:nvGrpSpPr>
            <p:grpSpPr>
              <a:xfrm>
                <a:off x="3197507" y="1285702"/>
                <a:ext cx="3977499" cy="1059191"/>
                <a:chOff x="3033780" y="631591"/>
                <a:chExt cx="3977499" cy="1059191"/>
              </a:xfrm>
            </p:grpSpPr>
            <p:sp>
              <p:nvSpPr>
                <p:cNvPr id="18" name="Shape 2">
                  <a:extLst>
                    <a:ext uri="{FF2B5EF4-FFF2-40B4-BE49-F238E27FC236}">
                      <a16:creationId xmlns:a16="http://schemas.microsoft.com/office/drawing/2014/main" id="{F6B3B077-E58A-C0FE-E86C-9D5CED67B5EF}"/>
                    </a:ext>
                  </a:extLst>
                </p:cNvPr>
                <p:cNvSpPr/>
                <p:nvPr/>
              </p:nvSpPr>
              <p:spPr>
                <a:xfrm>
                  <a:off x="3051927" y="631592"/>
                  <a:ext cx="3959352" cy="1059190"/>
                </a:xfrm>
                <a:prstGeom prst="roundRect">
                  <a:avLst>
                    <a:gd name="adj" fmla="val 6780"/>
                  </a:avLst>
                </a:prstGeom>
                <a:solidFill>
                  <a:srgbClr val="FFFFFF"/>
                </a:solidFill>
                <a:ln w="12700">
                  <a:solidFill>
                    <a:srgbClr val="D8DDE5"/>
                  </a:solidFill>
                  <a:prstDash val="solid"/>
                </a:ln>
                <a:effectLst>
                  <a:outerShdw blurRad="15240" dist="6350" dir="2700000" algn="bl" rotWithShape="0">
                    <a:srgbClr val="000000">
                      <a:alpha val="12000"/>
                    </a:srgbClr>
                  </a:outerShdw>
                </a:effectLst>
              </p:spPr>
              <p:txBody>
                <a:bodyPr/>
                <a:lstStyle/>
                <a:p>
                  <a:endParaRPr lang="en-GB"/>
                </a:p>
              </p:txBody>
            </p:sp>
            <p:sp>
              <p:nvSpPr>
                <p:cNvPr id="47" name="Shape 3">
                  <a:extLst>
                    <a:ext uri="{FF2B5EF4-FFF2-40B4-BE49-F238E27FC236}">
                      <a16:creationId xmlns:a16="http://schemas.microsoft.com/office/drawing/2014/main" id="{8009A853-25A0-4B0C-6B10-94CD94BE25A3}"/>
                    </a:ext>
                  </a:extLst>
                </p:cNvPr>
                <p:cNvSpPr/>
                <p:nvPr/>
              </p:nvSpPr>
              <p:spPr>
                <a:xfrm>
                  <a:off x="3033780" y="631591"/>
                  <a:ext cx="111531" cy="1059191"/>
                </a:xfrm>
                <a:prstGeom prst="rect">
                  <a:avLst/>
                </a:prstGeom>
                <a:solidFill>
                  <a:schemeClr val="accent1"/>
                </a:solidFill>
                <a:ln w="12700">
                  <a:noFill/>
                  <a:prstDash val="solid"/>
                </a:ln>
              </p:spPr>
              <p:txBody>
                <a:bodyPr/>
                <a:lstStyle/>
                <a:p>
                  <a:endParaRPr lang="en-GB"/>
                </a:p>
              </p:txBody>
            </p:sp>
          </p:grpSp>
          <p:sp>
            <p:nvSpPr>
              <p:cNvPr id="41" name="Text 4">
                <a:extLst>
                  <a:ext uri="{FF2B5EF4-FFF2-40B4-BE49-F238E27FC236}">
                    <a16:creationId xmlns:a16="http://schemas.microsoft.com/office/drawing/2014/main" id="{37B3FF3F-23D0-33B1-6F41-34699D5AB6BE}"/>
                  </a:ext>
                </a:extLst>
              </p:cNvPr>
              <p:cNvSpPr/>
              <p:nvPr/>
            </p:nvSpPr>
            <p:spPr>
              <a:xfrm>
                <a:off x="3386702" y="1320977"/>
                <a:ext cx="3710640" cy="584775"/>
              </a:xfrm>
              <a:prstGeom prst="rect">
                <a:avLst/>
              </a:prstGeom>
              <a:noFill/>
              <a:ln/>
            </p:spPr>
            <p:txBody>
              <a:bodyPr wrap="square" lIns="0" tIns="0" rIns="0" bIns="0" rtlCol="0" anchor="ctr"/>
              <a:lstStyle/>
              <a:p>
                <a:pPr marL="0" indent="0">
                  <a:lnSpc>
                    <a:spcPct val="120000"/>
                  </a:lnSpc>
                  <a:buNone/>
                </a:pPr>
                <a:r>
                  <a:rPr lang="en-US" b="1">
                    <a:solidFill>
                      <a:schemeClr val="accent1"/>
                    </a:solidFill>
                  </a:rPr>
                  <a:t>~ EUR 39 bn in 2024</a:t>
                </a:r>
                <a:r>
                  <a:rPr lang="en-US" b="1" baseline="30000">
                    <a:solidFill>
                      <a:schemeClr val="accent1"/>
                    </a:solidFill>
                  </a:rPr>
                  <a:t>* </a:t>
                </a:r>
              </a:p>
              <a:p>
                <a:pPr marL="0" indent="0">
                  <a:lnSpc>
                    <a:spcPct val="120000"/>
                  </a:lnSpc>
                  <a:buNone/>
                </a:pPr>
                <a:r>
                  <a:rPr lang="en-US" b="1">
                    <a:solidFill>
                      <a:schemeClr val="accent1"/>
                    </a:solidFill>
                  </a:rPr>
                  <a:t>54% online platforms</a:t>
                </a:r>
              </a:p>
            </p:txBody>
          </p:sp>
        </p:grpSp>
        <p:sp>
          <p:nvSpPr>
            <p:cNvPr id="21" name="Text 5">
              <a:extLst>
                <a:ext uri="{FF2B5EF4-FFF2-40B4-BE49-F238E27FC236}">
                  <a16:creationId xmlns:a16="http://schemas.microsoft.com/office/drawing/2014/main" id="{56DC8AC7-A17C-A2E3-C9CF-343C0422B0D7}"/>
                </a:ext>
              </a:extLst>
            </p:cNvPr>
            <p:cNvSpPr/>
            <p:nvPr/>
          </p:nvSpPr>
          <p:spPr>
            <a:xfrm>
              <a:off x="3020167" y="1870977"/>
              <a:ext cx="3526410" cy="323143"/>
            </a:xfrm>
            <a:prstGeom prst="rect">
              <a:avLst/>
            </a:prstGeom>
            <a:noFill/>
            <a:ln/>
          </p:spPr>
          <p:txBody>
            <a:bodyPr wrap="square" lIns="0" tIns="0" rIns="0" bIns="0" rtlCol="0" anchor="ctr"/>
            <a:lstStyle/>
            <a:p>
              <a:r>
                <a:rPr lang="en-GB" sz="1050">
                  <a:solidFill>
                    <a:srgbClr val="4B5563"/>
                  </a:solidFill>
                </a:rPr>
                <a:t>*S</a:t>
              </a:r>
              <a:r>
                <a:rPr lang="en-US" sz="1050">
                  <a:solidFill>
                    <a:srgbClr val="4B5563"/>
                  </a:solidFill>
                </a:rPr>
                <a:t>elected EU non-EU countries European (</a:t>
              </a:r>
              <a:r>
                <a:rPr lang="en-GB" sz="1050">
                  <a:solidFill>
                    <a:srgbClr val="4B5563"/>
                  </a:solidFill>
                </a:rPr>
                <a:t>Market Data Forecast, 2026)</a:t>
              </a:r>
              <a:endParaRPr lang="en-US" sz="1050"/>
            </a:p>
          </p:txBody>
        </p:sp>
      </p:grpSp>
      <p:sp>
        <p:nvSpPr>
          <p:cNvPr id="58" name="Text 16">
            <a:extLst>
              <a:ext uri="{FF2B5EF4-FFF2-40B4-BE49-F238E27FC236}">
                <a16:creationId xmlns:a16="http://schemas.microsoft.com/office/drawing/2014/main" id="{1B97EECB-6B02-5194-611B-C6C89941706B}"/>
              </a:ext>
            </a:extLst>
          </p:cNvPr>
          <p:cNvSpPr/>
          <p:nvPr/>
        </p:nvSpPr>
        <p:spPr>
          <a:xfrm>
            <a:off x="490712" y="4301571"/>
            <a:ext cx="5730520" cy="1956676"/>
          </a:xfrm>
          <a:prstGeom prst="rect">
            <a:avLst/>
          </a:prstGeom>
          <a:noFill/>
          <a:ln/>
        </p:spPr>
        <p:txBody>
          <a:bodyPr wrap="square" lIns="0" tIns="0" rIns="0" bIns="0" rtlCol="0" anchor="ctr"/>
          <a:lstStyle/>
          <a:p>
            <a:pPr marL="285750" indent="-285750">
              <a:spcBef>
                <a:spcPts val="600"/>
              </a:spcBef>
              <a:buClr>
                <a:schemeClr val="accent5"/>
              </a:buClr>
              <a:buFont typeface="Wingdings" panose="05000000000000000000" pitchFamily="2" charset="2"/>
              <a:buChar char="§"/>
            </a:pPr>
            <a:r>
              <a:rPr lang="en-US" sz="1300" b="1">
                <a:solidFill>
                  <a:srgbClr val="17365D"/>
                </a:solidFill>
              </a:rPr>
              <a:t>PROs and EPR schemes: </a:t>
            </a:r>
            <a:r>
              <a:rPr lang="en-US" sz="1300">
                <a:solidFill>
                  <a:srgbClr val="17365D"/>
                </a:solidFill>
              </a:rPr>
              <a:t>can finance collection, sorting, repair and refurbishment, and connect PROs with reuse operators. Dedicated schemes remain limited and uneven across </a:t>
            </a:r>
            <a:r>
              <a:rPr lang="en-US" sz="1300" err="1">
                <a:solidFill>
                  <a:srgbClr val="17365D"/>
                </a:solidFill>
              </a:rPr>
              <a:t>MSs.</a:t>
            </a:r>
            <a:endParaRPr lang="en-US" sz="1300">
              <a:solidFill>
                <a:srgbClr val="17365D"/>
              </a:solidFill>
            </a:endParaRPr>
          </a:p>
          <a:p>
            <a:pPr marL="285750" indent="-285750">
              <a:spcBef>
                <a:spcPts val="600"/>
              </a:spcBef>
              <a:buClr>
                <a:schemeClr val="accent5"/>
              </a:buClr>
              <a:buFont typeface="Wingdings" panose="05000000000000000000" pitchFamily="2" charset="2"/>
              <a:buChar char="§"/>
            </a:pPr>
            <a:r>
              <a:rPr lang="en-US" sz="1300" b="1">
                <a:solidFill>
                  <a:srgbClr val="17365D"/>
                </a:solidFill>
              </a:rPr>
              <a:t>Repair: </a:t>
            </a:r>
            <a:r>
              <a:rPr lang="en-US" sz="1300">
                <a:solidFill>
                  <a:srgbClr val="17365D"/>
                </a:solidFill>
              </a:rPr>
              <a:t>by professional and independent repairers, repair cafes and consumers. The sector is growing but remains fragmented and dominated by micro-enterprises (in 2024: </a:t>
            </a:r>
            <a:r>
              <a:rPr lang="en-GB" sz="1300">
                <a:solidFill>
                  <a:srgbClr val="17365D"/>
                </a:solidFill>
              </a:rPr>
              <a:t>17 500 enterprises employing 27 000 persons, including self-employed and unpaid family members.)</a:t>
            </a:r>
          </a:p>
          <a:p>
            <a:pPr marL="285750" indent="-285750">
              <a:spcBef>
                <a:spcPts val="600"/>
              </a:spcBef>
              <a:buClr>
                <a:schemeClr val="accent5"/>
              </a:buClr>
              <a:buFont typeface="Wingdings" panose="05000000000000000000" pitchFamily="2" charset="2"/>
              <a:buChar char="§"/>
            </a:pPr>
            <a:r>
              <a:rPr lang="en-GB" sz="1300" b="1">
                <a:solidFill>
                  <a:srgbClr val="17365D"/>
                </a:solidFill>
              </a:rPr>
              <a:t>Social enterprises</a:t>
            </a:r>
            <a:r>
              <a:rPr lang="en-GB" sz="1300">
                <a:solidFill>
                  <a:srgbClr val="17365D"/>
                </a:solidFill>
              </a:rPr>
              <a:t>: 1 163 social enterprises active in the EU (</a:t>
            </a:r>
            <a:r>
              <a:rPr lang="en-GB" sz="1300" err="1">
                <a:solidFill>
                  <a:srgbClr val="17365D"/>
                </a:solidFill>
              </a:rPr>
              <a:t>RREUSE</a:t>
            </a:r>
            <a:r>
              <a:rPr lang="en-GB" sz="1300">
                <a:solidFill>
                  <a:srgbClr val="17365D"/>
                </a:solidFill>
              </a:rPr>
              <a:t>)</a:t>
            </a:r>
            <a:endParaRPr lang="en-US" sz="1300">
              <a:solidFill>
                <a:srgbClr val="17365D"/>
              </a:solidFill>
            </a:endParaRPr>
          </a:p>
        </p:txBody>
      </p:sp>
      <p:grpSp>
        <p:nvGrpSpPr>
          <p:cNvPr id="66" name="Group 65">
            <a:extLst>
              <a:ext uri="{FF2B5EF4-FFF2-40B4-BE49-F238E27FC236}">
                <a16:creationId xmlns:a16="http://schemas.microsoft.com/office/drawing/2014/main" id="{78040132-2634-F876-55B0-940E05DF5CD6}"/>
              </a:ext>
            </a:extLst>
          </p:cNvPr>
          <p:cNvGrpSpPr/>
          <p:nvPr/>
        </p:nvGrpSpPr>
        <p:grpSpPr>
          <a:xfrm>
            <a:off x="3074961" y="3607583"/>
            <a:ext cx="4577669" cy="666128"/>
            <a:chOff x="3205798" y="4025022"/>
            <a:chExt cx="4577669" cy="666128"/>
          </a:xfrm>
        </p:grpSpPr>
        <p:sp>
          <p:nvSpPr>
            <p:cNvPr id="54" name="Text 16">
              <a:extLst>
                <a:ext uri="{FF2B5EF4-FFF2-40B4-BE49-F238E27FC236}">
                  <a16:creationId xmlns:a16="http://schemas.microsoft.com/office/drawing/2014/main" id="{5EA4E44B-9099-4EC2-18C4-404E4425136D}"/>
                </a:ext>
              </a:extLst>
            </p:cNvPr>
            <p:cNvSpPr/>
            <p:nvPr/>
          </p:nvSpPr>
          <p:spPr>
            <a:xfrm>
              <a:off x="3957109" y="4038515"/>
              <a:ext cx="3826358" cy="639141"/>
            </a:xfrm>
            <a:prstGeom prst="rect">
              <a:avLst/>
            </a:prstGeom>
            <a:noFill/>
            <a:ln/>
          </p:spPr>
          <p:txBody>
            <a:bodyPr wrap="square" lIns="0" tIns="0" rIns="0" bIns="0" rtlCol="0" anchor="ctr"/>
            <a:lstStyle/>
            <a:p>
              <a:pPr marL="0" indent="0">
                <a:buNone/>
              </a:pPr>
              <a:r>
                <a:rPr lang="en-US" b="1">
                  <a:solidFill>
                    <a:srgbClr val="17365D"/>
                  </a:solidFill>
                </a:rPr>
                <a:t>  The secondary market ecosystem</a:t>
              </a:r>
              <a:endParaRPr lang="en-US"/>
            </a:p>
          </p:txBody>
        </p:sp>
        <p:pic>
          <p:nvPicPr>
            <p:cNvPr id="60" name="Graphic 59" descr="Sustainability with solid fill">
              <a:extLst>
                <a:ext uri="{FF2B5EF4-FFF2-40B4-BE49-F238E27FC236}">
                  <a16:creationId xmlns:a16="http://schemas.microsoft.com/office/drawing/2014/main" id="{B873B9AE-D485-208E-4660-8847DF03BB9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05798" y="4025022"/>
              <a:ext cx="767686" cy="666128"/>
            </a:xfrm>
            <a:prstGeom prst="rect">
              <a:avLst/>
            </a:prstGeom>
          </p:spPr>
        </p:pic>
      </p:grpSp>
      <p:sp>
        <p:nvSpPr>
          <p:cNvPr id="70" name="Text 16">
            <a:extLst>
              <a:ext uri="{FF2B5EF4-FFF2-40B4-BE49-F238E27FC236}">
                <a16:creationId xmlns:a16="http://schemas.microsoft.com/office/drawing/2014/main" id="{E9408003-1956-97FF-C3E7-EEE1E5D775E1}"/>
              </a:ext>
            </a:extLst>
          </p:cNvPr>
          <p:cNvSpPr/>
          <p:nvPr/>
        </p:nvSpPr>
        <p:spPr>
          <a:xfrm>
            <a:off x="6811907" y="4189305"/>
            <a:ext cx="5299837" cy="2114853"/>
          </a:xfrm>
          <a:prstGeom prst="rect">
            <a:avLst/>
          </a:prstGeom>
          <a:noFill/>
          <a:ln/>
        </p:spPr>
        <p:txBody>
          <a:bodyPr wrap="square" lIns="0" tIns="0" rIns="0" bIns="0" rtlCol="0" anchor="ctr"/>
          <a:lstStyle/>
          <a:p>
            <a:pPr marL="285750" indent="-285750">
              <a:spcBef>
                <a:spcPts val="600"/>
              </a:spcBef>
              <a:buClr>
                <a:schemeClr val="accent5"/>
              </a:buClr>
              <a:buFont typeface="Wingdings" panose="05000000000000000000" pitchFamily="2" charset="2"/>
              <a:buChar char="§"/>
            </a:pPr>
            <a:r>
              <a:rPr lang="en-US" sz="1300" b="1">
                <a:solidFill>
                  <a:srgbClr val="17365D"/>
                </a:solidFill>
              </a:rPr>
              <a:t>Incentives to repair: </a:t>
            </a:r>
            <a:r>
              <a:rPr lang="en-US" sz="1300">
                <a:solidFill>
                  <a:schemeClr val="accent1"/>
                </a:solidFill>
              </a:rPr>
              <a:t>repair bonuses and circular-economy subsidies can reduce costs and support repair activities, although coverage remains limited (France, Ireland, the Netherlands)</a:t>
            </a:r>
          </a:p>
          <a:p>
            <a:pPr marL="285750" indent="-285750">
              <a:spcBef>
                <a:spcPts val="600"/>
              </a:spcBef>
              <a:buClr>
                <a:schemeClr val="accent5"/>
              </a:buClr>
              <a:buFont typeface="Wingdings" panose="05000000000000000000" pitchFamily="2" charset="2"/>
              <a:buChar char="§"/>
            </a:pPr>
            <a:r>
              <a:rPr lang="en-US" sz="1300" b="1">
                <a:solidFill>
                  <a:schemeClr val="accent1"/>
                </a:solidFill>
              </a:rPr>
              <a:t>Refurbishment:</a:t>
            </a:r>
            <a:r>
              <a:rPr lang="en-US" sz="1300">
                <a:solidFill>
                  <a:schemeClr val="accent1"/>
                </a:solidFill>
              </a:rPr>
              <a:t> concentrated in </a:t>
            </a:r>
            <a:r>
              <a:rPr lang="en-US" sz="1300" err="1">
                <a:solidFill>
                  <a:schemeClr val="accent1"/>
                </a:solidFill>
              </a:rPr>
              <a:t>B2B</a:t>
            </a:r>
            <a:r>
              <a:rPr lang="en-US" sz="1300">
                <a:solidFill>
                  <a:schemeClr val="accent1"/>
                </a:solidFill>
              </a:rPr>
              <a:t> and office furniture;</a:t>
            </a:r>
          </a:p>
          <a:p>
            <a:pPr marL="285750" indent="-285750">
              <a:spcBef>
                <a:spcPts val="600"/>
              </a:spcBef>
              <a:buClr>
                <a:schemeClr val="accent5"/>
              </a:buClr>
              <a:buFont typeface="Wingdings" panose="05000000000000000000" pitchFamily="2" charset="2"/>
              <a:buChar char="§"/>
            </a:pPr>
            <a:r>
              <a:rPr lang="en-US" sz="1300" b="1">
                <a:solidFill>
                  <a:schemeClr val="accent1"/>
                </a:solidFill>
              </a:rPr>
              <a:t>Remanufacturing:</a:t>
            </a:r>
            <a:r>
              <a:rPr lang="en-US" sz="1300">
                <a:solidFill>
                  <a:schemeClr val="accent1"/>
                </a:solidFill>
              </a:rPr>
              <a:t> remains limited</a:t>
            </a:r>
            <a:r>
              <a:rPr lang="en-US" sz="1300">
                <a:solidFill>
                  <a:srgbClr val="303841"/>
                </a:solidFill>
              </a:rPr>
              <a:t>.</a:t>
            </a:r>
          </a:p>
          <a:p>
            <a:pPr marL="285750" indent="-285750">
              <a:spcBef>
                <a:spcPts val="600"/>
              </a:spcBef>
              <a:buClr>
                <a:schemeClr val="accent5"/>
              </a:buClr>
              <a:buFont typeface="Wingdings" panose="05000000000000000000" pitchFamily="2" charset="2"/>
              <a:buChar char="§"/>
            </a:pPr>
            <a:r>
              <a:rPr lang="en-US" sz="1300" b="1">
                <a:solidFill>
                  <a:schemeClr val="accent1"/>
                </a:solidFill>
              </a:rPr>
              <a:t>Market channels</a:t>
            </a:r>
            <a:r>
              <a:rPr lang="en-US" sz="1300">
                <a:solidFill>
                  <a:schemeClr val="accent1"/>
                </a:solidFill>
              </a:rPr>
              <a:t>: Online platforms and social media are the main channels, complemented by shops, flea markets, charities, municipal reuse </a:t>
            </a:r>
            <a:r>
              <a:rPr lang="en-US" sz="1300" err="1">
                <a:solidFill>
                  <a:schemeClr val="accent1"/>
                </a:solidFill>
              </a:rPr>
              <a:t>centres</a:t>
            </a:r>
            <a:r>
              <a:rPr lang="en-US" sz="1300">
                <a:solidFill>
                  <a:schemeClr val="accent1"/>
                </a:solidFill>
              </a:rPr>
              <a:t> and professional </a:t>
            </a:r>
            <a:r>
              <a:rPr lang="en-US" sz="1300" err="1">
                <a:solidFill>
                  <a:schemeClr val="accent1"/>
                </a:solidFill>
              </a:rPr>
              <a:t>refurbishers</a:t>
            </a:r>
            <a:r>
              <a:rPr lang="en-US" sz="1300">
                <a:solidFill>
                  <a:schemeClr val="accent1"/>
                </a:solidFill>
              </a:rPr>
              <a:t>. Logistics and transport costs constrain the scale-up.</a:t>
            </a:r>
            <a:endParaRPr lang="en-US" sz="1300">
              <a:solidFill>
                <a:srgbClr val="17365D"/>
              </a:solidFill>
            </a:endParaRPr>
          </a:p>
        </p:txBody>
      </p:sp>
      <p:graphicFrame>
        <p:nvGraphicFramePr>
          <p:cNvPr id="73" name="Table 72">
            <a:extLst>
              <a:ext uri="{FF2B5EF4-FFF2-40B4-BE49-F238E27FC236}">
                <a16:creationId xmlns:a16="http://schemas.microsoft.com/office/drawing/2014/main" id="{A650882F-83B2-816E-798F-2F1ADC095753}"/>
              </a:ext>
            </a:extLst>
          </p:cNvPr>
          <p:cNvGraphicFramePr>
            <a:graphicFrameLocks noGrp="1"/>
          </p:cNvGraphicFramePr>
          <p:nvPr/>
        </p:nvGraphicFramePr>
        <p:xfrm>
          <a:off x="490712" y="2059474"/>
          <a:ext cx="5504958" cy="905721"/>
        </p:xfrm>
        <a:graphic>
          <a:graphicData uri="http://schemas.openxmlformats.org/drawingml/2006/table">
            <a:tbl>
              <a:tblPr firstRow="1" firstCol="1" bandRow="1">
                <a:tableStyleId>{69012ECD-51FC-41F1-AA8D-1B2483CD663E}</a:tableStyleId>
              </a:tblPr>
              <a:tblGrid>
                <a:gridCol w="2138341">
                  <a:extLst>
                    <a:ext uri="{9D8B030D-6E8A-4147-A177-3AD203B41FA5}">
                      <a16:colId xmlns:a16="http://schemas.microsoft.com/office/drawing/2014/main" val="4016953723"/>
                    </a:ext>
                  </a:extLst>
                </a:gridCol>
                <a:gridCol w="1411566">
                  <a:extLst>
                    <a:ext uri="{9D8B030D-6E8A-4147-A177-3AD203B41FA5}">
                      <a16:colId xmlns:a16="http://schemas.microsoft.com/office/drawing/2014/main" val="942812445"/>
                    </a:ext>
                  </a:extLst>
                </a:gridCol>
                <a:gridCol w="1107276">
                  <a:extLst>
                    <a:ext uri="{9D8B030D-6E8A-4147-A177-3AD203B41FA5}">
                      <a16:colId xmlns:a16="http://schemas.microsoft.com/office/drawing/2014/main" val="2408627425"/>
                    </a:ext>
                  </a:extLst>
                </a:gridCol>
                <a:gridCol w="847775">
                  <a:extLst>
                    <a:ext uri="{9D8B030D-6E8A-4147-A177-3AD203B41FA5}">
                      <a16:colId xmlns:a16="http://schemas.microsoft.com/office/drawing/2014/main" val="4095182504"/>
                    </a:ext>
                  </a:extLst>
                </a:gridCol>
              </a:tblGrid>
              <a:tr h="283594">
                <a:tc>
                  <a:txBody>
                    <a:bodyPr/>
                    <a:lstStyle/>
                    <a:p>
                      <a:pPr marL="0" marR="0" algn="ctr">
                        <a:lnSpc>
                          <a:spcPct val="110000"/>
                        </a:lnSpc>
                        <a:spcBef>
                          <a:spcPts val="600"/>
                        </a:spcBef>
                        <a:spcAft>
                          <a:spcPts val="600"/>
                        </a:spcAft>
                        <a:buNone/>
                      </a:pPr>
                      <a:r>
                        <a:rPr lang="en-GB" sz="1400">
                          <a:effectLst/>
                        </a:rPr>
                        <a:t>Sales in physical shops / markets</a:t>
                      </a:r>
                      <a:endParaRPr lang="en-GB"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600"/>
                        </a:spcBef>
                        <a:spcAft>
                          <a:spcPts val="600"/>
                        </a:spcAft>
                        <a:buNone/>
                      </a:pPr>
                      <a:r>
                        <a:rPr lang="en-GB" sz="1400">
                          <a:effectLst/>
                        </a:rPr>
                        <a:t>Sales in online platforms</a:t>
                      </a:r>
                      <a:endParaRPr lang="en-GB"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600"/>
                        </a:spcBef>
                        <a:spcAft>
                          <a:spcPts val="600"/>
                        </a:spcAft>
                        <a:buNone/>
                      </a:pPr>
                      <a:r>
                        <a:rPr lang="en-GB" sz="1400">
                          <a:effectLst/>
                        </a:rPr>
                        <a:t>Other channels</a:t>
                      </a:r>
                      <a:endParaRPr lang="en-GB"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600"/>
                        </a:spcBef>
                        <a:spcAft>
                          <a:spcPts val="600"/>
                        </a:spcAft>
                        <a:buNone/>
                      </a:pPr>
                      <a:r>
                        <a:rPr lang="en-GB" sz="1400">
                          <a:effectLst/>
                        </a:rPr>
                        <a:t>Total</a:t>
                      </a:r>
                      <a:endParaRPr lang="en-GB"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050580153"/>
                  </a:ext>
                </a:extLst>
              </a:tr>
              <a:tr h="454553">
                <a:tc>
                  <a:txBody>
                    <a:bodyPr/>
                    <a:lstStyle/>
                    <a:p>
                      <a:pPr marL="0" marR="0" algn="ctr">
                        <a:lnSpc>
                          <a:spcPct val="110000"/>
                        </a:lnSpc>
                        <a:spcBef>
                          <a:spcPts val="600"/>
                        </a:spcBef>
                        <a:spcAft>
                          <a:spcPts val="600"/>
                        </a:spcAft>
                        <a:buNone/>
                      </a:pPr>
                      <a:r>
                        <a:rPr lang="en-GB" sz="1400" b="1">
                          <a:effectLst/>
                        </a:rPr>
                        <a:t>75 617</a:t>
                      </a:r>
                      <a:endParaRPr lang="en-GB"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600"/>
                        </a:spcBef>
                        <a:spcAft>
                          <a:spcPts val="600"/>
                        </a:spcAft>
                        <a:buNone/>
                      </a:pPr>
                      <a:r>
                        <a:rPr lang="en-GB" sz="1400" b="1">
                          <a:effectLst/>
                        </a:rPr>
                        <a:t>130 433</a:t>
                      </a:r>
                      <a:endParaRPr lang="en-GB"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600"/>
                        </a:spcBef>
                        <a:spcAft>
                          <a:spcPts val="600"/>
                        </a:spcAft>
                        <a:buNone/>
                      </a:pPr>
                      <a:r>
                        <a:rPr lang="en-GB" sz="1400" b="1">
                          <a:effectLst/>
                        </a:rPr>
                        <a:t>87 521</a:t>
                      </a:r>
                      <a:endParaRPr lang="en-GB"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600"/>
                        </a:spcBef>
                        <a:spcAft>
                          <a:spcPts val="600"/>
                        </a:spcAft>
                        <a:buNone/>
                      </a:pPr>
                      <a:r>
                        <a:rPr lang="en-GB" sz="1400" b="1">
                          <a:effectLst/>
                        </a:rPr>
                        <a:t>293 571</a:t>
                      </a:r>
                      <a:endParaRPr lang="en-GB"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295738805"/>
                  </a:ext>
                </a:extLst>
              </a:tr>
            </a:tbl>
          </a:graphicData>
        </a:graphic>
      </p:graphicFrame>
    </p:spTree>
    <p:extLst>
      <p:ext uri="{BB962C8B-B14F-4D97-AF65-F5344CB8AC3E}">
        <p14:creationId xmlns:p14="http://schemas.microsoft.com/office/powerpoint/2010/main" val="2826021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208AA-86A9-F8D6-1EF6-9C51E2FDC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59761B-C02C-5CAB-5474-E9AB14BFCA19}"/>
              </a:ext>
            </a:extLst>
          </p:cNvPr>
          <p:cNvSpPr>
            <a:spLocks noGrp="1"/>
          </p:cNvSpPr>
          <p:nvPr>
            <p:ph type="title"/>
          </p:nvPr>
        </p:nvSpPr>
        <p:spPr>
          <a:xfrm>
            <a:off x="533538" y="156410"/>
            <a:ext cx="8538354" cy="558217"/>
          </a:xfrm>
        </p:spPr>
        <p:txBody>
          <a:bodyPr/>
          <a:lstStyle/>
          <a:p>
            <a:r>
              <a:rPr lang="en-US"/>
              <a:t>Task 2: Markets</a:t>
            </a:r>
          </a:p>
        </p:txBody>
      </p:sp>
      <p:sp>
        <p:nvSpPr>
          <p:cNvPr id="4" name="Text Placeholder 3">
            <a:extLst>
              <a:ext uri="{FF2B5EF4-FFF2-40B4-BE49-F238E27FC236}">
                <a16:creationId xmlns:a16="http://schemas.microsoft.com/office/drawing/2014/main" id="{B44CF937-0F21-34A3-3D1C-E01E428ED6E1}"/>
              </a:ext>
            </a:extLst>
          </p:cNvPr>
          <p:cNvSpPr>
            <a:spLocks noGrp="1"/>
          </p:cNvSpPr>
          <p:nvPr>
            <p:ph type="body" idx="13"/>
          </p:nvPr>
        </p:nvSpPr>
        <p:spPr>
          <a:xfrm>
            <a:off x="637237" y="722244"/>
            <a:ext cx="8110837" cy="558217"/>
          </a:xfrm>
        </p:spPr>
        <p:txBody>
          <a:bodyPr/>
          <a:lstStyle/>
          <a:p>
            <a:r>
              <a:rPr lang="en-US"/>
              <a:t>Structure of the sector</a:t>
            </a:r>
          </a:p>
        </p:txBody>
      </p:sp>
      <p:grpSp>
        <p:nvGrpSpPr>
          <p:cNvPr id="6" name="Group 5">
            <a:extLst>
              <a:ext uri="{FF2B5EF4-FFF2-40B4-BE49-F238E27FC236}">
                <a16:creationId xmlns:a16="http://schemas.microsoft.com/office/drawing/2014/main" id="{D67DCBA0-2315-BA18-4108-19457DD6F27B}"/>
              </a:ext>
            </a:extLst>
          </p:cNvPr>
          <p:cNvGrpSpPr/>
          <p:nvPr/>
        </p:nvGrpSpPr>
        <p:grpSpPr>
          <a:xfrm>
            <a:off x="470559" y="3420081"/>
            <a:ext cx="2757992" cy="730507"/>
            <a:chOff x="3215654" y="1256290"/>
            <a:chExt cx="2225198" cy="1350051"/>
          </a:xfrm>
        </p:grpSpPr>
        <p:sp>
          <p:nvSpPr>
            <p:cNvPr id="10" name="Shape 2">
              <a:extLst>
                <a:ext uri="{FF2B5EF4-FFF2-40B4-BE49-F238E27FC236}">
                  <a16:creationId xmlns:a16="http://schemas.microsoft.com/office/drawing/2014/main" id="{8AB0AD55-3E67-4D7B-29A8-217E9C1BBA1A}"/>
                </a:ext>
              </a:extLst>
            </p:cNvPr>
            <p:cNvSpPr/>
            <p:nvPr/>
          </p:nvSpPr>
          <p:spPr>
            <a:xfrm>
              <a:off x="3215654" y="1285703"/>
              <a:ext cx="2225198" cy="1320638"/>
            </a:xfrm>
            <a:prstGeom prst="roundRect">
              <a:avLst>
                <a:gd name="adj" fmla="val 6780"/>
              </a:avLst>
            </a:prstGeom>
            <a:solidFill>
              <a:srgbClr val="FFFFFF"/>
            </a:solidFill>
            <a:ln w="12700">
              <a:solidFill>
                <a:srgbClr val="D8DDE5"/>
              </a:solidFill>
              <a:prstDash val="solid"/>
            </a:ln>
            <a:effectLst>
              <a:outerShdw blurRad="15240" dist="6350" dir="2700000" algn="bl" rotWithShape="0">
                <a:srgbClr val="000000">
                  <a:alpha val="12000"/>
                </a:srgbClr>
              </a:outerShdw>
            </a:effectLst>
          </p:spPr>
          <p:txBody>
            <a:bodyPr/>
            <a:lstStyle/>
            <a:p>
              <a:endParaRPr lang="en-GB"/>
            </a:p>
          </p:txBody>
        </p:sp>
        <p:sp>
          <p:nvSpPr>
            <p:cNvPr id="9" name="Text 4">
              <a:extLst>
                <a:ext uri="{FF2B5EF4-FFF2-40B4-BE49-F238E27FC236}">
                  <a16:creationId xmlns:a16="http://schemas.microsoft.com/office/drawing/2014/main" id="{D1404BBE-05BA-49D6-A7ED-0F69C91FDCA1}"/>
                </a:ext>
              </a:extLst>
            </p:cNvPr>
            <p:cNvSpPr/>
            <p:nvPr/>
          </p:nvSpPr>
          <p:spPr>
            <a:xfrm>
              <a:off x="3263942" y="1256290"/>
              <a:ext cx="2150787" cy="1223243"/>
            </a:xfrm>
            <a:prstGeom prst="rect">
              <a:avLst/>
            </a:prstGeom>
            <a:noFill/>
            <a:ln/>
          </p:spPr>
          <p:txBody>
            <a:bodyPr wrap="square" lIns="0" tIns="0" rIns="0" bIns="0" rtlCol="0" anchor="ctr"/>
            <a:lstStyle/>
            <a:p>
              <a:pPr marL="0" indent="0" algn="ctr">
                <a:lnSpc>
                  <a:spcPct val="120000"/>
                </a:lnSpc>
                <a:buNone/>
              </a:pPr>
              <a:r>
                <a:rPr lang="en-US" b="1">
                  <a:solidFill>
                    <a:schemeClr val="accent1">
                      <a:lumMod val="90000"/>
                      <a:lumOff val="10000"/>
                    </a:schemeClr>
                  </a:solidFill>
                </a:rPr>
                <a:t>~ 125,000 enterprises </a:t>
              </a:r>
            </a:p>
            <a:p>
              <a:pPr>
                <a:lnSpc>
                  <a:spcPct val="120000"/>
                </a:lnSpc>
              </a:pPr>
              <a:r>
                <a:rPr lang="en-US" sz="1200">
                  <a:solidFill>
                    <a:schemeClr val="accent1">
                      <a:lumMod val="90000"/>
                      <a:lumOff val="10000"/>
                    </a:schemeClr>
                  </a:solidFill>
                </a:rPr>
                <a:t>Top countries: Poland, Italy and France</a:t>
              </a:r>
            </a:p>
          </p:txBody>
        </p:sp>
      </p:grpSp>
      <p:sp>
        <p:nvSpPr>
          <p:cNvPr id="13" name="Text 13">
            <a:extLst>
              <a:ext uri="{FF2B5EF4-FFF2-40B4-BE49-F238E27FC236}">
                <a16:creationId xmlns:a16="http://schemas.microsoft.com/office/drawing/2014/main" id="{304C811A-C777-7FAC-2DB5-38DF6D42503A}"/>
              </a:ext>
            </a:extLst>
          </p:cNvPr>
          <p:cNvSpPr/>
          <p:nvPr/>
        </p:nvSpPr>
        <p:spPr>
          <a:xfrm>
            <a:off x="470559" y="1692674"/>
            <a:ext cx="3419856" cy="228600"/>
          </a:xfrm>
          <a:prstGeom prst="rect">
            <a:avLst/>
          </a:prstGeom>
          <a:noFill/>
          <a:ln/>
        </p:spPr>
        <p:txBody>
          <a:bodyPr wrap="square" lIns="0" tIns="0" rIns="0" bIns="0" rtlCol="0" anchor="ctr"/>
          <a:lstStyle/>
          <a:p>
            <a:pPr marL="0" indent="0">
              <a:buNone/>
            </a:pPr>
            <a:r>
              <a:rPr lang="en-US" sz="1420" b="1">
                <a:solidFill>
                  <a:srgbClr val="17365D"/>
                </a:solidFill>
              </a:rPr>
              <a:t>Enterprises (</a:t>
            </a:r>
            <a:r>
              <a:rPr lang="en-US" sz="1420">
                <a:solidFill>
                  <a:srgbClr val="17365D"/>
                </a:solidFill>
              </a:rPr>
              <a:t>2024 data</a:t>
            </a:r>
            <a:r>
              <a:rPr lang="en-US" sz="1420" b="1">
                <a:solidFill>
                  <a:srgbClr val="17365D"/>
                </a:solidFill>
              </a:rPr>
              <a:t>)</a:t>
            </a:r>
            <a:endParaRPr lang="en-US" sz="1420"/>
          </a:p>
        </p:txBody>
      </p:sp>
      <p:sp>
        <p:nvSpPr>
          <p:cNvPr id="15" name="Text 36">
            <a:extLst>
              <a:ext uri="{FF2B5EF4-FFF2-40B4-BE49-F238E27FC236}">
                <a16:creationId xmlns:a16="http://schemas.microsoft.com/office/drawing/2014/main" id="{8C3D7BC5-CB6A-AB95-19F1-1B5B88BA781F}"/>
              </a:ext>
            </a:extLst>
          </p:cNvPr>
          <p:cNvSpPr/>
          <p:nvPr/>
        </p:nvSpPr>
        <p:spPr>
          <a:xfrm>
            <a:off x="4127298" y="1655995"/>
            <a:ext cx="3419856" cy="228600"/>
          </a:xfrm>
          <a:prstGeom prst="rect">
            <a:avLst/>
          </a:prstGeom>
          <a:noFill/>
          <a:ln/>
        </p:spPr>
        <p:txBody>
          <a:bodyPr wrap="square" lIns="0" tIns="0" rIns="0" bIns="0" rtlCol="0" anchor="ctr"/>
          <a:lstStyle/>
          <a:p>
            <a:pPr marL="0" indent="0">
              <a:buNone/>
            </a:pPr>
            <a:r>
              <a:rPr lang="en-US" sz="1420" b="1">
                <a:solidFill>
                  <a:srgbClr val="17365D"/>
                </a:solidFill>
              </a:rPr>
              <a:t>Net turnover (EUR bn</a:t>
            </a:r>
            <a:r>
              <a:rPr lang="en-US" sz="1420">
                <a:solidFill>
                  <a:srgbClr val="17365D"/>
                </a:solidFill>
              </a:rPr>
              <a:t>, 2024 data</a:t>
            </a:r>
            <a:r>
              <a:rPr lang="en-US" sz="1420" b="1">
                <a:solidFill>
                  <a:srgbClr val="17365D"/>
                </a:solidFill>
              </a:rPr>
              <a:t>)</a:t>
            </a:r>
            <a:endParaRPr lang="en-US" sz="1420"/>
          </a:p>
        </p:txBody>
      </p:sp>
      <p:sp>
        <p:nvSpPr>
          <p:cNvPr id="17" name="Text 59">
            <a:extLst>
              <a:ext uri="{FF2B5EF4-FFF2-40B4-BE49-F238E27FC236}">
                <a16:creationId xmlns:a16="http://schemas.microsoft.com/office/drawing/2014/main" id="{B58E31D0-24FC-6DE2-1223-8E4589A636EC}"/>
              </a:ext>
            </a:extLst>
          </p:cNvPr>
          <p:cNvSpPr/>
          <p:nvPr/>
        </p:nvSpPr>
        <p:spPr>
          <a:xfrm>
            <a:off x="7784037" y="909531"/>
            <a:ext cx="3678274" cy="365742"/>
          </a:xfrm>
          <a:prstGeom prst="rect">
            <a:avLst/>
          </a:prstGeom>
          <a:noFill/>
          <a:ln/>
        </p:spPr>
        <p:txBody>
          <a:bodyPr wrap="square" lIns="0" tIns="0" rIns="0" bIns="0" rtlCol="0" anchor="ctr"/>
          <a:lstStyle/>
          <a:p>
            <a:r>
              <a:rPr lang="en-US" sz="1420" b="1">
                <a:solidFill>
                  <a:srgbClr val="17365D"/>
                </a:solidFill>
              </a:rPr>
              <a:t>Wages (</a:t>
            </a:r>
            <a:r>
              <a:rPr lang="en-US" sz="1420">
                <a:solidFill>
                  <a:srgbClr val="17365D"/>
                </a:solidFill>
              </a:rPr>
              <a:t>2023 data</a:t>
            </a:r>
            <a:r>
              <a:rPr lang="en-US" sz="1420" b="1">
                <a:solidFill>
                  <a:srgbClr val="17365D"/>
                </a:solidFill>
              </a:rPr>
              <a:t>)</a:t>
            </a:r>
            <a:endParaRPr lang="en-US" sz="1420"/>
          </a:p>
        </p:txBody>
      </p:sp>
      <p:graphicFrame>
        <p:nvGraphicFramePr>
          <p:cNvPr id="18" name="Table 17">
            <a:extLst>
              <a:ext uri="{FF2B5EF4-FFF2-40B4-BE49-F238E27FC236}">
                <a16:creationId xmlns:a16="http://schemas.microsoft.com/office/drawing/2014/main" id="{C87A50E3-77B4-100D-AF50-3C21F3B27C65}"/>
              </a:ext>
            </a:extLst>
          </p:cNvPr>
          <p:cNvGraphicFramePr>
            <a:graphicFrameLocks noGrp="1"/>
          </p:cNvGraphicFramePr>
          <p:nvPr/>
        </p:nvGraphicFramePr>
        <p:xfrm>
          <a:off x="383773" y="2000873"/>
          <a:ext cx="3273381" cy="1400363"/>
        </p:xfrm>
        <a:graphic>
          <a:graphicData uri="http://schemas.openxmlformats.org/drawingml/2006/table">
            <a:tbl>
              <a:tblPr firstRow="1" firstCol="1" bandRow="1">
                <a:tableStyleId>{D113A9D2-9D6B-4929-AA2D-F23B5EE8CBE7}</a:tableStyleId>
              </a:tblPr>
              <a:tblGrid>
                <a:gridCol w="702193">
                  <a:extLst>
                    <a:ext uri="{9D8B030D-6E8A-4147-A177-3AD203B41FA5}">
                      <a16:colId xmlns:a16="http://schemas.microsoft.com/office/drawing/2014/main" val="2344255095"/>
                    </a:ext>
                  </a:extLst>
                </a:gridCol>
                <a:gridCol w="955614">
                  <a:extLst>
                    <a:ext uri="{9D8B030D-6E8A-4147-A177-3AD203B41FA5}">
                      <a16:colId xmlns:a16="http://schemas.microsoft.com/office/drawing/2014/main" val="3940654402"/>
                    </a:ext>
                  </a:extLst>
                </a:gridCol>
                <a:gridCol w="807787">
                  <a:extLst>
                    <a:ext uri="{9D8B030D-6E8A-4147-A177-3AD203B41FA5}">
                      <a16:colId xmlns:a16="http://schemas.microsoft.com/office/drawing/2014/main" val="3856153649"/>
                    </a:ext>
                  </a:extLst>
                </a:gridCol>
                <a:gridCol w="807787">
                  <a:extLst>
                    <a:ext uri="{9D8B030D-6E8A-4147-A177-3AD203B41FA5}">
                      <a16:colId xmlns:a16="http://schemas.microsoft.com/office/drawing/2014/main" val="969012244"/>
                    </a:ext>
                  </a:extLst>
                </a:gridCol>
              </a:tblGrid>
              <a:tr h="315449">
                <a:tc>
                  <a:txBody>
                    <a:bodyPr/>
                    <a:lstStyle/>
                    <a:p>
                      <a:pPr>
                        <a:buNone/>
                      </a:pPr>
                      <a:endParaRPr lang="en-GB" sz="1500">
                        <a:solidFill>
                          <a:schemeClr val="bg1"/>
                        </a:solidFill>
                        <a:effectLst/>
                        <a:latin typeface="Arial" panose="020B0604020202020204" pitchFamily="34" charset="0"/>
                        <a:cs typeface="Times New Roman" panose="02020603050405020304" pitchFamily="18" charset="0"/>
                      </a:endParaRPr>
                    </a:p>
                  </a:txBody>
                  <a:tcPr marL="71755" marR="71755" marT="0" marB="0" anchor="ctr"/>
                </a:tc>
                <a:tc>
                  <a:txBody>
                    <a:bodyPr/>
                    <a:lstStyle/>
                    <a:p>
                      <a:pPr marL="0" marR="0">
                        <a:lnSpc>
                          <a:spcPct val="110000"/>
                        </a:lnSpc>
                        <a:spcBef>
                          <a:spcPts val="600"/>
                        </a:spcBef>
                        <a:spcAft>
                          <a:spcPts val="600"/>
                        </a:spcAft>
                        <a:buNone/>
                      </a:pPr>
                      <a:r>
                        <a:rPr lang="en-GB" sz="1500">
                          <a:solidFill>
                            <a:schemeClr val="bg1"/>
                          </a:solidFill>
                          <a:effectLst/>
                        </a:rPr>
                        <a:t>Micro </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r>
                        <a:rPr lang="en-GB" sz="1500">
                          <a:solidFill>
                            <a:schemeClr val="bg1"/>
                          </a:solidFill>
                          <a:effectLst/>
                        </a:rPr>
                        <a:t>SME</a:t>
                      </a:r>
                      <a:endParaRPr lang="en-GB" sz="1500">
                        <a:solidFill>
                          <a:schemeClr val="bg1"/>
                        </a:solidFill>
                      </a:endParaRPr>
                    </a:p>
                  </a:txBody>
                  <a:tcPr marL="71755" marR="71755" marT="0" marB="0" anchor="ctr"/>
                </a:tc>
                <a:tc>
                  <a:txBody>
                    <a:bodyPr/>
                    <a:lstStyle/>
                    <a:p>
                      <a:r>
                        <a:rPr lang="en-GB" sz="1500">
                          <a:solidFill>
                            <a:schemeClr val="bg1"/>
                          </a:solidFill>
                          <a:effectLst/>
                        </a:rPr>
                        <a:t>Large</a:t>
                      </a:r>
                      <a:endParaRPr lang="en-GB" sz="1500">
                        <a:solidFill>
                          <a:schemeClr val="bg1"/>
                        </a:solidFill>
                      </a:endParaRPr>
                    </a:p>
                  </a:txBody>
                  <a:tcPr marL="71755" marR="71755" marT="0" marB="0" anchor="ctr"/>
                </a:tc>
                <a:extLst>
                  <a:ext uri="{0D108BD9-81ED-4DB2-BD59-A6C34878D82A}">
                    <a16:rowId xmlns:a16="http://schemas.microsoft.com/office/drawing/2014/main" val="2207163560"/>
                  </a:ext>
                </a:extLst>
              </a:tr>
              <a:tr h="542457">
                <a:tc>
                  <a:txBody>
                    <a:bodyPr/>
                    <a:lstStyle/>
                    <a:p>
                      <a:pPr marL="0" marR="0">
                        <a:lnSpc>
                          <a:spcPct val="110000"/>
                        </a:lnSpc>
                        <a:spcBef>
                          <a:spcPts val="200"/>
                        </a:spcBef>
                        <a:spcAft>
                          <a:spcPts val="200"/>
                        </a:spcAft>
                        <a:buNone/>
                      </a:pPr>
                      <a:r>
                        <a:rPr lang="en-GB" sz="1500">
                          <a:solidFill>
                            <a:schemeClr val="bg1"/>
                          </a:solidFill>
                          <a:effectLst/>
                        </a:rPr>
                        <a:t>Value</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500">
                          <a:solidFill>
                            <a:schemeClr val="bg1"/>
                          </a:solidFill>
                          <a:effectLst/>
                        </a:rPr>
                        <a:t>115 356</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500">
                          <a:solidFill>
                            <a:schemeClr val="bg1"/>
                          </a:solidFill>
                          <a:effectLst/>
                        </a:rPr>
                        <a:t>9 025</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500">
                          <a:solidFill>
                            <a:schemeClr val="bg1"/>
                          </a:solidFill>
                          <a:effectLst/>
                        </a:rPr>
                        <a:t>366</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401645520"/>
                  </a:ext>
                </a:extLst>
              </a:tr>
              <a:tr h="542457">
                <a:tc>
                  <a:txBody>
                    <a:bodyPr/>
                    <a:lstStyle/>
                    <a:p>
                      <a:pPr marL="0" marR="0">
                        <a:lnSpc>
                          <a:spcPct val="110000"/>
                        </a:lnSpc>
                        <a:spcBef>
                          <a:spcPts val="200"/>
                        </a:spcBef>
                        <a:spcAft>
                          <a:spcPts val="200"/>
                        </a:spcAft>
                        <a:buNone/>
                      </a:pPr>
                      <a:r>
                        <a:rPr lang="en-US" sz="1500">
                          <a:solidFill>
                            <a:schemeClr val="bg1"/>
                          </a:solidFill>
                          <a:effectLst/>
                        </a:rPr>
                        <a:t>S</a:t>
                      </a:r>
                      <a:r>
                        <a:rPr lang="en-GB" sz="1500">
                          <a:solidFill>
                            <a:schemeClr val="bg1"/>
                          </a:solidFill>
                          <a:effectLst/>
                        </a:rPr>
                        <a:t>hare</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b="1">
                          <a:solidFill>
                            <a:schemeClr val="bg1"/>
                          </a:solidFill>
                          <a:effectLst/>
                        </a:rPr>
                        <a:t>92.5%</a:t>
                      </a:r>
                      <a:endParaRPr lang="en-GB" sz="15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a:solidFill>
                            <a:schemeClr val="bg1"/>
                          </a:solidFill>
                          <a:effectLst/>
                        </a:rPr>
                        <a:t>7.2%</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a:solidFill>
                            <a:schemeClr val="bg1"/>
                          </a:solidFill>
                          <a:effectLst/>
                        </a:rPr>
                        <a:t>0.3%</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703406237"/>
                  </a:ext>
                </a:extLst>
              </a:tr>
            </a:tbl>
          </a:graphicData>
        </a:graphic>
      </p:graphicFrame>
      <p:graphicFrame>
        <p:nvGraphicFramePr>
          <p:cNvPr id="22" name="Table 21">
            <a:extLst>
              <a:ext uri="{FF2B5EF4-FFF2-40B4-BE49-F238E27FC236}">
                <a16:creationId xmlns:a16="http://schemas.microsoft.com/office/drawing/2014/main" id="{B777A4D4-E2CD-F55E-EA0B-580A37838B0B}"/>
              </a:ext>
            </a:extLst>
          </p:cNvPr>
          <p:cNvGraphicFramePr>
            <a:graphicFrameLocks noGrp="1"/>
          </p:cNvGraphicFramePr>
          <p:nvPr/>
        </p:nvGraphicFramePr>
        <p:xfrm>
          <a:off x="4107514" y="2002260"/>
          <a:ext cx="3351220" cy="1398976"/>
        </p:xfrm>
        <a:graphic>
          <a:graphicData uri="http://schemas.openxmlformats.org/drawingml/2006/table">
            <a:tbl>
              <a:tblPr firstRow="1" firstCol="1" bandRow="1">
                <a:tableStyleId>{D113A9D2-9D6B-4929-AA2D-F23B5EE8CBE7}</a:tableStyleId>
              </a:tblPr>
              <a:tblGrid>
                <a:gridCol w="718890">
                  <a:extLst>
                    <a:ext uri="{9D8B030D-6E8A-4147-A177-3AD203B41FA5}">
                      <a16:colId xmlns:a16="http://schemas.microsoft.com/office/drawing/2014/main" val="2344255095"/>
                    </a:ext>
                  </a:extLst>
                </a:gridCol>
                <a:gridCol w="978338">
                  <a:extLst>
                    <a:ext uri="{9D8B030D-6E8A-4147-A177-3AD203B41FA5}">
                      <a16:colId xmlns:a16="http://schemas.microsoft.com/office/drawing/2014/main" val="3940654402"/>
                    </a:ext>
                  </a:extLst>
                </a:gridCol>
                <a:gridCol w="826996">
                  <a:extLst>
                    <a:ext uri="{9D8B030D-6E8A-4147-A177-3AD203B41FA5}">
                      <a16:colId xmlns:a16="http://schemas.microsoft.com/office/drawing/2014/main" val="3856153649"/>
                    </a:ext>
                  </a:extLst>
                </a:gridCol>
                <a:gridCol w="826996">
                  <a:extLst>
                    <a:ext uri="{9D8B030D-6E8A-4147-A177-3AD203B41FA5}">
                      <a16:colId xmlns:a16="http://schemas.microsoft.com/office/drawing/2014/main" val="969012244"/>
                    </a:ext>
                  </a:extLst>
                </a:gridCol>
              </a:tblGrid>
              <a:tr h="316518">
                <a:tc>
                  <a:txBody>
                    <a:bodyPr/>
                    <a:lstStyle/>
                    <a:p>
                      <a:pPr>
                        <a:buNone/>
                      </a:pPr>
                      <a:endParaRPr lang="en-GB" sz="1500" b="0">
                        <a:solidFill>
                          <a:schemeClr val="bg1"/>
                        </a:solidFill>
                        <a:effectLst/>
                        <a:latin typeface="Arial" panose="020B0604020202020204" pitchFamily="34" charset="0"/>
                        <a:cs typeface="Times New Roman" panose="02020603050405020304" pitchFamily="18" charset="0"/>
                      </a:endParaRPr>
                    </a:p>
                  </a:txBody>
                  <a:tcPr marL="71755" marR="71755" marT="0" marB="0" anchor="ctr"/>
                </a:tc>
                <a:tc>
                  <a:txBody>
                    <a:bodyPr/>
                    <a:lstStyle/>
                    <a:p>
                      <a:pPr marL="0" marR="0">
                        <a:lnSpc>
                          <a:spcPct val="110000"/>
                        </a:lnSpc>
                        <a:spcBef>
                          <a:spcPts val="600"/>
                        </a:spcBef>
                        <a:spcAft>
                          <a:spcPts val="600"/>
                        </a:spcAft>
                        <a:buNone/>
                      </a:pPr>
                      <a:r>
                        <a:rPr lang="en-GB" sz="1500" b="0">
                          <a:solidFill>
                            <a:schemeClr val="bg1"/>
                          </a:solidFill>
                          <a:effectLst/>
                        </a:rPr>
                        <a:t>Micro </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r>
                        <a:rPr lang="en-GB" sz="1500" b="0">
                          <a:solidFill>
                            <a:schemeClr val="bg1"/>
                          </a:solidFill>
                          <a:effectLst/>
                        </a:rPr>
                        <a:t>SME</a:t>
                      </a:r>
                      <a:endParaRPr lang="en-GB" sz="1500" b="0">
                        <a:solidFill>
                          <a:schemeClr val="bg1"/>
                        </a:solidFill>
                      </a:endParaRPr>
                    </a:p>
                  </a:txBody>
                  <a:tcPr marL="71755" marR="71755" marT="0" marB="0" anchor="ctr"/>
                </a:tc>
                <a:tc>
                  <a:txBody>
                    <a:bodyPr/>
                    <a:lstStyle/>
                    <a:p>
                      <a:r>
                        <a:rPr lang="en-GB" sz="1500" b="0">
                          <a:solidFill>
                            <a:schemeClr val="bg1"/>
                          </a:solidFill>
                          <a:effectLst/>
                        </a:rPr>
                        <a:t>Large</a:t>
                      </a:r>
                      <a:endParaRPr lang="en-GB" sz="1500" b="0">
                        <a:solidFill>
                          <a:schemeClr val="bg1"/>
                        </a:solidFill>
                      </a:endParaRPr>
                    </a:p>
                  </a:txBody>
                  <a:tcPr marL="71755" marR="71755" marT="0" marB="0" anchor="ctr"/>
                </a:tc>
                <a:extLst>
                  <a:ext uri="{0D108BD9-81ED-4DB2-BD59-A6C34878D82A}">
                    <a16:rowId xmlns:a16="http://schemas.microsoft.com/office/drawing/2014/main" val="2207163560"/>
                  </a:ext>
                </a:extLst>
              </a:tr>
              <a:tr h="541229">
                <a:tc>
                  <a:txBody>
                    <a:bodyPr/>
                    <a:lstStyle/>
                    <a:p>
                      <a:pPr marL="0" marR="0">
                        <a:lnSpc>
                          <a:spcPct val="110000"/>
                        </a:lnSpc>
                        <a:spcBef>
                          <a:spcPts val="200"/>
                        </a:spcBef>
                        <a:spcAft>
                          <a:spcPts val="200"/>
                        </a:spcAft>
                        <a:buNone/>
                      </a:pPr>
                      <a:r>
                        <a:rPr lang="en-GB" sz="1500" b="0">
                          <a:solidFill>
                            <a:schemeClr val="bg1"/>
                          </a:solidFill>
                          <a:effectLst/>
                        </a:rPr>
                        <a:t>Value</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b="0">
                          <a:solidFill>
                            <a:schemeClr val="bg1"/>
                          </a:solidFill>
                          <a:effectLst/>
                        </a:rPr>
                        <a:t>17</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defTabSz="914400" rtl="0" eaLnBrk="1" latinLnBrk="0" hangingPunct="1">
                        <a:lnSpc>
                          <a:spcPct val="110000"/>
                        </a:lnSpc>
                        <a:spcBef>
                          <a:spcPts val="200"/>
                        </a:spcBef>
                        <a:spcAft>
                          <a:spcPts val="200"/>
                        </a:spcAft>
                        <a:buNone/>
                      </a:pPr>
                      <a:r>
                        <a:rPr lang="en-GB" sz="1500" b="0" kern="1200">
                          <a:solidFill>
                            <a:schemeClr val="bg1"/>
                          </a:solidFill>
                          <a:effectLst/>
                        </a:rPr>
                        <a:t>57.5</a:t>
                      </a:r>
                      <a:endParaRPr lang="en-GB" sz="1500" b="0"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defTabSz="914400" rtl="0" eaLnBrk="1" latinLnBrk="0" hangingPunct="1">
                        <a:lnSpc>
                          <a:spcPct val="110000"/>
                        </a:lnSpc>
                        <a:spcBef>
                          <a:spcPts val="200"/>
                        </a:spcBef>
                        <a:spcAft>
                          <a:spcPts val="200"/>
                        </a:spcAft>
                        <a:buNone/>
                      </a:pPr>
                      <a:r>
                        <a:rPr lang="en-GB" sz="1500" b="0" kern="1200">
                          <a:solidFill>
                            <a:schemeClr val="bg1"/>
                          </a:solidFill>
                          <a:effectLst/>
                        </a:rPr>
                        <a:t>40.7</a:t>
                      </a:r>
                      <a:endParaRPr lang="en-GB" sz="1500" b="0"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401645520"/>
                  </a:ext>
                </a:extLst>
              </a:tr>
              <a:tr h="541229">
                <a:tc>
                  <a:txBody>
                    <a:bodyPr/>
                    <a:lstStyle/>
                    <a:p>
                      <a:pPr marL="0" marR="0">
                        <a:lnSpc>
                          <a:spcPct val="110000"/>
                        </a:lnSpc>
                        <a:spcBef>
                          <a:spcPts val="200"/>
                        </a:spcBef>
                        <a:spcAft>
                          <a:spcPts val="200"/>
                        </a:spcAft>
                        <a:buNone/>
                      </a:pPr>
                      <a:r>
                        <a:rPr lang="en-US" sz="1500" b="0">
                          <a:solidFill>
                            <a:schemeClr val="bg1"/>
                          </a:solidFill>
                          <a:effectLst/>
                        </a:rPr>
                        <a:t>S</a:t>
                      </a:r>
                      <a:r>
                        <a:rPr lang="en-GB" sz="1500" b="0">
                          <a:solidFill>
                            <a:schemeClr val="bg1"/>
                          </a:solidFill>
                          <a:effectLst/>
                        </a:rPr>
                        <a:t>hare</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b="0">
                          <a:solidFill>
                            <a:schemeClr val="bg1"/>
                          </a:solidFill>
                          <a:effectLst/>
                        </a:rPr>
                        <a:t>15%</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b="0">
                          <a:solidFill>
                            <a:schemeClr val="bg1"/>
                          </a:solidFill>
                          <a:effectLst/>
                        </a:rPr>
                        <a:t>50%</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500" b="0">
                          <a:solidFill>
                            <a:schemeClr val="bg1"/>
                          </a:solidFill>
                          <a:effectLst/>
                        </a:rPr>
                        <a:t>35%</a:t>
                      </a:r>
                      <a:endParaRPr lang="en-GB" sz="15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703406237"/>
                  </a:ext>
                </a:extLst>
              </a:tr>
            </a:tbl>
          </a:graphicData>
        </a:graphic>
      </p:graphicFrame>
      <p:grpSp>
        <p:nvGrpSpPr>
          <p:cNvPr id="23" name="Group 22">
            <a:extLst>
              <a:ext uri="{FF2B5EF4-FFF2-40B4-BE49-F238E27FC236}">
                <a16:creationId xmlns:a16="http://schemas.microsoft.com/office/drawing/2014/main" id="{FCC7F874-D33E-C7EF-BB96-E14BC5E10FD0}"/>
              </a:ext>
            </a:extLst>
          </p:cNvPr>
          <p:cNvGrpSpPr/>
          <p:nvPr/>
        </p:nvGrpSpPr>
        <p:grpSpPr>
          <a:xfrm>
            <a:off x="7709372" y="3696434"/>
            <a:ext cx="4422854" cy="2439321"/>
            <a:chOff x="1851082" y="6686159"/>
            <a:chExt cx="2225198" cy="1320638"/>
          </a:xfrm>
        </p:grpSpPr>
        <p:sp>
          <p:nvSpPr>
            <p:cNvPr id="24" name="Shape 2">
              <a:extLst>
                <a:ext uri="{FF2B5EF4-FFF2-40B4-BE49-F238E27FC236}">
                  <a16:creationId xmlns:a16="http://schemas.microsoft.com/office/drawing/2014/main" id="{19141CA3-E7C1-C377-FA8F-3BAFD49E1E80}"/>
                </a:ext>
              </a:extLst>
            </p:cNvPr>
            <p:cNvSpPr/>
            <p:nvPr/>
          </p:nvSpPr>
          <p:spPr>
            <a:xfrm>
              <a:off x="1851082" y="6686159"/>
              <a:ext cx="2225198" cy="1320638"/>
            </a:xfrm>
            <a:prstGeom prst="roundRect">
              <a:avLst>
                <a:gd name="adj" fmla="val 6780"/>
              </a:avLst>
            </a:prstGeom>
            <a:solidFill>
              <a:schemeClr val="accent1"/>
            </a:solidFill>
            <a:ln w="12700">
              <a:solidFill>
                <a:srgbClr val="D8DDE5"/>
              </a:solidFill>
              <a:prstDash val="solid"/>
            </a:ln>
            <a:effectLst>
              <a:outerShdw blurRad="15240" dist="6350" dir="2700000" algn="bl" rotWithShape="0">
                <a:srgbClr val="000000">
                  <a:alpha val="12000"/>
                </a:srgbClr>
              </a:outerShdw>
            </a:effectLst>
          </p:spPr>
          <p:txBody>
            <a:bodyPr/>
            <a:lstStyle/>
            <a:p>
              <a:endParaRPr lang="en-GB">
                <a:solidFill>
                  <a:schemeClr val="bg1"/>
                </a:solidFill>
              </a:endParaRPr>
            </a:p>
          </p:txBody>
        </p:sp>
        <p:sp>
          <p:nvSpPr>
            <p:cNvPr id="25" name="Text 4">
              <a:extLst>
                <a:ext uri="{FF2B5EF4-FFF2-40B4-BE49-F238E27FC236}">
                  <a16:creationId xmlns:a16="http://schemas.microsoft.com/office/drawing/2014/main" id="{987D2592-A5B6-4542-924B-AF39E895A3D6}"/>
                </a:ext>
              </a:extLst>
            </p:cNvPr>
            <p:cNvSpPr/>
            <p:nvPr/>
          </p:nvSpPr>
          <p:spPr>
            <a:xfrm>
              <a:off x="2170562" y="6686159"/>
              <a:ext cx="1905718" cy="1320638"/>
            </a:xfrm>
            <a:prstGeom prst="rect">
              <a:avLst/>
            </a:prstGeom>
            <a:noFill/>
            <a:ln/>
          </p:spPr>
          <p:txBody>
            <a:bodyPr wrap="square" lIns="0" tIns="0" rIns="0" bIns="0" rtlCol="0" anchor="ctr"/>
            <a:lstStyle/>
            <a:p>
              <a:pPr marL="233363" indent="-233363">
                <a:spcBef>
                  <a:spcPts val="300"/>
                </a:spcBef>
                <a:buClr>
                  <a:schemeClr val="accent5"/>
                </a:buClr>
                <a:buFont typeface="Wingdings" panose="05000000000000000000" pitchFamily="2" charset="2"/>
                <a:buChar char="§"/>
              </a:pPr>
              <a:r>
                <a:rPr lang="en-US" sz="1600" b="1">
                  <a:solidFill>
                    <a:schemeClr val="bg1"/>
                  </a:solidFill>
                </a:rPr>
                <a:t>Highest wages </a:t>
              </a:r>
              <a:r>
                <a:rPr lang="en-US" sz="1600">
                  <a:solidFill>
                    <a:schemeClr val="bg1"/>
                  </a:solidFill>
                </a:rPr>
                <a:t>are paid in: Germany, France, the Netherlands, Finland</a:t>
              </a:r>
            </a:p>
            <a:p>
              <a:pPr marL="233363" indent="-233363">
                <a:spcBef>
                  <a:spcPts val="300"/>
                </a:spcBef>
                <a:buClr>
                  <a:schemeClr val="accent5"/>
                </a:buClr>
                <a:buFont typeface="Wingdings" panose="05000000000000000000" pitchFamily="2" charset="2"/>
                <a:buChar char="§"/>
              </a:pPr>
              <a:r>
                <a:rPr lang="en-US" sz="1600" b="1">
                  <a:solidFill>
                    <a:schemeClr val="bg1"/>
                  </a:solidFill>
                </a:rPr>
                <a:t>Lowest wages </a:t>
              </a:r>
              <a:r>
                <a:rPr lang="en-US" sz="1600">
                  <a:solidFill>
                    <a:schemeClr val="bg1"/>
                  </a:solidFill>
                </a:rPr>
                <a:t>are paid in: Bulgaria, Romania, Hungary, Latvia, Slovakia</a:t>
              </a:r>
            </a:p>
            <a:p>
              <a:pPr marL="233363" indent="-233363">
                <a:spcBef>
                  <a:spcPts val="300"/>
                </a:spcBef>
                <a:buClr>
                  <a:schemeClr val="accent5"/>
                </a:buClr>
                <a:buFont typeface="Wingdings" panose="05000000000000000000" pitchFamily="2" charset="2"/>
                <a:buChar char="§"/>
              </a:pPr>
              <a:r>
                <a:rPr lang="en-GB" sz="1600">
                  <a:solidFill>
                    <a:schemeClr val="bg1"/>
                  </a:solidFill>
                </a:rPr>
                <a:t>Compared to the </a:t>
              </a:r>
              <a:r>
                <a:rPr lang="en-GB" sz="1600" b="1">
                  <a:solidFill>
                    <a:schemeClr val="bg1"/>
                  </a:solidFill>
                </a:rPr>
                <a:t>statutory national minimum wage </a:t>
              </a:r>
              <a:r>
                <a:rPr lang="en-GB" sz="1600">
                  <a:solidFill>
                    <a:schemeClr val="bg1"/>
                  </a:solidFill>
                </a:rPr>
                <a:t>in each MS, the furniture sector pays higher wages</a:t>
              </a:r>
              <a:r>
                <a:rPr lang="en-GB" sz="1600">
                  <a:solidFill>
                    <a:schemeClr val="accent1">
                      <a:lumMod val="90000"/>
                      <a:lumOff val="10000"/>
                    </a:schemeClr>
                  </a:solidFill>
                </a:rPr>
                <a:t>.</a:t>
              </a:r>
              <a:endParaRPr lang="en-US" sz="1600">
                <a:solidFill>
                  <a:schemeClr val="accent1">
                    <a:lumMod val="90000"/>
                    <a:lumOff val="10000"/>
                  </a:schemeClr>
                </a:solidFill>
              </a:endParaRPr>
            </a:p>
          </p:txBody>
        </p:sp>
      </p:grpSp>
      <p:graphicFrame>
        <p:nvGraphicFramePr>
          <p:cNvPr id="27" name="Table 26">
            <a:extLst>
              <a:ext uri="{FF2B5EF4-FFF2-40B4-BE49-F238E27FC236}">
                <a16:creationId xmlns:a16="http://schemas.microsoft.com/office/drawing/2014/main" id="{676C182D-01CC-4C06-8FF2-CF562C2BDAD5}"/>
              </a:ext>
            </a:extLst>
          </p:cNvPr>
          <p:cNvGraphicFramePr>
            <a:graphicFrameLocks noGrp="1"/>
          </p:cNvGraphicFramePr>
          <p:nvPr/>
        </p:nvGraphicFramePr>
        <p:xfrm>
          <a:off x="7784037" y="1368838"/>
          <a:ext cx="3866380" cy="1941072"/>
        </p:xfrm>
        <a:graphic>
          <a:graphicData uri="http://schemas.openxmlformats.org/drawingml/2006/table">
            <a:tbl>
              <a:tblPr firstRow="1" firstCol="1" bandRow="1">
                <a:tableStyleId>{D113A9D2-9D6B-4929-AA2D-F23B5EE8CBE7}</a:tableStyleId>
              </a:tblPr>
              <a:tblGrid>
                <a:gridCol w="1246664">
                  <a:extLst>
                    <a:ext uri="{9D8B030D-6E8A-4147-A177-3AD203B41FA5}">
                      <a16:colId xmlns:a16="http://schemas.microsoft.com/office/drawing/2014/main" val="2344255095"/>
                    </a:ext>
                  </a:extLst>
                </a:gridCol>
                <a:gridCol w="882942">
                  <a:extLst>
                    <a:ext uri="{9D8B030D-6E8A-4147-A177-3AD203B41FA5}">
                      <a16:colId xmlns:a16="http://schemas.microsoft.com/office/drawing/2014/main" val="3940654402"/>
                    </a:ext>
                  </a:extLst>
                </a:gridCol>
                <a:gridCol w="815023">
                  <a:extLst>
                    <a:ext uri="{9D8B030D-6E8A-4147-A177-3AD203B41FA5}">
                      <a16:colId xmlns:a16="http://schemas.microsoft.com/office/drawing/2014/main" val="3856153649"/>
                    </a:ext>
                  </a:extLst>
                </a:gridCol>
                <a:gridCol w="921751">
                  <a:extLst>
                    <a:ext uri="{9D8B030D-6E8A-4147-A177-3AD203B41FA5}">
                      <a16:colId xmlns:a16="http://schemas.microsoft.com/office/drawing/2014/main" val="969012244"/>
                    </a:ext>
                  </a:extLst>
                </a:gridCol>
              </a:tblGrid>
              <a:tr h="188904">
                <a:tc>
                  <a:txBody>
                    <a:bodyPr/>
                    <a:lstStyle/>
                    <a:p>
                      <a:pPr>
                        <a:buNone/>
                      </a:pPr>
                      <a:endParaRPr lang="en-GB" sz="1500">
                        <a:solidFill>
                          <a:schemeClr val="bg1"/>
                        </a:solidFill>
                        <a:effectLst/>
                        <a:latin typeface="Arial" panose="020B0604020202020204" pitchFamily="34" charset="0"/>
                        <a:cs typeface="Times New Roman" panose="02020603050405020304" pitchFamily="18" charset="0"/>
                      </a:endParaRPr>
                    </a:p>
                  </a:txBody>
                  <a:tcPr marL="71755" marR="71755" marT="0" marB="0" anchor="ctr"/>
                </a:tc>
                <a:tc>
                  <a:txBody>
                    <a:bodyPr/>
                    <a:lstStyle/>
                    <a:p>
                      <a:pPr marL="0" marR="0">
                        <a:lnSpc>
                          <a:spcPct val="110000"/>
                        </a:lnSpc>
                        <a:spcBef>
                          <a:spcPts val="600"/>
                        </a:spcBef>
                        <a:spcAft>
                          <a:spcPts val="600"/>
                        </a:spcAft>
                        <a:buNone/>
                      </a:pPr>
                      <a:r>
                        <a:rPr lang="en-GB" sz="1500">
                          <a:solidFill>
                            <a:schemeClr val="bg1"/>
                          </a:solidFill>
                          <a:effectLst/>
                        </a:rPr>
                        <a:t>Micro </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r>
                        <a:rPr lang="en-GB" sz="1500">
                          <a:solidFill>
                            <a:schemeClr val="bg1"/>
                          </a:solidFill>
                          <a:effectLst/>
                        </a:rPr>
                        <a:t>SME</a:t>
                      </a:r>
                      <a:endParaRPr lang="en-GB" sz="1500">
                        <a:solidFill>
                          <a:schemeClr val="bg1"/>
                        </a:solidFill>
                      </a:endParaRPr>
                    </a:p>
                  </a:txBody>
                  <a:tcPr marL="71755" marR="71755" marT="0" marB="0" anchor="ctr"/>
                </a:tc>
                <a:tc>
                  <a:txBody>
                    <a:bodyPr/>
                    <a:lstStyle/>
                    <a:p>
                      <a:r>
                        <a:rPr lang="en-GB" sz="1500">
                          <a:solidFill>
                            <a:schemeClr val="bg1"/>
                          </a:solidFill>
                          <a:effectLst/>
                        </a:rPr>
                        <a:t>Large</a:t>
                      </a:r>
                      <a:endParaRPr lang="en-GB" sz="1500">
                        <a:solidFill>
                          <a:schemeClr val="bg1"/>
                        </a:solidFill>
                      </a:endParaRPr>
                    </a:p>
                  </a:txBody>
                  <a:tcPr marL="71755" marR="71755" marT="0" marB="0" anchor="ctr"/>
                </a:tc>
                <a:extLst>
                  <a:ext uri="{0D108BD9-81ED-4DB2-BD59-A6C34878D82A}">
                    <a16:rowId xmlns:a16="http://schemas.microsoft.com/office/drawing/2014/main" val="2207163560"/>
                  </a:ext>
                </a:extLst>
              </a:tr>
              <a:tr h="570876">
                <a:tc>
                  <a:txBody>
                    <a:bodyPr/>
                    <a:lstStyle/>
                    <a:p>
                      <a:pPr marL="0" marR="0">
                        <a:lnSpc>
                          <a:spcPct val="110000"/>
                        </a:lnSpc>
                        <a:spcBef>
                          <a:spcPts val="200"/>
                        </a:spcBef>
                        <a:spcAft>
                          <a:spcPts val="200"/>
                        </a:spcAft>
                        <a:buNone/>
                      </a:pPr>
                      <a:r>
                        <a:rPr lang="en-GB" sz="1500">
                          <a:solidFill>
                            <a:schemeClr val="bg1"/>
                          </a:solidFill>
                          <a:effectLst/>
                        </a:rPr>
                        <a:t>Wage bill</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400" b="0">
                          <a:solidFill>
                            <a:schemeClr val="bg1"/>
                          </a:solidFill>
                          <a:effectLst/>
                        </a:rPr>
                        <a:t>2 627 EUR mil</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defTabSz="914400" rtl="0" eaLnBrk="1" latinLnBrk="0" hangingPunct="1">
                        <a:lnSpc>
                          <a:spcPct val="110000"/>
                        </a:lnSpc>
                        <a:spcBef>
                          <a:spcPts val="200"/>
                        </a:spcBef>
                        <a:spcAft>
                          <a:spcPts val="200"/>
                        </a:spcAft>
                        <a:buNone/>
                      </a:pPr>
                      <a:r>
                        <a:rPr lang="en-GB" sz="1400" b="0" kern="1200">
                          <a:solidFill>
                            <a:schemeClr val="bg1"/>
                          </a:solidFill>
                          <a:effectLst/>
                        </a:rPr>
                        <a:t>10 596 EUR mil</a:t>
                      </a:r>
                      <a:endParaRPr lang="en-GB" sz="1400" b="0"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defTabSz="914400" rtl="0" eaLnBrk="1" latinLnBrk="0" hangingPunct="1">
                        <a:lnSpc>
                          <a:spcPct val="100000"/>
                        </a:lnSpc>
                        <a:spcBef>
                          <a:spcPts val="200"/>
                        </a:spcBef>
                        <a:spcAft>
                          <a:spcPts val="200"/>
                        </a:spcAft>
                        <a:buNone/>
                      </a:pPr>
                      <a:r>
                        <a:rPr lang="en-GB" sz="1400" b="0" kern="1200">
                          <a:solidFill>
                            <a:schemeClr val="bg1"/>
                          </a:solidFill>
                          <a:effectLst/>
                        </a:rPr>
                        <a:t>7 034 EUR mil</a:t>
                      </a:r>
                      <a:endParaRPr lang="en-GB" sz="1400" b="0"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401645520"/>
                  </a:ext>
                </a:extLst>
              </a:tr>
              <a:tr h="569115">
                <a:tc>
                  <a:txBody>
                    <a:bodyPr/>
                    <a:lstStyle/>
                    <a:p>
                      <a:pPr marL="0" marR="0">
                        <a:lnSpc>
                          <a:spcPct val="110000"/>
                        </a:lnSpc>
                        <a:spcBef>
                          <a:spcPts val="200"/>
                        </a:spcBef>
                        <a:spcAft>
                          <a:spcPts val="200"/>
                        </a:spcAft>
                        <a:buNone/>
                      </a:pPr>
                      <a:r>
                        <a:rPr lang="en-US" sz="1500">
                          <a:solidFill>
                            <a:schemeClr val="bg1"/>
                          </a:solidFill>
                          <a:effectLst/>
                        </a:rPr>
                        <a:t>Share</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rPr>
                        <a:t>13%</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rPr>
                        <a:t>52%</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rPr>
                        <a:t>35%</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703406237"/>
                  </a:ext>
                </a:extLst>
              </a:tr>
              <a:tr h="569115">
                <a:tc>
                  <a:txBody>
                    <a:bodyPr/>
                    <a:lstStyle/>
                    <a:p>
                      <a:pPr marL="0" marR="0" lvl="0" indent="0" algn="l" defTabSz="914400" rtl="0" eaLnBrk="1" fontAlgn="auto" latinLnBrk="0" hangingPunct="1">
                        <a:lnSpc>
                          <a:spcPct val="110000"/>
                        </a:lnSpc>
                        <a:spcBef>
                          <a:spcPts val="200"/>
                        </a:spcBef>
                        <a:spcAft>
                          <a:spcPts val="200"/>
                        </a:spcAft>
                        <a:buClrTx/>
                        <a:buSzTx/>
                        <a:buFontTx/>
                        <a:buNone/>
                        <a:tabLst/>
                        <a:defRPr/>
                      </a:pPr>
                      <a:r>
                        <a:rPr lang="en-US" sz="1500">
                          <a:solidFill>
                            <a:schemeClr val="bg1"/>
                          </a:solidFill>
                          <a:effectLst/>
                        </a:rPr>
                        <a:t>Individual wage</a:t>
                      </a:r>
                      <a:endParaRPr lang="en-GB" sz="15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400" b="0">
                          <a:solidFill>
                            <a:schemeClr val="bg1"/>
                          </a:solidFill>
                          <a:effectLst/>
                        </a:rPr>
                        <a:t>20 210 </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400" b="0">
                          <a:solidFill>
                            <a:schemeClr val="bg1"/>
                          </a:solidFill>
                          <a:effectLst/>
                        </a:rPr>
                        <a:t>24 833 </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GB" sz="1400" b="0">
                          <a:solidFill>
                            <a:schemeClr val="bg1"/>
                          </a:solidFill>
                          <a:effectLst/>
                        </a:rPr>
                        <a:t>27 633</a:t>
                      </a:r>
                      <a:endParaRPr lang="en-GB" sz="1400" b="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190560492"/>
                  </a:ext>
                </a:extLst>
              </a:tr>
            </a:tbl>
          </a:graphicData>
        </a:graphic>
      </p:graphicFrame>
      <p:grpSp>
        <p:nvGrpSpPr>
          <p:cNvPr id="28" name="Group 27">
            <a:extLst>
              <a:ext uri="{FF2B5EF4-FFF2-40B4-BE49-F238E27FC236}">
                <a16:creationId xmlns:a16="http://schemas.microsoft.com/office/drawing/2014/main" id="{6AA06A56-586D-7791-5A95-603F60EFCE7A}"/>
              </a:ext>
            </a:extLst>
          </p:cNvPr>
          <p:cNvGrpSpPr/>
          <p:nvPr/>
        </p:nvGrpSpPr>
        <p:grpSpPr>
          <a:xfrm>
            <a:off x="4292249" y="3429000"/>
            <a:ext cx="2757992" cy="714592"/>
            <a:chOff x="3215654" y="1285703"/>
            <a:chExt cx="2225198" cy="1320638"/>
          </a:xfrm>
        </p:grpSpPr>
        <p:sp>
          <p:nvSpPr>
            <p:cNvPr id="29" name="Shape 2">
              <a:extLst>
                <a:ext uri="{FF2B5EF4-FFF2-40B4-BE49-F238E27FC236}">
                  <a16:creationId xmlns:a16="http://schemas.microsoft.com/office/drawing/2014/main" id="{0B46A862-7AAD-C26C-7709-58DA59CBB448}"/>
                </a:ext>
              </a:extLst>
            </p:cNvPr>
            <p:cNvSpPr/>
            <p:nvPr/>
          </p:nvSpPr>
          <p:spPr>
            <a:xfrm>
              <a:off x="3215654" y="1285703"/>
              <a:ext cx="2225198" cy="1320638"/>
            </a:xfrm>
            <a:prstGeom prst="roundRect">
              <a:avLst>
                <a:gd name="adj" fmla="val 6780"/>
              </a:avLst>
            </a:prstGeom>
            <a:solidFill>
              <a:srgbClr val="FFFFFF"/>
            </a:solidFill>
            <a:ln w="12700">
              <a:solidFill>
                <a:srgbClr val="D8DDE5"/>
              </a:solidFill>
              <a:prstDash val="solid"/>
            </a:ln>
            <a:effectLst>
              <a:outerShdw blurRad="15240" dist="6350" dir="2700000" algn="bl" rotWithShape="0">
                <a:srgbClr val="000000">
                  <a:alpha val="12000"/>
                </a:srgbClr>
              </a:outerShdw>
            </a:effectLst>
          </p:spPr>
          <p:txBody>
            <a:bodyPr/>
            <a:lstStyle/>
            <a:p>
              <a:endParaRPr lang="en-GB"/>
            </a:p>
          </p:txBody>
        </p:sp>
        <p:sp>
          <p:nvSpPr>
            <p:cNvPr id="30" name="Text 4">
              <a:extLst>
                <a:ext uri="{FF2B5EF4-FFF2-40B4-BE49-F238E27FC236}">
                  <a16:creationId xmlns:a16="http://schemas.microsoft.com/office/drawing/2014/main" id="{CDECF951-68DA-3DFA-1AE3-ACB03F16F3B5}"/>
                </a:ext>
              </a:extLst>
            </p:cNvPr>
            <p:cNvSpPr/>
            <p:nvPr/>
          </p:nvSpPr>
          <p:spPr>
            <a:xfrm>
              <a:off x="3252859" y="1285703"/>
              <a:ext cx="2150787" cy="1223243"/>
            </a:xfrm>
            <a:prstGeom prst="rect">
              <a:avLst/>
            </a:prstGeom>
            <a:noFill/>
            <a:ln/>
          </p:spPr>
          <p:txBody>
            <a:bodyPr wrap="square" lIns="0" tIns="0" rIns="0" bIns="0" rtlCol="0" anchor="ctr"/>
            <a:lstStyle/>
            <a:p>
              <a:pPr marL="0" indent="0" algn="ctr">
                <a:lnSpc>
                  <a:spcPct val="120000"/>
                </a:lnSpc>
                <a:buNone/>
              </a:pPr>
              <a:r>
                <a:rPr lang="en-US" b="1">
                  <a:solidFill>
                    <a:schemeClr val="accent1">
                      <a:lumMod val="90000"/>
                      <a:lumOff val="10000"/>
                    </a:schemeClr>
                  </a:solidFill>
                </a:rPr>
                <a:t>~ EUR 115,000 bn </a:t>
              </a:r>
            </a:p>
            <a:p>
              <a:pPr>
                <a:lnSpc>
                  <a:spcPct val="120000"/>
                </a:lnSpc>
              </a:pPr>
              <a:r>
                <a:rPr lang="en-US" sz="1200">
                  <a:solidFill>
                    <a:schemeClr val="accent1">
                      <a:lumMod val="90000"/>
                      <a:lumOff val="10000"/>
                    </a:schemeClr>
                  </a:solidFill>
                </a:rPr>
                <a:t>Top countries: Italy, Germany, Poland</a:t>
              </a:r>
            </a:p>
          </p:txBody>
        </p:sp>
      </p:grpSp>
      <p:grpSp>
        <p:nvGrpSpPr>
          <p:cNvPr id="37" name="Group 36">
            <a:extLst>
              <a:ext uri="{FF2B5EF4-FFF2-40B4-BE49-F238E27FC236}">
                <a16:creationId xmlns:a16="http://schemas.microsoft.com/office/drawing/2014/main" id="{D78F7FEA-2F4C-2785-1313-61C0FF3D40B4}"/>
              </a:ext>
            </a:extLst>
          </p:cNvPr>
          <p:cNvGrpSpPr/>
          <p:nvPr/>
        </p:nvGrpSpPr>
        <p:grpSpPr>
          <a:xfrm>
            <a:off x="233680" y="4460240"/>
            <a:ext cx="7225053" cy="1541061"/>
            <a:chOff x="909598" y="5174200"/>
            <a:chExt cx="7043097" cy="1210226"/>
          </a:xfrm>
        </p:grpSpPr>
        <p:sp>
          <p:nvSpPr>
            <p:cNvPr id="32" name="Shape 107">
              <a:extLst>
                <a:ext uri="{FF2B5EF4-FFF2-40B4-BE49-F238E27FC236}">
                  <a16:creationId xmlns:a16="http://schemas.microsoft.com/office/drawing/2014/main" id="{5783AFBD-7576-4C3C-A58D-74DF0EA52F72}"/>
                </a:ext>
              </a:extLst>
            </p:cNvPr>
            <p:cNvSpPr/>
            <p:nvPr/>
          </p:nvSpPr>
          <p:spPr>
            <a:xfrm>
              <a:off x="909598" y="5174200"/>
              <a:ext cx="7043097" cy="1210226"/>
            </a:xfrm>
            <a:prstGeom prst="roundRect">
              <a:avLst>
                <a:gd name="adj" fmla="val 8889"/>
              </a:avLst>
            </a:prstGeom>
            <a:solidFill>
              <a:srgbClr val="E8F0F7"/>
            </a:solidFill>
            <a:ln w="12700">
              <a:solidFill>
                <a:srgbClr val="B8CADB"/>
              </a:solidFill>
              <a:prstDash val="solid"/>
            </a:ln>
          </p:spPr>
          <p:txBody>
            <a:bodyPr/>
            <a:lstStyle/>
            <a:p>
              <a:endParaRPr lang="en-GB"/>
            </a:p>
          </p:txBody>
        </p:sp>
        <p:sp>
          <p:nvSpPr>
            <p:cNvPr id="34" name="Text 108">
              <a:extLst>
                <a:ext uri="{FF2B5EF4-FFF2-40B4-BE49-F238E27FC236}">
                  <a16:creationId xmlns:a16="http://schemas.microsoft.com/office/drawing/2014/main" id="{04B8A9CB-FB87-9A0E-0F98-1BA10C5E34FD}"/>
                </a:ext>
              </a:extLst>
            </p:cNvPr>
            <p:cNvSpPr/>
            <p:nvPr/>
          </p:nvSpPr>
          <p:spPr>
            <a:xfrm>
              <a:off x="1986743" y="5271143"/>
              <a:ext cx="5797294" cy="1113283"/>
            </a:xfrm>
            <a:prstGeom prst="rect">
              <a:avLst/>
            </a:prstGeom>
            <a:noFill/>
            <a:ln/>
          </p:spPr>
          <p:txBody>
            <a:bodyPr wrap="square" lIns="0" tIns="0" rIns="0" bIns="0" rtlCol="0" anchor="ctr"/>
            <a:lstStyle/>
            <a:p>
              <a:pPr marL="0" indent="0">
                <a:buNone/>
              </a:pPr>
              <a:r>
                <a:rPr lang="en-US" b="1">
                  <a:solidFill>
                    <a:srgbClr val="17365D"/>
                  </a:solidFill>
                </a:rPr>
                <a:t>Main findings: </a:t>
              </a:r>
              <a:r>
                <a:rPr lang="en-US">
                  <a:solidFill>
                    <a:srgbClr val="17365D"/>
                  </a:solidFill>
                </a:rPr>
                <a:t>The EU sector is structurally dominated by micro-enterprises, while turnover, employment and wages are concentrated in SMEs and large firms, with substantial national variation.</a:t>
              </a:r>
              <a:endParaRPr lang="en-US"/>
            </a:p>
          </p:txBody>
        </p:sp>
        <p:pic>
          <p:nvPicPr>
            <p:cNvPr id="36" name="Graphic 35" descr="Lights On with solid fill">
              <a:extLst>
                <a:ext uri="{FF2B5EF4-FFF2-40B4-BE49-F238E27FC236}">
                  <a16:creationId xmlns:a16="http://schemas.microsoft.com/office/drawing/2014/main" id="{D4514783-AA6C-2C5E-78CE-96CE748259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6295" y="5390243"/>
              <a:ext cx="789905" cy="789906"/>
            </a:xfrm>
            <a:prstGeom prst="rect">
              <a:avLst/>
            </a:prstGeom>
          </p:spPr>
        </p:pic>
      </p:grpSp>
      <p:pic>
        <p:nvPicPr>
          <p:cNvPr id="39" name="Graphic 38" descr="Coins with solid fill">
            <a:extLst>
              <a:ext uri="{FF2B5EF4-FFF2-40B4-BE49-F238E27FC236}">
                <a16:creationId xmlns:a16="http://schemas.microsoft.com/office/drawing/2014/main" id="{F1C68B0F-D69F-153A-ADBD-83CBD4F3F8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09372" y="4311745"/>
            <a:ext cx="635006" cy="635006"/>
          </a:xfrm>
          <a:prstGeom prst="rect">
            <a:avLst/>
          </a:prstGeom>
        </p:spPr>
      </p:pic>
    </p:spTree>
    <p:extLst>
      <p:ext uri="{BB962C8B-B14F-4D97-AF65-F5344CB8AC3E}">
        <p14:creationId xmlns:p14="http://schemas.microsoft.com/office/powerpoint/2010/main" val="2529929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551C-7FBE-182F-00DD-6EC654E32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68ADB-BB4E-61A8-3AB3-9BBE16DFEDEF}"/>
              </a:ext>
            </a:extLst>
          </p:cNvPr>
          <p:cNvSpPr>
            <a:spLocks noGrp="1"/>
          </p:cNvSpPr>
          <p:nvPr>
            <p:ph type="title"/>
          </p:nvPr>
        </p:nvSpPr>
        <p:spPr>
          <a:xfrm>
            <a:off x="675711" y="134118"/>
            <a:ext cx="8538354" cy="558217"/>
          </a:xfrm>
        </p:spPr>
        <p:txBody>
          <a:bodyPr/>
          <a:lstStyle/>
          <a:p>
            <a:r>
              <a:rPr lang="en-US"/>
              <a:t>Task 2: Markets</a:t>
            </a:r>
          </a:p>
        </p:txBody>
      </p:sp>
      <p:sp>
        <p:nvSpPr>
          <p:cNvPr id="4" name="Text Placeholder 3">
            <a:extLst>
              <a:ext uri="{FF2B5EF4-FFF2-40B4-BE49-F238E27FC236}">
                <a16:creationId xmlns:a16="http://schemas.microsoft.com/office/drawing/2014/main" id="{7FAC4F67-5E36-4A72-CC77-9676944A0444}"/>
              </a:ext>
            </a:extLst>
          </p:cNvPr>
          <p:cNvSpPr>
            <a:spLocks noGrp="1"/>
          </p:cNvSpPr>
          <p:nvPr>
            <p:ph type="body" idx="13"/>
          </p:nvPr>
        </p:nvSpPr>
        <p:spPr>
          <a:xfrm>
            <a:off x="675711" y="692336"/>
            <a:ext cx="8110837" cy="438196"/>
          </a:xfrm>
        </p:spPr>
        <p:txBody>
          <a:bodyPr/>
          <a:lstStyle/>
          <a:p>
            <a:r>
              <a:rPr lang="en-US"/>
              <a:t>Waste collection and recycling</a:t>
            </a:r>
          </a:p>
        </p:txBody>
      </p:sp>
      <p:sp>
        <p:nvSpPr>
          <p:cNvPr id="6" name="Text 21">
            <a:extLst>
              <a:ext uri="{FF2B5EF4-FFF2-40B4-BE49-F238E27FC236}">
                <a16:creationId xmlns:a16="http://schemas.microsoft.com/office/drawing/2014/main" id="{AA8C1853-39F6-0881-E0BD-B12C6B5E2DA9}"/>
              </a:ext>
            </a:extLst>
          </p:cNvPr>
          <p:cNvSpPr/>
          <p:nvPr/>
        </p:nvSpPr>
        <p:spPr>
          <a:xfrm>
            <a:off x="7434585" y="1248283"/>
            <a:ext cx="3840480" cy="274320"/>
          </a:xfrm>
          <a:prstGeom prst="rect">
            <a:avLst/>
          </a:prstGeom>
          <a:noFill/>
          <a:ln/>
        </p:spPr>
        <p:txBody>
          <a:bodyPr wrap="square" lIns="0" tIns="0" rIns="0" bIns="0" rtlCol="0" anchor="ctr"/>
          <a:lstStyle/>
          <a:p>
            <a:pPr marL="0" indent="0">
              <a:buNone/>
            </a:pPr>
            <a:r>
              <a:rPr lang="en-US" b="1">
                <a:solidFill>
                  <a:srgbClr val="17365D"/>
                </a:solidFill>
              </a:rPr>
              <a:t>Main problems identified</a:t>
            </a:r>
            <a:endParaRPr lang="en-US"/>
          </a:p>
        </p:txBody>
      </p:sp>
      <p:graphicFrame>
        <p:nvGraphicFramePr>
          <p:cNvPr id="12" name="Table 11">
            <a:extLst>
              <a:ext uri="{FF2B5EF4-FFF2-40B4-BE49-F238E27FC236}">
                <a16:creationId xmlns:a16="http://schemas.microsoft.com/office/drawing/2014/main" id="{808A4B2C-AA20-847E-1E09-BB17A696CE09}"/>
              </a:ext>
            </a:extLst>
          </p:cNvPr>
          <p:cNvGraphicFramePr>
            <a:graphicFrameLocks noGrp="1"/>
          </p:cNvGraphicFramePr>
          <p:nvPr>
            <p:extLst>
              <p:ext uri="{D42A27DB-BD31-4B8C-83A1-F6EECF244321}">
                <p14:modId xmlns:p14="http://schemas.microsoft.com/office/powerpoint/2010/main" val="2185584736"/>
              </p:ext>
            </p:extLst>
          </p:nvPr>
        </p:nvGraphicFramePr>
        <p:xfrm>
          <a:off x="145619" y="1828346"/>
          <a:ext cx="5554790" cy="3142030"/>
        </p:xfrm>
        <a:graphic>
          <a:graphicData uri="http://schemas.openxmlformats.org/drawingml/2006/table">
            <a:tbl>
              <a:tblPr firstRow="1" firstCol="1" bandRow="1">
                <a:tableStyleId>{D113A9D2-9D6B-4929-AA2D-F23B5EE8CBE7}</a:tableStyleId>
              </a:tblPr>
              <a:tblGrid>
                <a:gridCol w="1110958">
                  <a:extLst>
                    <a:ext uri="{9D8B030D-6E8A-4147-A177-3AD203B41FA5}">
                      <a16:colId xmlns:a16="http://schemas.microsoft.com/office/drawing/2014/main" val="2344255095"/>
                    </a:ext>
                  </a:extLst>
                </a:gridCol>
                <a:gridCol w="1110958">
                  <a:extLst>
                    <a:ext uri="{9D8B030D-6E8A-4147-A177-3AD203B41FA5}">
                      <a16:colId xmlns:a16="http://schemas.microsoft.com/office/drawing/2014/main" val="3940654402"/>
                    </a:ext>
                  </a:extLst>
                </a:gridCol>
                <a:gridCol w="1110958">
                  <a:extLst>
                    <a:ext uri="{9D8B030D-6E8A-4147-A177-3AD203B41FA5}">
                      <a16:colId xmlns:a16="http://schemas.microsoft.com/office/drawing/2014/main" val="3856153649"/>
                    </a:ext>
                  </a:extLst>
                </a:gridCol>
                <a:gridCol w="1110958">
                  <a:extLst>
                    <a:ext uri="{9D8B030D-6E8A-4147-A177-3AD203B41FA5}">
                      <a16:colId xmlns:a16="http://schemas.microsoft.com/office/drawing/2014/main" val="969012244"/>
                    </a:ext>
                  </a:extLst>
                </a:gridCol>
                <a:gridCol w="1110958">
                  <a:extLst>
                    <a:ext uri="{9D8B030D-6E8A-4147-A177-3AD203B41FA5}">
                      <a16:colId xmlns:a16="http://schemas.microsoft.com/office/drawing/2014/main" val="1696737089"/>
                    </a:ext>
                  </a:extLst>
                </a:gridCol>
              </a:tblGrid>
              <a:tr h="628406">
                <a:tc>
                  <a:txBody>
                    <a:bodyPr/>
                    <a:lstStyle/>
                    <a:p>
                      <a:pPr>
                        <a:buNone/>
                      </a:pPr>
                      <a:endParaRPr lang="en-GB" sz="1400">
                        <a:solidFill>
                          <a:schemeClr val="bg1"/>
                        </a:solidFill>
                        <a:effectLst/>
                        <a:latin typeface="+mj-lt"/>
                        <a:cs typeface="Times New Roman" panose="02020603050405020304" pitchFamily="18" charset="0"/>
                      </a:endParaRPr>
                    </a:p>
                  </a:txBody>
                  <a:tcPr marL="71755" marR="71755" marT="0" marB="0" anchor="ctr"/>
                </a:tc>
                <a:tc>
                  <a:txBody>
                    <a:bodyPr/>
                    <a:lstStyle/>
                    <a:p>
                      <a:pPr marL="0" marR="0">
                        <a:lnSpc>
                          <a:spcPct val="110000"/>
                        </a:lnSpc>
                        <a:spcBef>
                          <a:spcPts val="600"/>
                        </a:spcBef>
                        <a:spcAft>
                          <a:spcPts val="600"/>
                        </a:spcAft>
                        <a:buNone/>
                      </a:pPr>
                      <a:r>
                        <a:rPr lang="en-GB" sz="1400">
                          <a:solidFill>
                            <a:schemeClr val="bg1"/>
                          </a:solidFill>
                          <a:effectLst/>
                          <a:latin typeface="+mj-lt"/>
                        </a:rPr>
                        <a:t>Collected </a:t>
                      </a:r>
                      <a:endParaRPr lang="en-GB" sz="14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r>
                        <a:rPr lang="en-GB" sz="1400">
                          <a:solidFill>
                            <a:schemeClr val="bg1"/>
                          </a:solidFill>
                          <a:effectLst/>
                          <a:latin typeface="+mj-lt"/>
                        </a:rPr>
                        <a:t>Per capita*</a:t>
                      </a:r>
                      <a:endParaRPr lang="en-GB" sz="1400">
                        <a:solidFill>
                          <a:schemeClr val="bg1"/>
                        </a:solidFill>
                        <a:latin typeface="+mj-lt"/>
                      </a:endParaRPr>
                    </a:p>
                  </a:txBody>
                  <a:tcPr marL="71755" marR="71755" marT="0" marB="0" anchor="ctr"/>
                </a:tc>
                <a:tc>
                  <a:txBody>
                    <a:bodyPr/>
                    <a:lstStyle/>
                    <a:p>
                      <a:r>
                        <a:rPr lang="en-US" sz="1400">
                          <a:solidFill>
                            <a:schemeClr val="bg1"/>
                          </a:solidFill>
                          <a:latin typeface="+mj-lt"/>
                        </a:rPr>
                        <a:t>Reference year</a:t>
                      </a:r>
                      <a:endParaRPr lang="en-GB" sz="1400">
                        <a:solidFill>
                          <a:schemeClr val="bg1"/>
                        </a:solidFill>
                        <a:latin typeface="+mj-lt"/>
                      </a:endParaRPr>
                    </a:p>
                  </a:txBody>
                  <a:tcPr marL="71755" marR="71755" marT="0" marB="0" anchor="ctr"/>
                </a:tc>
                <a:tc>
                  <a:txBody>
                    <a:bodyPr/>
                    <a:lstStyle/>
                    <a:p>
                      <a:pPr algn="l"/>
                      <a:r>
                        <a:rPr lang="en-US" sz="1400">
                          <a:solidFill>
                            <a:schemeClr val="bg1"/>
                          </a:solidFill>
                          <a:latin typeface="+mj-lt"/>
                        </a:rPr>
                        <a:t>Source</a:t>
                      </a:r>
                      <a:endParaRPr lang="en-GB" sz="1400">
                        <a:solidFill>
                          <a:schemeClr val="bg1"/>
                        </a:solidFill>
                        <a:latin typeface="+mj-lt"/>
                      </a:endParaRPr>
                    </a:p>
                  </a:txBody>
                  <a:tcPr marL="71755" marR="71755" marT="0" marB="0" anchor="ctr"/>
                </a:tc>
                <a:extLst>
                  <a:ext uri="{0D108BD9-81ED-4DB2-BD59-A6C34878D82A}">
                    <a16:rowId xmlns:a16="http://schemas.microsoft.com/office/drawing/2014/main" val="2207163560"/>
                  </a:ext>
                </a:extLst>
              </a:tr>
              <a:tr h="628406">
                <a:tc>
                  <a:txBody>
                    <a:bodyPr/>
                    <a:lstStyle/>
                    <a:p>
                      <a:pPr marL="0" marR="0">
                        <a:lnSpc>
                          <a:spcPct val="110000"/>
                        </a:lnSpc>
                        <a:spcBef>
                          <a:spcPts val="200"/>
                        </a:spcBef>
                        <a:spcAft>
                          <a:spcPts val="200"/>
                        </a:spcAft>
                        <a:buNone/>
                      </a:pPr>
                      <a:r>
                        <a:rPr lang="en-GB" sz="1400">
                          <a:solidFill>
                            <a:schemeClr val="bg1"/>
                          </a:solidFill>
                          <a:effectLst/>
                          <a:latin typeface="+mj-lt"/>
                        </a:rPr>
                        <a:t>France</a:t>
                      </a:r>
                      <a:endParaRPr lang="en-GB" sz="14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1.46 Mt</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defTabSz="914400" rtl="0" eaLnBrk="1" latinLnBrk="0" hangingPunct="1">
                        <a:lnSpc>
                          <a:spcPct val="110000"/>
                        </a:lnSpc>
                        <a:spcBef>
                          <a:spcPts val="200"/>
                        </a:spcBef>
                        <a:spcAft>
                          <a:spcPts val="200"/>
                        </a:spcAft>
                        <a:buNone/>
                      </a:pPr>
                      <a:r>
                        <a:rPr lang="en-US" sz="1400" b="0" kern="1200">
                          <a:solidFill>
                            <a:schemeClr val="bg1"/>
                          </a:solidFill>
                          <a:effectLst/>
                          <a:latin typeface="+mj-lt"/>
                          <a:ea typeface="Times New Roman" panose="02020603050405020304" pitchFamily="18" charset="0"/>
                          <a:cs typeface="Times New Roman" panose="02020603050405020304" pitchFamily="18" charset="0"/>
                        </a:rPr>
                        <a:t>21.3 kg</a:t>
                      </a:r>
                      <a:endParaRPr lang="en-GB" sz="1400" b="0" kern="12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defTabSz="914400" rtl="0" eaLnBrk="1" latinLnBrk="0" hangingPunct="1">
                        <a:lnSpc>
                          <a:spcPct val="100000"/>
                        </a:lnSpc>
                        <a:spcBef>
                          <a:spcPts val="200"/>
                        </a:spcBef>
                        <a:spcAft>
                          <a:spcPts val="200"/>
                        </a:spcAft>
                        <a:buNone/>
                      </a:pPr>
                      <a:r>
                        <a:rPr lang="en-US" sz="1400" b="0" kern="1200">
                          <a:solidFill>
                            <a:schemeClr val="bg1"/>
                          </a:solidFill>
                          <a:effectLst/>
                          <a:latin typeface="+mj-lt"/>
                          <a:ea typeface="Times New Roman" panose="02020603050405020304" pitchFamily="18" charset="0"/>
                          <a:cs typeface="Times New Roman" panose="02020603050405020304" pitchFamily="18" charset="0"/>
                        </a:rPr>
                        <a:t>2023</a:t>
                      </a:r>
                      <a:endParaRPr lang="en-GB" sz="1400" b="0" kern="12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l" defTabSz="914400" rtl="0" eaLnBrk="1" latinLnBrk="0" hangingPunct="1">
                        <a:lnSpc>
                          <a:spcPct val="100000"/>
                        </a:lnSpc>
                        <a:spcBef>
                          <a:spcPts val="200"/>
                        </a:spcBef>
                        <a:spcAft>
                          <a:spcPts val="200"/>
                        </a:spcAft>
                        <a:buNone/>
                      </a:pPr>
                      <a:r>
                        <a:rPr lang="en-US" sz="1400" b="0" kern="1200" err="1">
                          <a:solidFill>
                            <a:schemeClr val="bg1"/>
                          </a:solidFill>
                          <a:effectLst/>
                          <a:latin typeface="+mj-lt"/>
                          <a:ea typeface="Times New Roman" panose="02020603050405020304" pitchFamily="18" charset="0"/>
                          <a:cs typeface="Times New Roman" panose="02020603050405020304" pitchFamily="18" charset="0"/>
                          <a:hlinkClick r:id="rId3"/>
                        </a:rPr>
                        <a:t>Ecomaison</a:t>
                      </a:r>
                      <a:endParaRPr lang="en-GB" sz="1400" b="0" kern="12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401645520"/>
                  </a:ext>
                </a:extLst>
              </a:tr>
              <a:tr h="628406">
                <a:tc>
                  <a:txBody>
                    <a:bodyPr/>
                    <a:lstStyle/>
                    <a:p>
                      <a:pPr marL="0" marR="0">
                        <a:lnSpc>
                          <a:spcPct val="110000"/>
                        </a:lnSpc>
                        <a:spcBef>
                          <a:spcPts val="200"/>
                        </a:spcBef>
                        <a:spcAft>
                          <a:spcPts val="200"/>
                        </a:spcAft>
                        <a:buNone/>
                      </a:pPr>
                      <a:r>
                        <a:rPr lang="en-US" sz="1400">
                          <a:solidFill>
                            <a:schemeClr val="bg1"/>
                          </a:solidFill>
                          <a:effectLst/>
                          <a:latin typeface="+mj-lt"/>
                          <a:ea typeface="Times New Roman" panose="02020603050405020304" pitchFamily="18" charset="0"/>
                          <a:cs typeface="Times New Roman" panose="02020603050405020304" pitchFamily="18" charset="0"/>
                        </a:rPr>
                        <a:t>Italy</a:t>
                      </a:r>
                      <a:endParaRPr lang="en-GB" sz="14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1.55 Mt</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25 kg</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2024</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algn="l" fontAlgn="t">
                        <a:lnSpc>
                          <a:spcPct val="119048"/>
                        </a:lnSpc>
                        <a:buNone/>
                      </a:pPr>
                      <a:r>
                        <a:rPr lang="en-GB" sz="1400" b="0" i="0">
                          <a:effectLst/>
                          <a:latin typeface="+mj-lt"/>
                          <a:hlinkClick r:id="rId4"/>
                        </a:rPr>
                        <a:t>di Maria (2025)</a:t>
                      </a:r>
                      <a:endParaRPr lang="en-GB" sz="1400" b="0" i="0">
                        <a:effectLst/>
                        <a:latin typeface="+mj-lt"/>
                      </a:endParaRPr>
                    </a:p>
                  </a:txBody>
                  <a:tcPr/>
                </a:tc>
                <a:extLst>
                  <a:ext uri="{0D108BD9-81ED-4DB2-BD59-A6C34878D82A}">
                    <a16:rowId xmlns:a16="http://schemas.microsoft.com/office/drawing/2014/main" val="1703406237"/>
                  </a:ext>
                </a:extLst>
              </a:tr>
              <a:tr h="628406">
                <a:tc>
                  <a:txBody>
                    <a:bodyPr/>
                    <a:lstStyle/>
                    <a:p>
                      <a:pPr marL="0" marR="0" lvl="0" indent="0" algn="l" defTabSz="914400" rtl="0" eaLnBrk="1" fontAlgn="auto" latinLnBrk="0" hangingPunct="1">
                        <a:lnSpc>
                          <a:spcPct val="110000"/>
                        </a:lnSpc>
                        <a:spcBef>
                          <a:spcPts val="200"/>
                        </a:spcBef>
                        <a:spcAft>
                          <a:spcPts val="200"/>
                        </a:spcAft>
                        <a:buClrTx/>
                        <a:buSzTx/>
                        <a:buFontTx/>
                        <a:buNone/>
                        <a:tabLst/>
                        <a:defRPr/>
                      </a:pPr>
                      <a:r>
                        <a:rPr lang="en-US" sz="1400">
                          <a:solidFill>
                            <a:schemeClr val="bg1"/>
                          </a:solidFill>
                          <a:effectLst/>
                          <a:latin typeface="+mj-lt"/>
                        </a:rPr>
                        <a:t>Germany</a:t>
                      </a:r>
                      <a:endParaRPr lang="en-GB" sz="14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1.7 Mt</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20 kg</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2022</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l">
                        <a:lnSpc>
                          <a:spcPct val="100000"/>
                        </a:lnSpc>
                        <a:spcBef>
                          <a:spcPts val="200"/>
                        </a:spcBef>
                        <a:spcAft>
                          <a:spcPts val="200"/>
                        </a:spcAft>
                        <a:buNone/>
                      </a:pPr>
                      <a:r>
                        <a:rPr lang="es-419" sz="1400" kern="1200">
                          <a:solidFill>
                            <a:schemeClr val="lt1"/>
                          </a:solidFill>
                          <a:effectLst/>
                          <a:latin typeface="+mj-lt"/>
                          <a:ea typeface="+mn-ea"/>
                          <a:cs typeface="+mn-cs"/>
                          <a:hlinkClick r:id="rId5"/>
                        </a:rPr>
                        <a:t>Arnold et al. (2023)</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190560492"/>
                  </a:ext>
                </a:extLst>
              </a:tr>
              <a:tr h="628406">
                <a:tc>
                  <a:txBody>
                    <a:bodyPr/>
                    <a:lstStyle/>
                    <a:p>
                      <a:pPr marL="0" marR="0" lvl="0" indent="0" algn="l" defTabSz="914400" rtl="0" eaLnBrk="1" fontAlgn="auto" latinLnBrk="0" hangingPunct="1">
                        <a:lnSpc>
                          <a:spcPct val="110000"/>
                        </a:lnSpc>
                        <a:spcBef>
                          <a:spcPts val="200"/>
                        </a:spcBef>
                        <a:spcAft>
                          <a:spcPts val="200"/>
                        </a:spcAft>
                        <a:buClrTx/>
                        <a:buSzTx/>
                        <a:buFontTx/>
                        <a:buNone/>
                        <a:tabLst/>
                        <a:defRPr/>
                      </a:pPr>
                      <a:r>
                        <a:rPr lang="en-US" sz="1400">
                          <a:solidFill>
                            <a:schemeClr val="bg1"/>
                          </a:solidFill>
                          <a:effectLst/>
                          <a:latin typeface="+mj-lt"/>
                          <a:ea typeface="Times New Roman" panose="02020603050405020304" pitchFamily="18" charset="0"/>
                          <a:cs typeface="Times New Roman" panose="02020603050405020304" pitchFamily="18" charset="0"/>
                        </a:rPr>
                        <a:t>EU-27</a:t>
                      </a:r>
                      <a:endParaRPr lang="en-GB" sz="140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10.8 Mt</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 21 kg</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ctr">
                        <a:lnSpc>
                          <a:spcPct val="110000"/>
                        </a:lnSpc>
                        <a:spcBef>
                          <a:spcPts val="200"/>
                        </a:spcBef>
                        <a:spcAft>
                          <a:spcPts val="200"/>
                        </a:spcAft>
                        <a:buNone/>
                      </a:pPr>
                      <a:r>
                        <a:rPr lang="en-US" sz="1400" b="0">
                          <a:solidFill>
                            <a:schemeClr val="bg1"/>
                          </a:solidFill>
                          <a:effectLst/>
                          <a:latin typeface="+mj-lt"/>
                          <a:ea typeface="Times New Roman" panose="02020603050405020304" pitchFamily="18" charset="0"/>
                          <a:cs typeface="Times New Roman" panose="02020603050405020304" pitchFamily="18" charset="0"/>
                        </a:rPr>
                        <a:t>2017</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tc>
                  <a:txBody>
                    <a:bodyPr/>
                    <a:lstStyle/>
                    <a:p>
                      <a:pPr marL="0" marR="0" algn="l">
                        <a:lnSpc>
                          <a:spcPct val="100000"/>
                        </a:lnSpc>
                        <a:spcBef>
                          <a:spcPts val="200"/>
                        </a:spcBef>
                        <a:spcAft>
                          <a:spcPts val="200"/>
                        </a:spcAft>
                        <a:buNone/>
                      </a:pPr>
                      <a:r>
                        <a:rPr lang="en-GB" sz="1400">
                          <a:latin typeface="+mj-lt"/>
                          <a:hlinkClick r:id="rId6"/>
                        </a:rPr>
                        <a:t>Forrest et al. (2017)</a:t>
                      </a:r>
                      <a:endParaRPr lang="en-GB" sz="1400" b="0">
                        <a:solidFill>
                          <a:schemeClr val="bg1"/>
                        </a:solidFill>
                        <a:effectLst/>
                        <a:latin typeface="+mj-lt"/>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567422684"/>
                  </a:ext>
                </a:extLst>
              </a:tr>
            </a:tbl>
          </a:graphicData>
        </a:graphic>
      </p:graphicFrame>
      <p:sp>
        <p:nvSpPr>
          <p:cNvPr id="15" name="Text 14">
            <a:extLst>
              <a:ext uri="{FF2B5EF4-FFF2-40B4-BE49-F238E27FC236}">
                <a16:creationId xmlns:a16="http://schemas.microsoft.com/office/drawing/2014/main" id="{40785614-2D59-5BEC-9709-DB6B0276CCEB}"/>
              </a:ext>
            </a:extLst>
          </p:cNvPr>
          <p:cNvSpPr/>
          <p:nvPr/>
        </p:nvSpPr>
        <p:spPr>
          <a:xfrm>
            <a:off x="280744" y="1248283"/>
            <a:ext cx="5459082" cy="274320"/>
          </a:xfrm>
          <a:prstGeom prst="rect">
            <a:avLst/>
          </a:prstGeom>
          <a:noFill/>
          <a:ln/>
        </p:spPr>
        <p:txBody>
          <a:bodyPr wrap="square" lIns="0" tIns="0" rIns="0" bIns="0" rtlCol="0" anchor="ctr"/>
          <a:lstStyle/>
          <a:p>
            <a:pPr marL="0" indent="0">
              <a:buNone/>
            </a:pPr>
            <a:r>
              <a:rPr lang="en-US" b="1">
                <a:solidFill>
                  <a:srgbClr val="17365D"/>
                </a:solidFill>
              </a:rPr>
              <a:t>Indicative furniture waste collection estimates</a:t>
            </a:r>
            <a:endParaRPr lang="en-US"/>
          </a:p>
        </p:txBody>
      </p:sp>
      <p:sp>
        <p:nvSpPr>
          <p:cNvPr id="17" name="TextBox 16">
            <a:extLst>
              <a:ext uri="{FF2B5EF4-FFF2-40B4-BE49-F238E27FC236}">
                <a16:creationId xmlns:a16="http://schemas.microsoft.com/office/drawing/2014/main" id="{B8C464E6-759C-88B1-E6E4-05E0BE6B1B58}"/>
              </a:ext>
            </a:extLst>
          </p:cNvPr>
          <p:cNvSpPr txBox="1"/>
          <p:nvPr/>
        </p:nvSpPr>
        <p:spPr>
          <a:xfrm>
            <a:off x="280744" y="5195558"/>
            <a:ext cx="2424749" cy="276999"/>
          </a:xfrm>
          <a:prstGeom prst="rect">
            <a:avLst/>
          </a:prstGeom>
          <a:noFill/>
        </p:spPr>
        <p:txBody>
          <a:bodyPr wrap="square" lIns="0" tIns="0" rIns="0" bIns="0" rtlCol="0" anchor="ctr" anchorCtr="0">
            <a:spAutoFit/>
          </a:bodyPr>
          <a:lstStyle/>
          <a:p>
            <a:pPr algn="l">
              <a:spcBef>
                <a:spcPts val="600"/>
              </a:spcBef>
            </a:pPr>
            <a:r>
              <a:rPr lang="en-US">
                <a:solidFill>
                  <a:schemeClr val="accent1"/>
                </a:solidFill>
              </a:rPr>
              <a:t>*</a:t>
            </a:r>
            <a:r>
              <a:rPr lang="en-US" sz="1200">
                <a:solidFill>
                  <a:schemeClr val="accent1"/>
                </a:solidFill>
              </a:rPr>
              <a:t>Calculated by the study team</a:t>
            </a:r>
            <a:endParaRPr lang="en-GB" sz="1200" err="1">
              <a:solidFill>
                <a:schemeClr val="accent1"/>
              </a:solidFill>
            </a:endParaRPr>
          </a:p>
        </p:txBody>
      </p:sp>
      <p:graphicFrame>
        <p:nvGraphicFramePr>
          <p:cNvPr id="8" name="Table 7">
            <a:extLst>
              <a:ext uri="{FF2B5EF4-FFF2-40B4-BE49-F238E27FC236}">
                <a16:creationId xmlns:a16="http://schemas.microsoft.com/office/drawing/2014/main" id="{495CF658-4B93-758A-3E3A-5CB79154233F}"/>
              </a:ext>
            </a:extLst>
          </p:cNvPr>
          <p:cNvGraphicFramePr>
            <a:graphicFrameLocks noGrp="1"/>
          </p:cNvGraphicFramePr>
          <p:nvPr>
            <p:extLst>
              <p:ext uri="{D42A27DB-BD31-4B8C-83A1-F6EECF244321}">
                <p14:modId xmlns:p14="http://schemas.microsoft.com/office/powerpoint/2010/main" val="3055675702"/>
              </p:ext>
            </p:extLst>
          </p:nvPr>
        </p:nvGraphicFramePr>
        <p:xfrm>
          <a:off x="5835535" y="1808891"/>
          <a:ext cx="6419955" cy="4137509"/>
        </p:xfrm>
        <a:graphic>
          <a:graphicData uri="http://schemas.openxmlformats.org/drawingml/2006/table">
            <a:tbl>
              <a:tblPr firstRow="1" bandRow="1">
                <a:tableStyleId>{D113A9D2-9D6B-4929-AA2D-F23B5EE8CBE7}</a:tableStyleId>
              </a:tblPr>
              <a:tblGrid>
                <a:gridCol w="6419955">
                  <a:extLst>
                    <a:ext uri="{9D8B030D-6E8A-4147-A177-3AD203B41FA5}">
                      <a16:colId xmlns:a16="http://schemas.microsoft.com/office/drawing/2014/main" val="893643999"/>
                    </a:ext>
                  </a:extLst>
                </a:gridCol>
              </a:tblGrid>
              <a:tr h="1051041">
                <a:tc>
                  <a:txBody>
                    <a:bodyPr/>
                    <a:lstStyle/>
                    <a:p>
                      <a:pPr marL="630238"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chemeClr val="bg1"/>
                          </a:solidFill>
                        </a:rPr>
                        <a:t>Data and definition</a:t>
                      </a:r>
                      <a:r>
                        <a:rPr lang="en-US" sz="1500">
                          <a:solidFill>
                            <a:schemeClr val="bg1"/>
                          </a:solidFill>
                        </a:rPr>
                        <a:t>: </a:t>
                      </a:r>
                      <a:r>
                        <a:rPr lang="en-US" sz="1500" b="0">
                          <a:solidFill>
                            <a:schemeClr val="bg1"/>
                          </a:solidFill>
                        </a:rPr>
                        <a:t>No official data on furniture waste generation and collection exists. The most often proxy used is “bulky waste” reported by Eurostat.</a:t>
                      </a:r>
                      <a:r>
                        <a:rPr lang="en-GB" sz="1500" b="0">
                          <a:solidFill>
                            <a:schemeClr val="bg1"/>
                          </a:solidFill>
                        </a:rPr>
                        <a:t> Furniture is also reported in wood, metal, plastic and other waste streams.</a:t>
                      </a:r>
                    </a:p>
                  </a:txBody>
                  <a:tcPr/>
                </a:tc>
                <a:extLst>
                  <a:ext uri="{0D108BD9-81ED-4DB2-BD59-A6C34878D82A}">
                    <a16:rowId xmlns:a16="http://schemas.microsoft.com/office/drawing/2014/main" val="4108098881"/>
                  </a:ext>
                </a:extLst>
              </a:tr>
              <a:tr h="719138">
                <a:tc>
                  <a:txBody>
                    <a:bodyPr/>
                    <a:lstStyle/>
                    <a:p>
                      <a:pPr marL="630238" indent="0">
                        <a:lnSpc>
                          <a:spcPct val="122000"/>
                        </a:lnSpc>
                      </a:pPr>
                      <a:r>
                        <a:rPr lang="en-US" sz="1500" b="1">
                          <a:solidFill>
                            <a:schemeClr val="bg1"/>
                          </a:solidFill>
                        </a:rPr>
                        <a:t>Collection and sorting</a:t>
                      </a:r>
                      <a:r>
                        <a:rPr lang="en-US" sz="1500">
                          <a:solidFill>
                            <a:schemeClr val="bg1"/>
                          </a:solidFill>
                        </a:rPr>
                        <a:t>: Furniture is often mixed with bulky waste, damaging reusable items and reducing material separation.</a:t>
                      </a:r>
                    </a:p>
                  </a:txBody>
                  <a:tcPr/>
                </a:tc>
                <a:extLst>
                  <a:ext uri="{0D108BD9-81ED-4DB2-BD59-A6C34878D82A}">
                    <a16:rowId xmlns:a16="http://schemas.microsoft.com/office/drawing/2014/main" val="3282534558"/>
                  </a:ext>
                </a:extLst>
              </a:tr>
              <a:tr h="732783">
                <a:tc>
                  <a:txBody>
                    <a:bodyPr/>
                    <a:lstStyle/>
                    <a:p>
                      <a:pPr marL="630238" indent="0">
                        <a:lnSpc>
                          <a:spcPct val="122000"/>
                        </a:lnSpc>
                      </a:pPr>
                      <a:r>
                        <a:rPr lang="en-US" sz="1500" b="1">
                          <a:solidFill>
                            <a:schemeClr val="bg1"/>
                          </a:solidFill>
                        </a:rPr>
                        <a:t>Logistics</a:t>
                      </a:r>
                      <a:r>
                        <a:rPr lang="en-US" sz="1500">
                          <a:solidFill>
                            <a:schemeClr val="bg1"/>
                          </a:solidFill>
                        </a:rPr>
                        <a:t>: the nature of the product poses complex logistical problems for waste management.</a:t>
                      </a:r>
                    </a:p>
                  </a:txBody>
                  <a:tcPr/>
                </a:tc>
                <a:extLst>
                  <a:ext uri="{0D108BD9-81ED-4DB2-BD59-A6C34878D82A}">
                    <a16:rowId xmlns:a16="http://schemas.microsoft.com/office/drawing/2014/main" val="5139634"/>
                  </a:ext>
                </a:extLst>
              </a:tr>
              <a:tr h="862553">
                <a:tc>
                  <a:txBody>
                    <a:bodyPr/>
                    <a:lstStyle/>
                    <a:p>
                      <a:pPr marL="630238" indent="0">
                        <a:lnSpc>
                          <a:spcPct val="122000"/>
                        </a:lnSpc>
                      </a:pPr>
                      <a:r>
                        <a:rPr lang="en-US" sz="1500" b="1">
                          <a:solidFill>
                            <a:schemeClr val="bg1"/>
                          </a:solidFill>
                        </a:rPr>
                        <a:t>Treatment</a:t>
                      </a:r>
                      <a:r>
                        <a:rPr lang="en-US" sz="1500">
                          <a:solidFill>
                            <a:schemeClr val="bg1"/>
                          </a:solidFill>
                        </a:rPr>
                        <a:t>: Substantial quantities still go to incineration or landfill; performance varies strongly among Member States; lack of adequate infrastructure, investment and incentives for recycling.</a:t>
                      </a:r>
                    </a:p>
                  </a:txBody>
                  <a:tcPr/>
                </a:tc>
                <a:extLst>
                  <a:ext uri="{0D108BD9-81ED-4DB2-BD59-A6C34878D82A}">
                    <a16:rowId xmlns:a16="http://schemas.microsoft.com/office/drawing/2014/main" val="1961576369"/>
                  </a:ext>
                </a:extLst>
              </a:tr>
              <a:tr h="732783">
                <a:tc>
                  <a:txBody>
                    <a:bodyPr/>
                    <a:lstStyle/>
                    <a:p>
                      <a:pPr marL="630238" marR="0" lvl="0" indent="0" algn="l" defTabSz="914400" rtl="0" eaLnBrk="1" fontAlgn="auto" latinLnBrk="0" hangingPunct="1">
                        <a:lnSpc>
                          <a:spcPct val="122000"/>
                        </a:lnSpc>
                        <a:spcBef>
                          <a:spcPts val="0"/>
                        </a:spcBef>
                        <a:spcAft>
                          <a:spcPts val="0"/>
                        </a:spcAft>
                        <a:buClrTx/>
                        <a:buSzTx/>
                        <a:buFontTx/>
                        <a:buNone/>
                        <a:tabLst/>
                        <a:defRPr/>
                      </a:pPr>
                      <a:r>
                        <a:rPr lang="en-US" sz="1500" b="1">
                          <a:solidFill>
                            <a:schemeClr val="bg1"/>
                          </a:solidFill>
                        </a:rPr>
                        <a:t>Policy fragmentation</a:t>
                      </a:r>
                      <a:r>
                        <a:rPr lang="en-US" sz="1500">
                          <a:solidFill>
                            <a:schemeClr val="bg1"/>
                          </a:solidFill>
                        </a:rPr>
                        <a:t>: Few operational furniture EPR schemes, uneven targets and limited harmonisation across the EU.</a:t>
                      </a:r>
                    </a:p>
                  </a:txBody>
                  <a:tcPr/>
                </a:tc>
                <a:extLst>
                  <a:ext uri="{0D108BD9-81ED-4DB2-BD59-A6C34878D82A}">
                    <a16:rowId xmlns:a16="http://schemas.microsoft.com/office/drawing/2014/main" val="3955234955"/>
                  </a:ext>
                </a:extLst>
              </a:tr>
            </a:tbl>
          </a:graphicData>
        </a:graphic>
      </p:graphicFrame>
      <p:pic>
        <p:nvPicPr>
          <p:cNvPr id="10" name="Graphic 9" descr="Database with solid fill">
            <a:extLst>
              <a:ext uri="{FF2B5EF4-FFF2-40B4-BE49-F238E27FC236}">
                <a16:creationId xmlns:a16="http://schemas.microsoft.com/office/drawing/2014/main" id="{ED723A83-D020-EC16-A92E-EA69B0A1197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33934" y="2083242"/>
            <a:ext cx="467829" cy="467829"/>
          </a:xfrm>
          <a:prstGeom prst="rect">
            <a:avLst/>
          </a:prstGeom>
        </p:spPr>
      </p:pic>
      <p:pic>
        <p:nvPicPr>
          <p:cNvPr id="19" name="Graphic 18" descr="Recycle with solid fill">
            <a:extLst>
              <a:ext uri="{FF2B5EF4-FFF2-40B4-BE49-F238E27FC236}">
                <a16:creationId xmlns:a16="http://schemas.microsoft.com/office/drawing/2014/main" id="{D79B3E29-CD6D-F0A3-09A4-976343F843F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859145" y="4484657"/>
            <a:ext cx="594529" cy="594529"/>
          </a:xfrm>
          <a:prstGeom prst="rect">
            <a:avLst/>
          </a:prstGeom>
        </p:spPr>
      </p:pic>
      <p:pic>
        <p:nvPicPr>
          <p:cNvPr id="21" name="Graphic 20" descr="Dump truck with solid fill">
            <a:extLst>
              <a:ext uri="{FF2B5EF4-FFF2-40B4-BE49-F238E27FC236}">
                <a16:creationId xmlns:a16="http://schemas.microsoft.com/office/drawing/2014/main" id="{8D087DCE-A15E-AE23-24E5-FE855CE1400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82021" y="3703438"/>
            <a:ext cx="571653" cy="571653"/>
          </a:xfrm>
          <a:prstGeom prst="rect">
            <a:avLst/>
          </a:prstGeom>
        </p:spPr>
      </p:pic>
      <p:pic>
        <p:nvPicPr>
          <p:cNvPr id="23" name="Graphic 22" descr="Court with solid fill">
            <a:extLst>
              <a:ext uri="{FF2B5EF4-FFF2-40B4-BE49-F238E27FC236}">
                <a16:creationId xmlns:a16="http://schemas.microsoft.com/office/drawing/2014/main" id="{DB3859EA-C6CC-8702-FEEB-C789F77FC01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14273" y="5226837"/>
            <a:ext cx="684272" cy="684272"/>
          </a:xfrm>
          <a:prstGeom prst="rect">
            <a:avLst/>
          </a:prstGeom>
        </p:spPr>
      </p:pic>
      <p:pic>
        <p:nvPicPr>
          <p:cNvPr id="25" name="Graphic 24" descr="Garbage with solid fill">
            <a:extLst>
              <a:ext uri="{FF2B5EF4-FFF2-40B4-BE49-F238E27FC236}">
                <a16:creationId xmlns:a16="http://schemas.microsoft.com/office/drawing/2014/main" id="{BC0203F0-424E-5952-95C2-FCA304047D7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882021" y="2961258"/>
            <a:ext cx="532614" cy="532614"/>
          </a:xfrm>
          <a:prstGeom prst="rect">
            <a:avLst/>
          </a:prstGeom>
        </p:spPr>
      </p:pic>
    </p:spTree>
    <p:extLst>
      <p:ext uri="{BB962C8B-B14F-4D97-AF65-F5344CB8AC3E}">
        <p14:creationId xmlns:p14="http://schemas.microsoft.com/office/powerpoint/2010/main" val="15130419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A2C09-0DF9-A6E9-22A0-6E2039422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8066E2-5E16-25F5-9A32-8F54E78844BB}"/>
              </a:ext>
            </a:extLst>
          </p:cNvPr>
          <p:cNvSpPr>
            <a:spLocks noGrp="1"/>
          </p:cNvSpPr>
          <p:nvPr>
            <p:ph type="title"/>
          </p:nvPr>
        </p:nvSpPr>
        <p:spPr>
          <a:xfrm>
            <a:off x="475767" y="195369"/>
            <a:ext cx="8538354" cy="617521"/>
          </a:xfrm>
        </p:spPr>
        <p:txBody>
          <a:bodyPr/>
          <a:lstStyle/>
          <a:p>
            <a:r>
              <a:rPr lang="en-US"/>
              <a:t>Task 2: Markets</a:t>
            </a:r>
          </a:p>
        </p:txBody>
      </p:sp>
      <p:sp>
        <p:nvSpPr>
          <p:cNvPr id="4" name="Text Placeholder 3">
            <a:extLst>
              <a:ext uri="{FF2B5EF4-FFF2-40B4-BE49-F238E27FC236}">
                <a16:creationId xmlns:a16="http://schemas.microsoft.com/office/drawing/2014/main" id="{6C353C57-81E1-E97C-E3EE-E3BDD3EB2724}"/>
              </a:ext>
            </a:extLst>
          </p:cNvPr>
          <p:cNvSpPr>
            <a:spLocks noGrp="1"/>
          </p:cNvSpPr>
          <p:nvPr>
            <p:ph type="body" idx="13"/>
          </p:nvPr>
        </p:nvSpPr>
        <p:spPr>
          <a:xfrm>
            <a:off x="1033157" y="903708"/>
            <a:ext cx="8110837" cy="382737"/>
          </a:xfrm>
        </p:spPr>
        <p:txBody>
          <a:bodyPr/>
          <a:lstStyle/>
          <a:p>
            <a:r>
              <a:rPr lang="en-US"/>
              <a:t>Public procurement: 2024 data</a:t>
            </a:r>
          </a:p>
        </p:txBody>
      </p:sp>
      <p:grpSp>
        <p:nvGrpSpPr>
          <p:cNvPr id="29" name="Group 28">
            <a:extLst>
              <a:ext uri="{FF2B5EF4-FFF2-40B4-BE49-F238E27FC236}">
                <a16:creationId xmlns:a16="http://schemas.microsoft.com/office/drawing/2014/main" id="{490996E6-4299-E584-8889-F4734A916FC5}"/>
              </a:ext>
            </a:extLst>
          </p:cNvPr>
          <p:cNvGrpSpPr/>
          <p:nvPr/>
        </p:nvGrpSpPr>
        <p:grpSpPr>
          <a:xfrm>
            <a:off x="356189" y="1977818"/>
            <a:ext cx="4794749" cy="3565144"/>
            <a:chOff x="908467" y="1977817"/>
            <a:chExt cx="5273777" cy="3770519"/>
          </a:xfrm>
        </p:grpSpPr>
        <p:pic>
          <p:nvPicPr>
            <p:cNvPr id="22" name="Picture 21">
              <a:extLst>
                <a:ext uri="{FF2B5EF4-FFF2-40B4-BE49-F238E27FC236}">
                  <a16:creationId xmlns:a16="http://schemas.microsoft.com/office/drawing/2014/main" id="{7C458F66-0C2C-A3F5-414A-F6A0AD258EF4}"/>
                </a:ext>
              </a:extLst>
            </p:cNvPr>
            <p:cNvPicPr>
              <a:picLocks noChangeAspect="1"/>
            </p:cNvPicPr>
            <p:nvPr/>
          </p:nvPicPr>
          <p:blipFill>
            <a:blip r:embed="rId3"/>
            <a:stretch>
              <a:fillRect/>
            </a:stretch>
          </p:blipFill>
          <p:spPr>
            <a:xfrm>
              <a:off x="908467" y="1977817"/>
              <a:ext cx="5273777" cy="3770519"/>
            </a:xfrm>
            <a:prstGeom prst="rect">
              <a:avLst/>
            </a:prstGeom>
          </p:spPr>
        </p:pic>
        <p:grpSp>
          <p:nvGrpSpPr>
            <p:cNvPr id="28" name="Group 27">
              <a:extLst>
                <a:ext uri="{FF2B5EF4-FFF2-40B4-BE49-F238E27FC236}">
                  <a16:creationId xmlns:a16="http://schemas.microsoft.com/office/drawing/2014/main" id="{1A3A78D3-DB4F-689B-A58D-9A3B11B41BDD}"/>
                </a:ext>
              </a:extLst>
            </p:cNvPr>
            <p:cNvGrpSpPr/>
            <p:nvPr/>
          </p:nvGrpSpPr>
          <p:grpSpPr>
            <a:xfrm>
              <a:off x="908467" y="2713682"/>
              <a:ext cx="4452594" cy="2735319"/>
              <a:chOff x="880187" y="2691723"/>
              <a:chExt cx="4452594" cy="2735319"/>
            </a:xfrm>
          </p:grpSpPr>
          <p:sp>
            <p:nvSpPr>
              <p:cNvPr id="23" name="Oval 22">
                <a:extLst>
                  <a:ext uri="{FF2B5EF4-FFF2-40B4-BE49-F238E27FC236}">
                    <a16:creationId xmlns:a16="http://schemas.microsoft.com/office/drawing/2014/main" id="{B87347D1-0DDD-B5D0-C6BA-B7037A47E7B5}"/>
                  </a:ext>
                </a:extLst>
              </p:cNvPr>
              <p:cNvSpPr/>
              <p:nvPr/>
            </p:nvSpPr>
            <p:spPr>
              <a:xfrm>
                <a:off x="908467" y="3466541"/>
                <a:ext cx="4424314" cy="5650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25" name="Oval 24">
                <a:extLst>
                  <a:ext uri="{FF2B5EF4-FFF2-40B4-BE49-F238E27FC236}">
                    <a16:creationId xmlns:a16="http://schemas.microsoft.com/office/drawing/2014/main" id="{62AF070B-6AAA-AC48-798C-005B36DB543C}"/>
                  </a:ext>
                </a:extLst>
              </p:cNvPr>
              <p:cNvSpPr/>
              <p:nvPr/>
            </p:nvSpPr>
            <p:spPr>
              <a:xfrm>
                <a:off x="908467" y="2691723"/>
                <a:ext cx="4424314" cy="5650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27" name="Oval 26">
                <a:extLst>
                  <a:ext uri="{FF2B5EF4-FFF2-40B4-BE49-F238E27FC236}">
                    <a16:creationId xmlns:a16="http://schemas.microsoft.com/office/drawing/2014/main" id="{C402EBDE-6018-BA07-34F5-C0F96D8EE87D}"/>
                  </a:ext>
                </a:extLst>
              </p:cNvPr>
              <p:cNvSpPr/>
              <p:nvPr/>
            </p:nvSpPr>
            <p:spPr>
              <a:xfrm>
                <a:off x="880187" y="4862016"/>
                <a:ext cx="4424314" cy="5650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grpSp>
      </p:grpSp>
      <p:sp>
        <p:nvSpPr>
          <p:cNvPr id="31" name="TextBox 30">
            <a:extLst>
              <a:ext uri="{FF2B5EF4-FFF2-40B4-BE49-F238E27FC236}">
                <a16:creationId xmlns:a16="http://schemas.microsoft.com/office/drawing/2014/main" id="{E5C7B321-283C-75CC-34DC-9760287B4BF8}"/>
              </a:ext>
            </a:extLst>
          </p:cNvPr>
          <p:cNvSpPr txBox="1"/>
          <p:nvPr/>
        </p:nvSpPr>
        <p:spPr>
          <a:xfrm>
            <a:off x="231173" y="5692922"/>
            <a:ext cx="4563054" cy="307777"/>
          </a:xfrm>
          <a:prstGeom prst="rect">
            <a:avLst/>
          </a:prstGeom>
          <a:noFill/>
        </p:spPr>
        <p:txBody>
          <a:bodyPr wrap="square">
            <a:spAutoFit/>
          </a:bodyPr>
          <a:lstStyle/>
          <a:p>
            <a:r>
              <a:rPr lang="en-GB" sz="1400"/>
              <a:t>https://ted.europa.eu/en/advanced-search</a:t>
            </a:r>
          </a:p>
        </p:txBody>
      </p:sp>
      <p:graphicFrame>
        <p:nvGraphicFramePr>
          <p:cNvPr id="32" name="Table 31">
            <a:extLst>
              <a:ext uri="{FF2B5EF4-FFF2-40B4-BE49-F238E27FC236}">
                <a16:creationId xmlns:a16="http://schemas.microsoft.com/office/drawing/2014/main" id="{EB8ECA5E-C41F-A9E3-D7DA-A3CA1EFF5070}"/>
              </a:ext>
            </a:extLst>
          </p:cNvPr>
          <p:cNvGraphicFramePr>
            <a:graphicFrameLocks noGrp="1"/>
          </p:cNvGraphicFramePr>
          <p:nvPr/>
        </p:nvGraphicFramePr>
        <p:xfrm>
          <a:off x="5948314" y="1164146"/>
          <a:ext cx="6131614" cy="1627344"/>
        </p:xfrm>
        <a:graphic>
          <a:graphicData uri="http://schemas.openxmlformats.org/drawingml/2006/table">
            <a:tbl>
              <a:tblPr bandRow="1">
                <a:tableStyleId>{D113A9D2-9D6B-4929-AA2D-F23B5EE8CBE7}</a:tableStyleId>
              </a:tblPr>
              <a:tblGrid>
                <a:gridCol w="4251488">
                  <a:extLst>
                    <a:ext uri="{9D8B030D-6E8A-4147-A177-3AD203B41FA5}">
                      <a16:colId xmlns:a16="http://schemas.microsoft.com/office/drawing/2014/main" val="1968679239"/>
                    </a:ext>
                  </a:extLst>
                </a:gridCol>
                <a:gridCol w="1880126">
                  <a:extLst>
                    <a:ext uri="{9D8B030D-6E8A-4147-A177-3AD203B41FA5}">
                      <a16:colId xmlns:a16="http://schemas.microsoft.com/office/drawing/2014/main" val="854648026"/>
                    </a:ext>
                  </a:extLst>
                </a:gridCol>
              </a:tblGrid>
              <a:tr h="417432">
                <a:tc>
                  <a:txBody>
                    <a:bodyPr/>
                    <a:lstStyle/>
                    <a:p>
                      <a:r>
                        <a:rPr lang="en-US" b="1">
                          <a:solidFill>
                            <a:schemeClr val="bg1"/>
                          </a:solidFill>
                        </a:rPr>
                        <a:t>Public Procurement (TED)</a:t>
                      </a:r>
                      <a:endParaRPr lang="en-GB" b="1">
                        <a:solidFill>
                          <a:schemeClr val="bg1"/>
                        </a:solidFill>
                      </a:endParaRPr>
                    </a:p>
                  </a:txBody>
                  <a:tcPr/>
                </a:tc>
                <a:tc>
                  <a:txBody>
                    <a:bodyPr/>
                    <a:lstStyle/>
                    <a:p>
                      <a:r>
                        <a:rPr lang="en-US">
                          <a:solidFill>
                            <a:schemeClr val="bg1"/>
                          </a:solidFill>
                        </a:rPr>
                        <a:t>EUR 6.28 bn</a:t>
                      </a:r>
                      <a:endParaRPr lang="en-GB">
                        <a:solidFill>
                          <a:schemeClr val="bg1"/>
                        </a:solidFill>
                      </a:endParaRPr>
                    </a:p>
                  </a:txBody>
                  <a:tcPr/>
                </a:tc>
                <a:extLst>
                  <a:ext uri="{0D108BD9-81ED-4DB2-BD59-A6C34878D82A}">
                    <a16:rowId xmlns:a16="http://schemas.microsoft.com/office/drawing/2014/main" val="1853435575"/>
                  </a:ext>
                </a:extLst>
              </a:tr>
              <a:tr h="726813">
                <a:tc>
                  <a:txBody>
                    <a:bodyPr/>
                    <a:lstStyle/>
                    <a:p>
                      <a:r>
                        <a:rPr lang="en-US" b="1">
                          <a:solidFill>
                            <a:schemeClr val="bg1"/>
                          </a:solidFill>
                        </a:rPr>
                        <a:t>Sold production (PRODCOM)</a:t>
                      </a:r>
                    </a:p>
                    <a:p>
                      <a:r>
                        <a:rPr lang="en-US" sz="1400">
                          <a:solidFill>
                            <a:schemeClr val="accent3"/>
                          </a:solidFill>
                        </a:rPr>
                        <a:t>kitchen furniture, wooden dinning and living room, wooden bedroom, wooden office, metal office</a:t>
                      </a:r>
                      <a:endParaRPr lang="en-GB" sz="1400">
                        <a:solidFill>
                          <a:schemeClr val="accent3"/>
                        </a:solidFill>
                      </a:endParaRPr>
                    </a:p>
                  </a:txBody>
                  <a:tcPr/>
                </a:tc>
                <a:tc>
                  <a:txBody>
                    <a:bodyPr/>
                    <a:lstStyle/>
                    <a:p>
                      <a:r>
                        <a:rPr lang="en-US">
                          <a:solidFill>
                            <a:schemeClr val="bg1"/>
                          </a:solidFill>
                        </a:rPr>
                        <a:t>EUR 33.51 bn</a:t>
                      </a:r>
                      <a:endParaRPr lang="en-GB">
                        <a:solidFill>
                          <a:schemeClr val="bg1"/>
                        </a:solidFill>
                      </a:endParaRPr>
                    </a:p>
                  </a:txBody>
                  <a:tcPr/>
                </a:tc>
                <a:extLst>
                  <a:ext uri="{0D108BD9-81ED-4DB2-BD59-A6C34878D82A}">
                    <a16:rowId xmlns:a16="http://schemas.microsoft.com/office/drawing/2014/main" val="4237616402"/>
                  </a:ext>
                </a:extLst>
              </a:tr>
              <a:tr h="417432">
                <a:tc>
                  <a:txBody>
                    <a:bodyPr/>
                    <a:lstStyle/>
                    <a:p>
                      <a:r>
                        <a:rPr lang="en-US" b="1">
                          <a:solidFill>
                            <a:schemeClr val="bg1"/>
                          </a:solidFill>
                        </a:rPr>
                        <a:t>% Public Procurement</a:t>
                      </a:r>
                      <a:endParaRPr lang="en-GB" b="1">
                        <a:solidFill>
                          <a:schemeClr val="bg1"/>
                        </a:solidFill>
                      </a:endParaRPr>
                    </a:p>
                  </a:txBody>
                  <a:tcPr/>
                </a:tc>
                <a:tc>
                  <a:txBody>
                    <a:bodyPr/>
                    <a:lstStyle/>
                    <a:p>
                      <a:r>
                        <a:rPr lang="en-US" sz="2000" b="1">
                          <a:solidFill>
                            <a:schemeClr val="tx1"/>
                          </a:solidFill>
                          <a:highlight>
                            <a:srgbClr val="A6BBC8"/>
                          </a:highlight>
                        </a:rPr>
                        <a:t>~ 18.7%</a:t>
                      </a:r>
                      <a:endParaRPr lang="en-GB" sz="2000" b="1">
                        <a:solidFill>
                          <a:schemeClr val="tx1"/>
                        </a:solidFill>
                        <a:highlight>
                          <a:srgbClr val="A6BBC8"/>
                        </a:highlight>
                      </a:endParaRPr>
                    </a:p>
                  </a:txBody>
                  <a:tcPr/>
                </a:tc>
                <a:extLst>
                  <a:ext uri="{0D108BD9-81ED-4DB2-BD59-A6C34878D82A}">
                    <a16:rowId xmlns:a16="http://schemas.microsoft.com/office/drawing/2014/main" val="366432882"/>
                  </a:ext>
                </a:extLst>
              </a:tr>
            </a:tbl>
          </a:graphicData>
        </a:graphic>
      </p:graphicFrame>
      <p:grpSp>
        <p:nvGrpSpPr>
          <p:cNvPr id="38" name="Group 37">
            <a:extLst>
              <a:ext uri="{FF2B5EF4-FFF2-40B4-BE49-F238E27FC236}">
                <a16:creationId xmlns:a16="http://schemas.microsoft.com/office/drawing/2014/main" id="{3700055E-34BF-FFB7-41FF-01521916B340}"/>
              </a:ext>
            </a:extLst>
          </p:cNvPr>
          <p:cNvGrpSpPr/>
          <p:nvPr/>
        </p:nvGrpSpPr>
        <p:grpSpPr>
          <a:xfrm>
            <a:off x="5282119" y="3055949"/>
            <a:ext cx="6678709" cy="3737350"/>
            <a:chOff x="5461729" y="3120639"/>
            <a:chExt cx="5982404" cy="3633917"/>
          </a:xfrm>
        </p:grpSpPr>
        <p:sp>
          <p:nvSpPr>
            <p:cNvPr id="35" name="TextBox 34">
              <a:extLst>
                <a:ext uri="{FF2B5EF4-FFF2-40B4-BE49-F238E27FC236}">
                  <a16:creationId xmlns:a16="http://schemas.microsoft.com/office/drawing/2014/main" id="{F373CAEC-011C-E7EC-E9F1-AE1416BDA5FE}"/>
                </a:ext>
              </a:extLst>
            </p:cNvPr>
            <p:cNvSpPr txBox="1"/>
            <p:nvPr/>
          </p:nvSpPr>
          <p:spPr>
            <a:xfrm>
              <a:off x="6481207" y="3253229"/>
              <a:ext cx="4962926" cy="3501327"/>
            </a:xfrm>
            <a:prstGeom prst="rect">
              <a:avLst/>
            </a:prstGeom>
            <a:noFill/>
            <a:ln>
              <a:noFill/>
            </a:ln>
          </p:spPr>
          <p:txBody>
            <a:bodyPr wrap="square" rtlCol="0">
              <a:spAutoFit/>
            </a:bodyPr>
            <a:lstStyle/>
            <a:p>
              <a:pPr algn="l">
                <a:spcBef>
                  <a:spcPts val="600"/>
                </a:spcBef>
              </a:pPr>
              <a:r>
                <a:rPr lang="en-US" b="1">
                  <a:solidFill>
                    <a:schemeClr val="accent1"/>
                  </a:solidFill>
                </a:rPr>
                <a:t>Caveats to this approach:</a:t>
              </a:r>
            </a:p>
            <a:p>
              <a:pPr marL="285750" indent="-285750" algn="l">
                <a:spcBef>
                  <a:spcPts val="600"/>
                </a:spcBef>
                <a:buFont typeface="Arial" panose="020B0604020202020204" pitchFamily="34" charset="0"/>
                <a:buChar char="•"/>
              </a:pPr>
              <a:r>
                <a:rPr lang="en-US">
                  <a:solidFill>
                    <a:schemeClr val="accent1"/>
                  </a:solidFill>
                </a:rPr>
                <a:t>The data quality in TED is poor</a:t>
              </a:r>
            </a:p>
            <a:p>
              <a:pPr marL="285750" indent="-285750" algn="l">
                <a:spcBef>
                  <a:spcPts val="600"/>
                </a:spcBef>
                <a:buFont typeface="Arial" panose="020B0604020202020204" pitchFamily="34" charset="0"/>
                <a:buChar char="•"/>
              </a:pPr>
              <a:r>
                <a:rPr lang="en-US">
                  <a:solidFill>
                    <a:schemeClr val="accent1"/>
                  </a:solidFill>
                </a:rPr>
                <a:t>The TED data only provides contracts over EUR 140,000</a:t>
              </a:r>
            </a:p>
            <a:p>
              <a:pPr marL="285750" indent="-285750" algn="l">
                <a:spcBef>
                  <a:spcPts val="600"/>
                </a:spcBef>
                <a:buFont typeface="Arial" panose="020B0604020202020204" pitchFamily="34" charset="0"/>
                <a:buChar char="•"/>
              </a:pPr>
              <a:r>
                <a:rPr lang="en-US">
                  <a:solidFill>
                    <a:schemeClr val="accent1"/>
                  </a:solidFill>
                </a:rPr>
                <a:t>The contract value in TED may contain multiple lots and more types of products</a:t>
              </a:r>
            </a:p>
            <a:p>
              <a:pPr marL="285750" indent="-285750" algn="l">
                <a:spcBef>
                  <a:spcPts val="600"/>
                </a:spcBef>
                <a:buFont typeface="Arial" panose="020B0604020202020204" pitchFamily="34" charset="0"/>
                <a:buChar char="•"/>
              </a:pPr>
              <a:r>
                <a:rPr lang="en-US">
                  <a:solidFill>
                    <a:schemeClr val="accent1"/>
                  </a:solidFill>
                </a:rPr>
                <a:t>The contract values are provided in national currency</a:t>
              </a:r>
            </a:p>
            <a:p>
              <a:pPr marL="285750" indent="-285750">
                <a:spcBef>
                  <a:spcPts val="600"/>
                </a:spcBef>
                <a:buFont typeface="Arial" panose="020B0604020202020204" pitchFamily="34" charset="0"/>
                <a:buChar char="•"/>
              </a:pPr>
              <a:r>
                <a:rPr lang="en-US">
                  <a:solidFill>
                    <a:schemeClr val="accent1"/>
                  </a:solidFill>
                </a:rPr>
                <a:t>The categories may not correspond fully from one data source to another</a:t>
              </a:r>
            </a:p>
            <a:p>
              <a:pPr marL="285750" indent="-285750" algn="l">
                <a:spcBef>
                  <a:spcPts val="600"/>
                </a:spcBef>
                <a:buFont typeface="Arial" panose="020B0604020202020204" pitchFamily="34" charset="0"/>
                <a:buChar char="•"/>
              </a:pPr>
              <a:endParaRPr lang="en-GB">
                <a:solidFill>
                  <a:schemeClr val="accent1"/>
                </a:solidFill>
              </a:endParaRPr>
            </a:p>
          </p:txBody>
        </p:sp>
        <p:sp>
          <p:nvSpPr>
            <p:cNvPr id="37" name="Rectangle: Rounded Corners 36">
              <a:extLst>
                <a:ext uri="{FF2B5EF4-FFF2-40B4-BE49-F238E27FC236}">
                  <a16:creationId xmlns:a16="http://schemas.microsoft.com/office/drawing/2014/main" id="{E1FF7755-B7C2-D91F-1494-61B73AC65DDA}"/>
                </a:ext>
              </a:extLst>
            </p:cNvPr>
            <p:cNvSpPr/>
            <p:nvPr/>
          </p:nvSpPr>
          <p:spPr>
            <a:xfrm>
              <a:off x="5461729" y="3120639"/>
              <a:ext cx="5982403" cy="3247043"/>
            </a:xfrm>
            <a:prstGeom prst="roundRect">
              <a:avLst/>
            </a:prstGeom>
            <a:noFill/>
            <a:ln>
              <a:solidFill>
                <a:srgbClr val="A6BB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grpSp>
      <p:sp>
        <p:nvSpPr>
          <p:cNvPr id="14" name="Content Placeholder 2">
            <a:extLst>
              <a:ext uri="{FF2B5EF4-FFF2-40B4-BE49-F238E27FC236}">
                <a16:creationId xmlns:a16="http://schemas.microsoft.com/office/drawing/2014/main" id="{65FC1E1B-9944-A35D-0D67-CC54DFCD4B00}"/>
              </a:ext>
            </a:extLst>
          </p:cNvPr>
          <p:cNvSpPr>
            <a:spLocks noGrp="1"/>
          </p:cNvSpPr>
          <p:nvPr>
            <p:ph idx="1"/>
          </p:nvPr>
        </p:nvSpPr>
        <p:spPr>
          <a:xfrm>
            <a:off x="449097" y="1471542"/>
            <a:ext cx="4608935" cy="332178"/>
          </a:xfrm>
        </p:spPr>
        <p:txBody>
          <a:bodyPr>
            <a:noAutofit/>
          </a:bodyPr>
          <a:lstStyle/>
          <a:p>
            <a:r>
              <a:rPr lang="en-US" sz="1600"/>
              <a:t>TED: All notices</a:t>
            </a:r>
          </a:p>
        </p:txBody>
      </p:sp>
      <p:pic>
        <p:nvPicPr>
          <p:cNvPr id="5" name="Graphic 4" descr="Warning with solid fill">
            <a:extLst>
              <a:ext uri="{FF2B5EF4-FFF2-40B4-BE49-F238E27FC236}">
                <a16:creationId xmlns:a16="http://schemas.microsoft.com/office/drawing/2014/main" id="{9330589E-72AF-4664-BA5B-5499E757E9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28473" y="3940466"/>
            <a:ext cx="914400" cy="914400"/>
          </a:xfrm>
          <a:prstGeom prst="rect">
            <a:avLst/>
          </a:prstGeom>
        </p:spPr>
      </p:pic>
    </p:spTree>
    <p:extLst>
      <p:ext uri="{BB962C8B-B14F-4D97-AF65-F5344CB8AC3E}">
        <p14:creationId xmlns:p14="http://schemas.microsoft.com/office/powerpoint/2010/main" val="22406418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300A0-C1E4-3648-8B79-5AEA89FF50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08E06-4224-A7D0-6124-EA576E8C57C9}"/>
              </a:ext>
            </a:extLst>
          </p:cNvPr>
          <p:cNvSpPr>
            <a:spLocks noGrp="1"/>
          </p:cNvSpPr>
          <p:nvPr>
            <p:ph type="title"/>
          </p:nvPr>
        </p:nvSpPr>
        <p:spPr>
          <a:xfrm>
            <a:off x="908467" y="225622"/>
            <a:ext cx="8538354" cy="617521"/>
          </a:xfrm>
        </p:spPr>
        <p:txBody>
          <a:bodyPr/>
          <a:lstStyle/>
          <a:p>
            <a:r>
              <a:rPr lang="en-US"/>
              <a:t>Task 2: Markets</a:t>
            </a:r>
          </a:p>
        </p:txBody>
      </p:sp>
      <p:sp>
        <p:nvSpPr>
          <p:cNvPr id="3" name="Content Placeholder 2">
            <a:extLst>
              <a:ext uri="{FF2B5EF4-FFF2-40B4-BE49-F238E27FC236}">
                <a16:creationId xmlns:a16="http://schemas.microsoft.com/office/drawing/2014/main" id="{4F5B4160-910A-DF88-E88F-C8A4BD30916B}"/>
              </a:ext>
            </a:extLst>
          </p:cNvPr>
          <p:cNvSpPr>
            <a:spLocks noGrp="1"/>
          </p:cNvSpPr>
          <p:nvPr>
            <p:ph idx="1"/>
          </p:nvPr>
        </p:nvSpPr>
        <p:spPr>
          <a:xfrm>
            <a:off x="449097" y="1471542"/>
            <a:ext cx="4608935" cy="837184"/>
          </a:xfrm>
        </p:spPr>
        <p:txBody>
          <a:bodyPr>
            <a:noAutofit/>
          </a:bodyPr>
          <a:lstStyle/>
          <a:p>
            <a:r>
              <a:rPr lang="en-US" sz="1600"/>
              <a:t>Based on data from award notice</a:t>
            </a:r>
          </a:p>
          <a:p>
            <a:r>
              <a:rPr lang="en-US" sz="1600"/>
              <a:t>The dataset is (should be corrected for anomalies in contract values)</a:t>
            </a:r>
          </a:p>
          <a:p>
            <a:endParaRPr lang="en-US" sz="1600" b="1"/>
          </a:p>
        </p:txBody>
      </p:sp>
      <p:sp>
        <p:nvSpPr>
          <p:cNvPr id="4" name="Text Placeholder 3">
            <a:extLst>
              <a:ext uri="{FF2B5EF4-FFF2-40B4-BE49-F238E27FC236}">
                <a16:creationId xmlns:a16="http://schemas.microsoft.com/office/drawing/2014/main" id="{F105C5E5-BB34-9313-DD28-CE8939917B3C}"/>
              </a:ext>
            </a:extLst>
          </p:cNvPr>
          <p:cNvSpPr>
            <a:spLocks noGrp="1"/>
          </p:cNvSpPr>
          <p:nvPr>
            <p:ph type="body" idx="13"/>
          </p:nvPr>
        </p:nvSpPr>
        <p:spPr>
          <a:xfrm>
            <a:off x="1033157" y="903708"/>
            <a:ext cx="8110837" cy="382737"/>
          </a:xfrm>
        </p:spPr>
        <p:txBody>
          <a:bodyPr/>
          <a:lstStyle/>
          <a:p>
            <a:r>
              <a:rPr lang="en-US"/>
              <a:t>Public procurement: 2023 data</a:t>
            </a:r>
          </a:p>
        </p:txBody>
      </p:sp>
      <p:sp>
        <p:nvSpPr>
          <p:cNvPr id="6" name="TextBox 5">
            <a:extLst>
              <a:ext uri="{FF2B5EF4-FFF2-40B4-BE49-F238E27FC236}">
                <a16:creationId xmlns:a16="http://schemas.microsoft.com/office/drawing/2014/main" id="{BCB753B6-EB5F-35F9-08EA-3BC06809ED28}"/>
              </a:ext>
            </a:extLst>
          </p:cNvPr>
          <p:cNvSpPr txBox="1"/>
          <p:nvPr/>
        </p:nvSpPr>
        <p:spPr>
          <a:xfrm>
            <a:off x="355701" y="4428709"/>
            <a:ext cx="5309152" cy="307777"/>
          </a:xfrm>
          <a:prstGeom prst="rect">
            <a:avLst/>
          </a:prstGeom>
          <a:noFill/>
        </p:spPr>
        <p:txBody>
          <a:bodyPr wrap="square">
            <a:spAutoFit/>
          </a:bodyPr>
          <a:lstStyle/>
          <a:p>
            <a:r>
              <a:rPr lang="en-GB" sz="1400"/>
              <a:t>Source: https://data.europa.eu/data/datasets/ted-csv?locale=en</a:t>
            </a:r>
          </a:p>
        </p:txBody>
      </p:sp>
      <p:pic>
        <p:nvPicPr>
          <p:cNvPr id="11" name="Picture 10">
            <a:extLst>
              <a:ext uri="{FF2B5EF4-FFF2-40B4-BE49-F238E27FC236}">
                <a16:creationId xmlns:a16="http://schemas.microsoft.com/office/drawing/2014/main" id="{0E95ABAF-989A-12EE-FE52-32B8E6224E08}"/>
              </a:ext>
            </a:extLst>
          </p:cNvPr>
          <p:cNvPicPr>
            <a:picLocks noChangeAspect="1"/>
          </p:cNvPicPr>
          <p:nvPr/>
        </p:nvPicPr>
        <p:blipFill>
          <a:blip r:embed="rId2"/>
          <a:stretch>
            <a:fillRect/>
          </a:stretch>
        </p:blipFill>
        <p:spPr>
          <a:xfrm>
            <a:off x="543413" y="2596976"/>
            <a:ext cx="4944645" cy="1760839"/>
          </a:xfrm>
          <a:prstGeom prst="rect">
            <a:avLst/>
          </a:prstGeom>
        </p:spPr>
      </p:pic>
      <p:graphicFrame>
        <p:nvGraphicFramePr>
          <p:cNvPr id="13" name="Table 12">
            <a:extLst>
              <a:ext uri="{FF2B5EF4-FFF2-40B4-BE49-F238E27FC236}">
                <a16:creationId xmlns:a16="http://schemas.microsoft.com/office/drawing/2014/main" id="{133871FD-82EF-8154-E017-1293B56D37F9}"/>
              </a:ext>
            </a:extLst>
          </p:cNvPr>
          <p:cNvGraphicFramePr>
            <a:graphicFrameLocks noGrp="1"/>
          </p:cNvGraphicFramePr>
          <p:nvPr/>
        </p:nvGraphicFramePr>
        <p:xfrm>
          <a:off x="306110" y="4820710"/>
          <a:ext cx="5139101" cy="1211297"/>
        </p:xfrm>
        <a:graphic>
          <a:graphicData uri="http://schemas.openxmlformats.org/drawingml/2006/table">
            <a:tbl>
              <a:tblPr bandRow="1">
                <a:tableStyleId>{D113A9D2-9D6B-4929-AA2D-F23B5EE8CBE7}</a:tableStyleId>
              </a:tblPr>
              <a:tblGrid>
                <a:gridCol w="3120831">
                  <a:extLst>
                    <a:ext uri="{9D8B030D-6E8A-4147-A177-3AD203B41FA5}">
                      <a16:colId xmlns:a16="http://schemas.microsoft.com/office/drawing/2014/main" val="1968679239"/>
                    </a:ext>
                  </a:extLst>
                </a:gridCol>
                <a:gridCol w="2018270">
                  <a:extLst>
                    <a:ext uri="{9D8B030D-6E8A-4147-A177-3AD203B41FA5}">
                      <a16:colId xmlns:a16="http://schemas.microsoft.com/office/drawing/2014/main" val="854648026"/>
                    </a:ext>
                  </a:extLst>
                </a:gridCol>
              </a:tblGrid>
              <a:tr h="417432">
                <a:tc>
                  <a:txBody>
                    <a:bodyPr/>
                    <a:lstStyle/>
                    <a:p>
                      <a:r>
                        <a:rPr lang="en-US" sz="1600" b="1">
                          <a:solidFill>
                            <a:schemeClr val="bg1"/>
                          </a:solidFill>
                        </a:rPr>
                        <a:t>Public Procurement (TED)</a:t>
                      </a:r>
                      <a:endParaRPr lang="en-GB" sz="1600" b="1">
                        <a:solidFill>
                          <a:schemeClr val="bg1"/>
                        </a:solidFill>
                      </a:endParaRPr>
                    </a:p>
                  </a:txBody>
                  <a:tcPr/>
                </a:tc>
                <a:tc>
                  <a:txBody>
                    <a:bodyPr/>
                    <a:lstStyle/>
                    <a:p>
                      <a:r>
                        <a:rPr lang="en-US" sz="1600">
                          <a:solidFill>
                            <a:schemeClr val="bg1"/>
                          </a:solidFill>
                        </a:rPr>
                        <a:t>EUR 1.03 bn</a:t>
                      </a:r>
                      <a:endParaRPr lang="en-GB" sz="1600">
                        <a:solidFill>
                          <a:schemeClr val="bg1"/>
                        </a:solidFill>
                      </a:endParaRPr>
                    </a:p>
                  </a:txBody>
                  <a:tcPr/>
                </a:tc>
                <a:extLst>
                  <a:ext uri="{0D108BD9-81ED-4DB2-BD59-A6C34878D82A}">
                    <a16:rowId xmlns:a16="http://schemas.microsoft.com/office/drawing/2014/main" val="1853435575"/>
                  </a:ext>
                </a:extLst>
              </a:tr>
              <a:tr h="376433">
                <a:tc>
                  <a:txBody>
                    <a:bodyPr/>
                    <a:lstStyle/>
                    <a:p>
                      <a:r>
                        <a:rPr lang="en-US" sz="1600" b="1">
                          <a:solidFill>
                            <a:schemeClr val="bg1"/>
                          </a:solidFill>
                        </a:rPr>
                        <a:t>Sold production (PRODCOM)</a:t>
                      </a:r>
                    </a:p>
                  </a:txBody>
                  <a:tcPr/>
                </a:tc>
                <a:tc>
                  <a:txBody>
                    <a:bodyPr/>
                    <a:lstStyle/>
                    <a:p>
                      <a:r>
                        <a:rPr lang="en-US" sz="1600">
                          <a:solidFill>
                            <a:schemeClr val="bg1"/>
                          </a:solidFill>
                        </a:rPr>
                        <a:t>EUR 79.63 bn</a:t>
                      </a:r>
                      <a:endParaRPr lang="en-GB" sz="1600">
                        <a:solidFill>
                          <a:schemeClr val="bg1"/>
                        </a:solidFill>
                      </a:endParaRPr>
                    </a:p>
                  </a:txBody>
                  <a:tcPr/>
                </a:tc>
                <a:extLst>
                  <a:ext uri="{0D108BD9-81ED-4DB2-BD59-A6C34878D82A}">
                    <a16:rowId xmlns:a16="http://schemas.microsoft.com/office/drawing/2014/main" val="4237616402"/>
                  </a:ext>
                </a:extLst>
              </a:tr>
              <a:tr h="417432">
                <a:tc>
                  <a:txBody>
                    <a:bodyPr/>
                    <a:lstStyle/>
                    <a:p>
                      <a:r>
                        <a:rPr lang="en-US" sz="1600" b="1">
                          <a:solidFill>
                            <a:schemeClr val="bg1"/>
                          </a:solidFill>
                        </a:rPr>
                        <a:t>% Public Procurement</a:t>
                      </a:r>
                      <a:endParaRPr lang="en-GB" sz="1600" b="1">
                        <a:solidFill>
                          <a:schemeClr val="bg1"/>
                        </a:solidFill>
                      </a:endParaRPr>
                    </a:p>
                  </a:txBody>
                  <a:tcPr/>
                </a:tc>
                <a:tc>
                  <a:txBody>
                    <a:bodyPr/>
                    <a:lstStyle/>
                    <a:p>
                      <a:r>
                        <a:rPr lang="en-US" sz="1600" b="1">
                          <a:solidFill>
                            <a:schemeClr val="tx1"/>
                          </a:solidFill>
                          <a:highlight>
                            <a:srgbClr val="A6BBC8"/>
                          </a:highlight>
                        </a:rPr>
                        <a:t>~ 1.3%</a:t>
                      </a:r>
                      <a:endParaRPr lang="en-GB" sz="1600" b="1">
                        <a:solidFill>
                          <a:schemeClr val="tx1"/>
                        </a:solidFill>
                        <a:highlight>
                          <a:srgbClr val="A6BBC8"/>
                        </a:highlight>
                      </a:endParaRPr>
                    </a:p>
                  </a:txBody>
                  <a:tcPr/>
                </a:tc>
                <a:extLst>
                  <a:ext uri="{0D108BD9-81ED-4DB2-BD59-A6C34878D82A}">
                    <a16:rowId xmlns:a16="http://schemas.microsoft.com/office/drawing/2014/main" val="366432882"/>
                  </a:ext>
                </a:extLst>
              </a:tr>
            </a:tbl>
          </a:graphicData>
        </a:graphic>
      </p:graphicFrame>
      <p:graphicFrame>
        <p:nvGraphicFramePr>
          <p:cNvPr id="15" name="Table 14">
            <a:extLst>
              <a:ext uri="{FF2B5EF4-FFF2-40B4-BE49-F238E27FC236}">
                <a16:creationId xmlns:a16="http://schemas.microsoft.com/office/drawing/2014/main" id="{B70055F6-496C-665C-222F-B90B711E43B5}"/>
              </a:ext>
            </a:extLst>
          </p:cNvPr>
          <p:cNvGraphicFramePr>
            <a:graphicFrameLocks noGrp="1"/>
          </p:cNvGraphicFramePr>
          <p:nvPr/>
        </p:nvGraphicFramePr>
        <p:xfrm>
          <a:off x="5884495" y="4741307"/>
          <a:ext cx="6215579" cy="1436114"/>
        </p:xfrm>
        <a:graphic>
          <a:graphicData uri="http://schemas.openxmlformats.org/drawingml/2006/table">
            <a:tbl>
              <a:tblPr bandRow="1">
                <a:tableStyleId>{D113A9D2-9D6B-4929-AA2D-F23B5EE8CBE7}</a:tableStyleId>
              </a:tblPr>
              <a:tblGrid>
                <a:gridCol w="4338662">
                  <a:extLst>
                    <a:ext uri="{9D8B030D-6E8A-4147-A177-3AD203B41FA5}">
                      <a16:colId xmlns:a16="http://schemas.microsoft.com/office/drawing/2014/main" val="1968679239"/>
                    </a:ext>
                  </a:extLst>
                </a:gridCol>
                <a:gridCol w="1876917">
                  <a:extLst>
                    <a:ext uri="{9D8B030D-6E8A-4147-A177-3AD203B41FA5}">
                      <a16:colId xmlns:a16="http://schemas.microsoft.com/office/drawing/2014/main" val="854648026"/>
                    </a:ext>
                  </a:extLst>
                </a:gridCol>
              </a:tblGrid>
              <a:tr h="269121">
                <a:tc>
                  <a:txBody>
                    <a:bodyPr/>
                    <a:lstStyle/>
                    <a:p>
                      <a:r>
                        <a:rPr lang="en-US" sz="1400" b="1">
                          <a:solidFill>
                            <a:schemeClr val="bg1"/>
                          </a:solidFill>
                        </a:rPr>
                        <a:t>Public Procurement (TED)</a:t>
                      </a:r>
                      <a:endParaRPr lang="en-GB" sz="1400" b="1">
                        <a:solidFill>
                          <a:schemeClr val="bg1"/>
                        </a:solidFill>
                      </a:endParaRPr>
                    </a:p>
                  </a:txBody>
                  <a:tcPr/>
                </a:tc>
                <a:tc>
                  <a:txBody>
                    <a:bodyPr/>
                    <a:lstStyle/>
                    <a:p>
                      <a:r>
                        <a:rPr lang="en-US" sz="1400">
                          <a:solidFill>
                            <a:schemeClr val="bg1"/>
                          </a:solidFill>
                        </a:rPr>
                        <a:t>EUR 6.74 bn</a:t>
                      </a:r>
                      <a:endParaRPr lang="en-GB" sz="1400">
                        <a:solidFill>
                          <a:schemeClr val="bg1"/>
                        </a:solidFill>
                      </a:endParaRPr>
                    </a:p>
                  </a:txBody>
                  <a:tcPr/>
                </a:tc>
                <a:extLst>
                  <a:ext uri="{0D108BD9-81ED-4DB2-BD59-A6C34878D82A}">
                    <a16:rowId xmlns:a16="http://schemas.microsoft.com/office/drawing/2014/main" val="1853435575"/>
                  </a:ext>
                </a:extLst>
              </a:tr>
              <a:tr h="797062">
                <a:tc>
                  <a:txBody>
                    <a:bodyPr/>
                    <a:lstStyle/>
                    <a:p>
                      <a:r>
                        <a:rPr lang="en-US" sz="1400" b="1">
                          <a:solidFill>
                            <a:schemeClr val="bg1"/>
                          </a:solidFill>
                        </a:rPr>
                        <a:t>Sold production (PRODCOM)</a:t>
                      </a:r>
                    </a:p>
                    <a:p>
                      <a:r>
                        <a:rPr lang="en-US" sz="1400">
                          <a:solidFill>
                            <a:schemeClr val="accent3"/>
                          </a:solidFill>
                        </a:rPr>
                        <a:t>kitchen furniture, wooden dinning and living room, wooden bedroom, wooden office, metal office</a:t>
                      </a:r>
                      <a:endParaRPr lang="en-GB" sz="1400">
                        <a:solidFill>
                          <a:schemeClr val="accent3"/>
                        </a:solidFill>
                      </a:endParaRPr>
                    </a:p>
                  </a:txBody>
                  <a:tcPr/>
                </a:tc>
                <a:tc>
                  <a:txBody>
                    <a:bodyPr/>
                    <a:lstStyle/>
                    <a:p>
                      <a:r>
                        <a:rPr lang="en-US" sz="1400">
                          <a:solidFill>
                            <a:schemeClr val="bg1"/>
                          </a:solidFill>
                        </a:rPr>
                        <a:t>EUR 36.11 bn</a:t>
                      </a:r>
                      <a:endParaRPr lang="en-GB" sz="1400">
                        <a:solidFill>
                          <a:schemeClr val="bg1"/>
                        </a:solidFill>
                      </a:endParaRPr>
                    </a:p>
                  </a:txBody>
                  <a:tcPr/>
                </a:tc>
                <a:extLst>
                  <a:ext uri="{0D108BD9-81ED-4DB2-BD59-A6C34878D82A}">
                    <a16:rowId xmlns:a16="http://schemas.microsoft.com/office/drawing/2014/main" val="4237616402"/>
                  </a:ext>
                </a:extLst>
              </a:tr>
              <a:tr h="334252">
                <a:tc>
                  <a:txBody>
                    <a:bodyPr/>
                    <a:lstStyle/>
                    <a:p>
                      <a:r>
                        <a:rPr lang="en-US" sz="1400" b="1">
                          <a:solidFill>
                            <a:schemeClr val="bg1"/>
                          </a:solidFill>
                        </a:rPr>
                        <a:t>% Public Procurement</a:t>
                      </a:r>
                      <a:endParaRPr lang="en-GB" sz="1400" b="1">
                        <a:solidFill>
                          <a:schemeClr val="bg1"/>
                        </a:solidFill>
                      </a:endParaRPr>
                    </a:p>
                  </a:txBody>
                  <a:tcPr/>
                </a:tc>
                <a:tc>
                  <a:txBody>
                    <a:bodyPr/>
                    <a:lstStyle/>
                    <a:p>
                      <a:r>
                        <a:rPr lang="en-US" sz="1400" b="1">
                          <a:solidFill>
                            <a:schemeClr val="tx1"/>
                          </a:solidFill>
                          <a:highlight>
                            <a:srgbClr val="A6BBC8"/>
                          </a:highlight>
                        </a:rPr>
                        <a:t>~ 18.66%</a:t>
                      </a:r>
                      <a:endParaRPr lang="en-GB" sz="1400" b="1">
                        <a:solidFill>
                          <a:schemeClr val="tx1"/>
                        </a:solidFill>
                        <a:highlight>
                          <a:srgbClr val="A6BBC8"/>
                        </a:highlight>
                      </a:endParaRPr>
                    </a:p>
                  </a:txBody>
                  <a:tcPr/>
                </a:tc>
                <a:extLst>
                  <a:ext uri="{0D108BD9-81ED-4DB2-BD59-A6C34878D82A}">
                    <a16:rowId xmlns:a16="http://schemas.microsoft.com/office/drawing/2014/main" val="366432882"/>
                  </a:ext>
                </a:extLst>
              </a:tr>
            </a:tbl>
          </a:graphicData>
        </a:graphic>
      </p:graphicFrame>
      <p:grpSp>
        <p:nvGrpSpPr>
          <p:cNvPr id="27" name="Group 26">
            <a:extLst>
              <a:ext uri="{FF2B5EF4-FFF2-40B4-BE49-F238E27FC236}">
                <a16:creationId xmlns:a16="http://schemas.microsoft.com/office/drawing/2014/main" id="{8E2FE69B-57C4-BDA8-5F3F-553FC4AB1B26}"/>
              </a:ext>
            </a:extLst>
          </p:cNvPr>
          <p:cNvGrpSpPr/>
          <p:nvPr/>
        </p:nvGrpSpPr>
        <p:grpSpPr>
          <a:xfrm>
            <a:off x="6527149" y="873063"/>
            <a:ext cx="4794749" cy="3565144"/>
            <a:chOff x="908467" y="1977817"/>
            <a:chExt cx="5273777" cy="3770519"/>
          </a:xfrm>
        </p:grpSpPr>
        <p:pic>
          <p:nvPicPr>
            <p:cNvPr id="28" name="Picture 27">
              <a:extLst>
                <a:ext uri="{FF2B5EF4-FFF2-40B4-BE49-F238E27FC236}">
                  <a16:creationId xmlns:a16="http://schemas.microsoft.com/office/drawing/2014/main" id="{22E9BB95-9BD8-69FC-B60A-8BE201D219E6}"/>
                </a:ext>
              </a:extLst>
            </p:cNvPr>
            <p:cNvPicPr>
              <a:picLocks noChangeAspect="1"/>
            </p:cNvPicPr>
            <p:nvPr/>
          </p:nvPicPr>
          <p:blipFill>
            <a:blip r:embed="rId3"/>
            <a:stretch>
              <a:fillRect/>
            </a:stretch>
          </p:blipFill>
          <p:spPr>
            <a:xfrm>
              <a:off x="908467" y="1977817"/>
              <a:ext cx="5273777" cy="3770519"/>
            </a:xfrm>
            <a:prstGeom prst="rect">
              <a:avLst/>
            </a:prstGeom>
          </p:spPr>
        </p:pic>
        <p:grpSp>
          <p:nvGrpSpPr>
            <p:cNvPr id="29" name="Group 28">
              <a:extLst>
                <a:ext uri="{FF2B5EF4-FFF2-40B4-BE49-F238E27FC236}">
                  <a16:creationId xmlns:a16="http://schemas.microsoft.com/office/drawing/2014/main" id="{0A7BE69F-06CD-61E1-AAB3-ACD3B869BFEB}"/>
                </a:ext>
              </a:extLst>
            </p:cNvPr>
            <p:cNvGrpSpPr/>
            <p:nvPr/>
          </p:nvGrpSpPr>
          <p:grpSpPr>
            <a:xfrm>
              <a:off x="908467" y="2713682"/>
              <a:ext cx="4452594" cy="2735319"/>
              <a:chOff x="880187" y="2691723"/>
              <a:chExt cx="4452594" cy="2735319"/>
            </a:xfrm>
          </p:grpSpPr>
          <p:sp>
            <p:nvSpPr>
              <p:cNvPr id="30" name="Oval 29">
                <a:extLst>
                  <a:ext uri="{FF2B5EF4-FFF2-40B4-BE49-F238E27FC236}">
                    <a16:creationId xmlns:a16="http://schemas.microsoft.com/office/drawing/2014/main" id="{AD49E999-829F-94BA-69BF-AF0D5E677F43}"/>
                  </a:ext>
                </a:extLst>
              </p:cNvPr>
              <p:cNvSpPr/>
              <p:nvPr/>
            </p:nvSpPr>
            <p:spPr>
              <a:xfrm>
                <a:off x="908467" y="3466541"/>
                <a:ext cx="4424314" cy="5650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31" name="Oval 30">
                <a:extLst>
                  <a:ext uri="{FF2B5EF4-FFF2-40B4-BE49-F238E27FC236}">
                    <a16:creationId xmlns:a16="http://schemas.microsoft.com/office/drawing/2014/main" id="{A657D12D-D74E-0989-6F45-81E189DB7760}"/>
                  </a:ext>
                </a:extLst>
              </p:cNvPr>
              <p:cNvSpPr/>
              <p:nvPr/>
            </p:nvSpPr>
            <p:spPr>
              <a:xfrm>
                <a:off x="908467" y="2691723"/>
                <a:ext cx="4424314" cy="5650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32" name="Oval 31">
                <a:extLst>
                  <a:ext uri="{FF2B5EF4-FFF2-40B4-BE49-F238E27FC236}">
                    <a16:creationId xmlns:a16="http://schemas.microsoft.com/office/drawing/2014/main" id="{4C242035-4BCE-5032-093D-1B5C422AEC2F}"/>
                  </a:ext>
                </a:extLst>
              </p:cNvPr>
              <p:cNvSpPr/>
              <p:nvPr/>
            </p:nvSpPr>
            <p:spPr>
              <a:xfrm>
                <a:off x="880187" y="4862016"/>
                <a:ext cx="4424314" cy="5650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grpSp>
      </p:grpSp>
    </p:spTree>
    <p:extLst>
      <p:ext uri="{BB962C8B-B14F-4D97-AF65-F5344CB8AC3E}">
        <p14:creationId xmlns:p14="http://schemas.microsoft.com/office/powerpoint/2010/main" val="1077789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3ECBD-AD2A-DC35-4126-0727AA610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6FB5A-DB97-87C3-C1B0-87EE7E9FE28D}"/>
              </a:ext>
            </a:extLst>
          </p:cNvPr>
          <p:cNvSpPr>
            <a:spLocks noGrp="1"/>
          </p:cNvSpPr>
          <p:nvPr>
            <p:ph type="title"/>
          </p:nvPr>
        </p:nvSpPr>
        <p:spPr>
          <a:xfrm>
            <a:off x="967256" y="217813"/>
            <a:ext cx="8538354" cy="558217"/>
          </a:xfrm>
        </p:spPr>
        <p:txBody>
          <a:bodyPr/>
          <a:lstStyle/>
          <a:p>
            <a:r>
              <a:rPr lang="en-US"/>
              <a:t>Task 2: Markets</a:t>
            </a:r>
          </a:p>
        </p:txBody>
      </p:sp>
      <p:sp>
        <p:nvSpPr>
          <p:cNvPr id="4" name="Text Placeholder 3">
            <a:extLst>
              <a:ext uri="{FF2B5EF4-FFF2-40B4-BE49-F238E27FC236}">
                <a16:creationId xmlns:a16="http://schemas.microsoft.com/office/drawing/2014/main" id="{51291C0C-7038-CC4F-56C3-3A8BE99250D9}"/>
              </a:ext>
            </a:extLst>
          </p:cNvPr>
          <p:cNvSpPr>
            <a:spLocks noGrp="1"/>
          </p:cNvSpPr>
          <p:nvPr>
            <p:ph type="body" idx="13"/>
          </p:nvPr>
        </p:nvSpPr>
        <p:spPr>
          <a:xfrm>
            <a:off x="967256" y="830486"/>
            <a:ext cx="8110837" cy="407587"/>
          </a:xfrm>
        </p:spPr>
        <p:txBody>
          <a:bodyPr/>
          <a:lstStyle/>
          <a:p>
            <a:r>
              <a:rPr lang="en-US"/>
              <a:t>Stock and Market Data</a:t>
            </a:r>
          </a:p>
        </p:txBody>
      </p:sp>
      <p:sp>
        <p:nvSpPr>
          <p:cNvPr id="30" name="TextBox 15">
            <a:extLst>
              <a:ext uri="{FF2B5EF4-FFF2-40B4-BE49-F238E27FC236}">
                <a16:creationId xmlns:a16="http://schemas.microsoft.com/office/drawing/2014/main" id="{9F515E94-5F00-A835-5EC1-1900363E5F94}"/>
              </a:ext>
            </a:extLst>
          </p:cNvPr>
          <p:cNvSpPr/>
          <p:nvPr/>
        </p:nvSpPr>
        <p:spPr>
          <a:xfrm>
            <a:off x="757600" y="1297470"/>
            <a:ext cx="2084971" cy="27554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200" b="1" u="none" strike="noStrike">
                <a:solidFill>
                  <a:srgbClr val="033D68"/>
                </a:solidFill>
                <a:effectLst/>
                <a:uFillTx/>
                <a:latin typeface="Arial (body)"/>
              </a:rPr>
              <a:t>Working average lifetimes</a:t>
            </a:r>
            <a:endParaRPr lang="en-US" sz="1200" b="0" u="none" strike="noStrike">
              <a:solidFill>
                <a:srgbClr val="000000"/>
              </a:solidFill>
              <a:effectLst/>
              <a:uFillTx/>
              <a:latin typeface="Arial (body)"/>
            </a:endParaRPr>
          </a:p>
        </p:txBody>
      </p:sp>
      <p:graphicFrame>
        <p:nvGraphicFramePr>
          <p:cNvPr id="32" name="Table 16">
            <a:extLst>
              <a:ext uri="{FF2B5EF4-FFF2-40B4-BE49-F238E27FC236}">
                <a16:creationId xmlns:a16="http://schemas.microsoft.com/office/drawing/2014/main" id="{4502311F-8805-55F6-48C6-1E404AB475F1}"/>
              </a:ext>
            </a:extLst>
          </p:cNvPr>
          <p:cNvGraphicFramePr/>
          <p:nvPr/>
        </p:nvGraphicFramePr>
        <p:xfrm>
          <a:off x="327755" y="1666005"/>
          <a:ext cx="3140375" cy="2783123"/>
        </p:xfrm>
        <a:graphic>
          <a:graphicData uri="http://schemas.openxmlformats.org/drawingml/2006/table">
            <a:tbl>
              <a:tblPr/>
              <a:tblGrid>
                <a:gridCol w="2284106">
                  <a:extLst>
                    <a:ext uri="{9D8B030D-6E8A-4147-A177-3AD203B41FA5}">
                      <a16:colId xmlns:a16="http://schemas.microsoft.com/office/drawing/2014/main" val="20000"/>
                    </a:ext>
                  </a:extLst>
                </a:gridCol>
                <a:gridCol w="856269">
                  <a:extLst>
                    <a:ext uri="{9D8B030D-6E8A-4147-A177-3AD203B41FA5}">
                      <a16:colId xmlns:a16="http://schemas.microsoft.com/office/drawing/2014/main" val="20001"/>
                    </a:ext>
                  </a:extLst>
                </a:gridCol>
              </a:tblGrid>
              <a:tr h="311304">
                <a:tc>
                  <a:txBody>
                    <a:bodyPr/>
                    <a:lstStyle/>
                    <a:p>
                      <a:pPr algn="ctr" defTabSz="457200">
                        <a:lnSpc>
                          <a:spcPct val="100000"/>
                        </a:lnSpc>
                      </a:pPr>
                      <a:r>
                        <a:rPr lang="en-US" sz="1200" b="1" u="none" strike="noStrike">
                          <a:solidFill>
                            <a:srgbClr val="FFFFFF"/>
                          </a:solidFill>
                          <a:effectLst/>
                          <a:uFillTx/>
                          <a:latin typeface="Arial (body)"/>
                        </a:rPr>
                        <a:t>Product category</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33D68"/>
                    </a:solidFill>
                  </a:tcPr>
                </a:tc>
                <a:tc>
                  <a:txBody>
                    <a:bodyPr/>
                    <a:lstStyle/>
                    <a:p>
                      <a:pPr algn="ctr" defTabSz="457200">
                        <a:lnSpc>
                          <a:spcPct val="100000"/>
                        </a:lnSpc>
                      </a:pPr>
                      <a:r>
                        <a:rPr lang="en-US" sz="1200" b="1" u="none" strike="noStrike">
                          <a:solidFill>
                            <a:srgbClr val="FFFFFF"/>
                          </a:solidFill>
                          <a:effectLst/>
                          <a:uFillTx/>
                          <a:latin typeface="Arial (body)"/>
                        </a:rPr>
                        <a:t>Years</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33D68"/>
                    </a:solidFill>
                  </a:tcPr>
                </a:tc>
                <a:extLst>
                  <a:ext uri="{0D108BD9-81ED-4DB2-BD59-A6C34878D82A}">
                    <a16:rowId xmlns:a16="http://schemas.microsoft.com/office/drawing/2014/main" val="10000"/>
                  </a:ext>
                </a:extLst>
              </a:tr>
              <a:tr h="311304">
                <a:tc>
                  <a:txBody>
                    <a:bodyPr/>
                    <a:lstStyle/>
                    <a:p>
                      <a:pPr defTabSz="457200">
                        <a:lnSpc>
                          <a:spcPct val="100000"/>
                        </a:lnSpc>
                      </a:pPr>
                      <a:r>
                        <a:rPr lang="en-US" sz="1200" b="1" u="none" strike="noStrike">
                          <a:solidFill>
                            <a:srgbClr val="082B49"/>
                          </a:solidFill>
                          <a:effectLst/>
                          <a:uFillTx/>
                          <a:latin typeface="Arial (body)"/>
                        </a:rPr>
                        <a:t>Kitchen furniture</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15</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extLst>
                  <a:ext uri="{0D108BD9-81ED-4DB2-BD59-A6C34878D82A}">
                    <a16:rowId xmlns:a16="http://schemas.microsoft.com/office/drawing/2014/main" val="10001"/>
                  </a:ext>
                </a:extLst>
              </a:tr>
              <a:tr h="311304">
                <a:tc>
                  <a:txBody>
                    <a:bodyPr/>
                    <a:lstStyle/>
                    <a:p>
                      <a:pPr defTabSz="457200">
                        <a:lnSpc>
                          <a:spcPct val="100000"/>
                        </a:lnSpc>
                      </a:pPr>
                      <a:r>
                        <a:rPr lang="en-US" sz="1200" b="1" u="none" strike="noStrike">
                          <a:solidFill>
                            <a:srgbClr val="082B49"/>
                          </a:solidFill>
                          <a:effectLst/>
                          <a:uFillTx/>
                          <a:latin typeface="Arial (body)"/>
                        </a:rPr>
                        <a:t>Dining/living (wood)</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15</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extLst>
                  <a:ext uri="{0D108BD9-81ED-4DB2-BD59-A6C34878D82A}">
                    <a16:rowId xmlns:a16="http://schemas.microsoft.com/office/drawing/2014/main" val="10002"/>
                  </a:ext>
                </a:extLst>
              </a:tr>
              <a:tr h="458117">
                <a:tc>
                  <a:txBody>
                    <a:bodyPr/>
                    <a:lstStyle/>
                    <a:p>
                      <a:pPr defTabSz="457200">
                        <a:lnSpc>
                          <a:spcPct val="100000"/>
                        </a:lnSpc>
                      </a:pPr>
                      <a:r>
                        <a:rPr lang="en-US" sz="1200" b="1" u="none" strike="noStrike">
                          <a:solidFill>
                            <a:srgbClr val="082B49"/>
                          </a:solidFill>
                          <a:effectLst/>
                          <a:uFillTx/>
                          <a:latin typeface="Arial (body)"/>
                        </a:rPr>
                        <a:t>Bedroom furniture (wood)</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13</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extLst>
                  <a:ext uri="{0D108BD9-81ED-4DB2-BD59-A6C34878D82A}">
                    <a16:rowId xmlns:a16="http://schemas.microsoft.com/office/drawing/2014/main" val="10003"/>
                  </a:ext>
                </a:extLst>
              </a:tr>
              <a:tr h="458117">
                <a:tc>
                  <a:txBody>
                    <a:bodyPr/>
                    <a:lstStyle/>
                    <a:p>
                      <a:pPr defTabSz="457200">
                        <a:lnSpc>
                          <a:spcPct val="100000"/>
                        </a:lnSpc>
                      </a:pPr>
                      <a:r>
                        <a:rPr lang="en-US" sz="1200" b="1" u="none" strike="noStrike">
                          <a:solidFill>
                            <a:srgbClr val="082B49"/>
                          </a:solidFill>
                          <a:effectLst/>
                          <a:uFillTx/>
                          <a:latin typeface="Arial (body)"/>
                        </a:rPr>
                        <a:t>Other wooden furniture</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15</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extLst>
                  <a:ext uri="{0D108BD9-81ED-4DB2-BD59-A6C34878D82A}">
                    <a16:rowId xmlns:a16="http://schemas.microsoft.com/office/drawing/2014/main" val="10004"/>
                  </a:ext>
                </a:extLst>
              </a:tr>
              <a:tr h="458117">
                <a:tc>
                  <a:txBody>
                    <a:bodyPr/>
                    <a:lstStyle/>
                    <a:p>
                      <a:pPr defTabSz="457200">
                        <a:lnSpc>
                          <a:spcPct val="100000"/>
                        </a:lnSpc>
                      </a:pPr>
                      <a:r>
                        <a:rPr lang="en-US" sz="1200" b="1" u="none" strike="noStrike">
                          <a:solidFill>
                            <a:srgbClr val="082B49"/>
                          </a:solidFill>
                          <a:effectLst/>
                          <a:uFillTx/>
                          <a:latin typeface="Arial (body)"/>
                        </a:rPr>
                        <a:t>Wooden office furniture</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12</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extLst>
                  <a:ext uri="{0D108BD9-81ED-4DB2-BD59-A6C34878D82A}">
                    <a16:rowId xmlns:a16="http://schemas.microsoft.com/office/drawing/2014/main" val="10005"/>
                  </a:ext>
                </a:extLst>
              </a:tr>
              <a:tr h="474860">
                <a:tc>
                  <a:txBody>
                    <a:bodyPr/>
                    <a:lstStyle/>
                    <a:p>
                      <a:pPr defTabSz="457200">
                        <a:lnSpc>
                          <a:spcPct val="100000"/>
                        </a:lnSpc>
                      </a:pPr>
                      <a:r>
                        <a:rPr lang="en-US" sz="1200" b="1" u="none" strike="noStrike">
                          <a:solidFill>
                            <a:srgbClr val="082B49"/>
                          </a:solidFill>
                          <a:effectLst/>
                          <a:uFillTx/>
                          <a:latin typeface="Arial (body)"/>
                        </a:rPr>
                        <a:t>Upholstered seats (wood frame)</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10</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extLst>
                  <a:ext uri="{0D108BD9-81ED-4DB2-BD59-A6C34878D82A}">
                    <a16:rowId xmlns:a16="http://schemas.microsoft.com/office/drawing/2014/main" val="10006"/>
                  </a:ext>
                </a:extLst>
              </a:tr>
            </a:tbl>
          </a:graphicData>
        </a:graphic>
      </p:graphicFrame>
      <p:sp>
        <p:nvSpPr>
          <p:cNvPr id="34" name="TextBox 17">
            <a:extLst>
              <a:ext uri="{FF2B5EF4-FFF2-40B4-BE49-F238E27FC236}">
                <a16:creationId xmlns:a16="http://schemas.microsoft.com/office/drawing/2014/main" id="{17F42DAC-AE06-D4F9-AF8D-D818BCF6BB90}"/>
              </a:ext>
            </a:extLst>
          </p:cNvPr>
          <p:cNvSpPr/>
          <p:nvPr/>
        </p:nvSpPr>
        <p:spPr>
          <a:xfrm>
            <a:off x="4016132" y="1295758"/>
            <a:ext cx="2264059" cy="27554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en-US" sz="1200" b="1" u="none" strike="noStrike">
                <a:solidFill>
                  <a:srgbClr val="033D68"/>
                </a:solidFill>
                <a:effectLst/>
                <a:uFillTx/>
                <a:latin typeface="Arial (body)"/>
              </a:rPr>
              <a:t>Estimated EU-27 stock, 2024</a:t>
            </a:r>
            <a:endParaRPr lang="en-US" sz="1200" b="0" u="none" strike="noStrike">
              <a:solidFill>
                <a:srgbClr val="000000"/>
              </a:solidFill>
              <a:effectLst/>
              <a:uFillTx/>
              <a:latin typeface="Arial (body)"/>
            </a:endParaRPr>
          </a:p>
        </p:txBody>
      </p:sp>
      <p:graphicFrame>
        <p:nvGraphicFramePr>
          <p:cNvPr id="36" name="Table 18">
            <a:extLst>
              <a:ext uri="{FF2B5EF4-FFF2-40B4-BE49-F238E27FC236}">
                <a16:creationId xmlns:a16="http://schemas.microsoft.com/office/drawing/2014/main" id="{8344A36E-C94D-2702-73F0-AE37C542C4AA}"/>
              </a:ext>
            </a:extLst>
          </p:cNvPr>
          <p:cNvGraphicFramePr/>
          <p:nvPr>
            <p:extLst>
              <p:ext uri="{D42A27DB-BD31-4B8C-83A1-F6EECF244321}">
                <p14:modId xmlns:p14="http://schemas.microsoft.com/office/powerpoint/2010/main" val="510944238"/>
              </p:ext>
            </p:extLst>
          </p:nvPr>
        </p:nvGraphicFramePr>
        <p:xfrm>
          <a:off x="3740678" y="1668358"/>
          <a:ext cx="3310547" cy="2780769"/>
        </p:xfrm>
        <a:graphic>
          <a:graphicData uri="http://schemas.openxmlformats.org/drawingml/2006/table">
            <a:tbl>
              <a:tblPr/>
              <a:tblGrid>
                <a:gridCol w="1897107">
                  <a:extLst>
                    <a:ext uri="{9D8B030D-6E8A-4147-A177-3AD203B41FA5}">
                      <a16:colId xmlns:a16="http://schemas.microsoft.com/office/drawing/2014/main" val="20000"/>
                    </a:ext>
                  </a:extLst>
                </a:gridCol>
                <a:gridCol w="710989">
                  <a:extLst>
                    <a:ext uri="{9D8B030D-6E8A-4147-A177-3AD203B41FA5}">
                      <a16:colId xmlns:a16="http://schemas.microsoft.com/office/drawing/2014/main" val="20001"/>
                    </a:ext>
                  </a:extLst>
                </a:gridCol>
                <a:gridCol w="702451">
                  <a:extLst>
                    <a:ext uri="{9D8B030D-6E8A-4147-A177-3AD203B41FA5}">
                      <a16:colId xmlns:a16="http://schemas.microsoft.com/office/drawing/2014/main" val="20002"/>
                    </a:ext>
                  </a:extLst>
                </a:gridCol>
              </a:tblGrid>
              <a:tr h="474875">
                <a:tc>
                  <a:txBody>
                    <a:bodyPr/>
                    <a:lstStyle/>
                    <a:p>
                      <a:pPr algn="ctr" defTabSz="457200">
                        <a:lnSpc>
                          <a:spcPct val="100000"/>
                        </a:lnSpc>
                      </a:pPr>
                      <a:r>
                        <a:rPr lang="en-US" sz="1200" b="1" u="none" strike="noStrike">
                          <a:solidFill>
                            <a:srgbClr val="FFFFFF"/>
                          </a:solidFill>
                          <a:effectLst/>
                          <a:uFillTx/>
                          <a:latin typeface="Arial (body)"/>
                        </a:rPr>
                        <a:t>Product category</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33D68"/>
                    </a:solidFill>
                  </a:tcPr>
                </a:tc>
                <a:tc>
                  <a:txBody>
                    <a:bodyPr/>
                    <a:lstStyle/>
                    <a:p>
                      <a:pPr algn="ctr" defTabSz="457200">
                        <a:lnSpc>
                          <a:spcPct val="100000"/>
                        </a:lnSpc>
                      </a:pPr>
                      <a:r>
                        <a:rPr lang="en-US" sz="1200" b="1" u="none" strike="noStrike">
                          <a:solidFill>
                            <a:srgbClr val="FFFFFF"/>
                          </a:solidFill>
                          <a:effectLst/>
                          <a:uFillTx/>
                          <a:latin typeface="Arial (body)"/>
                        </a:rPr>
                        <a:t>bn units</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33D68"/>
                    </a:solidFill>
                  </a:tcPr>
                </a:tc>
                <a:tc>
                  <a:txBody>
                    <a:bodyPr/>
                    <a:lstStyle/>
                    <a:p>
                      <a:pPr algn="ctr" defTabSz="457200">
                        <a:lnSpc>
                          <a:spcPct val="100000"/>
                        </a:lnSpc>
                      </a:pPr>
                      <a:r>
                        <a:rPr lang="en-US" sz="1200" b="1" u="none" strike="noStrike">
                          <a:solidFill>
                            <a:srgbClr val="FFFFFF"/>
                          </a:solidFill>
                          <a:effectLst/>
                          <a:uFillTx/>
                          <a:latin typeface="Arial (body)"/>
                        </a:rPr>
                        <a:t>Share</a:t>
                      </a:r>
                      <a:endParaRPr lang="en-US" sz="1200" b="0" u="none" strike="noStrike">
                        <a:solidFill>
                          <a:srgbClr val="FFFFFF"/>
                        </a:solidFill>
                        <a:effectLst/>
                        <a:uFillTx/>
                        <a:latin typeface="Arial (body)"/>
                      </a:endParaRPr>
                    </a:p>
                  </a:txBody>
                  <a:tcPr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033D68"/>
                    </a:solidFill>
                  </a:tcPr>
                </a:tc>
                <a:extLst>
                  <a:ext uri="{0D108BD9-81ED-4DB2-BD59-A6C34878D82A}">
                    <a16:rowId xmlns:a16="http://schemas.microsoft.com/office/drawing/2014/main" val="10000"/>
                  </a:ext>
                </a:extLst>
              </a:tr>
              <a:tr h="339036">
                <a:tc>
                  <a:txBody>
                    <a:bodyPr/>
                    <a:lstStyle/>
                    <a:p>
                      <a:pPr defTabSz="457200">
                        <a:lnSpc>
                          <a:spcPct val="100000"/>
                        </a:lnSpc>
                      </a:pPr>
                      <a:r>
                        <a:rPr lang="en-US" sz="1200" b="1" u="none" strike="noStrike">
                          <a:solidFill>
                            <a:srgbClr val="082B49"/>
                          </a:solidFill>
                          <a:effectLst/>
                          <a:uFillTx/>
                          <a:latin typeface="Arial (body)"/>
                        </a:rPr>
                        <a:t>Other wooden furniture</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2.29</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34%</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extLst>
                  <a:ext uri="{0D108BD9-81ED-4DB2-BD59-A6C34878D82A}">
                    <a16:rowId xmlns:a16="http://schemas.microsoft.com/office/drawing/2014/main" val="10001"/>
                  </a:ext>
                </a:extLst>
              </a:tr>
              <a:tr h="339036">
                <a:tc>
                  <a:txBody>
                    <a:bodyPr/>
                    <a:lstStyle/>
                    <a:p>
                      <a:pPr defTabSz="457200">
                        <a:lnSpc>
                          <a:spcPct val="100000"/>
                        </a:lnSpc>
                      </a:pPr>
                      <a:r>
                        <a:rPr lang="en-US" sz="1200" b="1" u="none" strike="noStrike">
                          <a:solidFill>
                            <a:srgbClr val="082B49"/>
                          </a:solidFill>
                          <a:effectLst/>
                          <a:uFillTx/>
                          <a:latin typeface="Arial (body)"/>
                        </a:rPr>
                        <a:t>Kitchen furniture</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1.36</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20%</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extLst>
                  <a:ext uri="{0D108BD9-81ED-4DB2-BD59-A6C34878D82A}">
                    <a16:rowId xmlns:a16="http://schemas.microsoft.com/office/drawing/2014/main" val="10002"/>
                  </a:ext>
                </a:extLst>
              </a:tr>
              <a:tr h="339036">
                <a:tc>
                  <a:txBody>
                    <a:bodyPr/>
                    <a:lstStyle/>
                    <a:p>
                      <a:pPr defTabSz="457200">
                        <a:lnSpc>
                          <a:spcPct val="100000"/>
                        </a:lnSpc>
                      </a:pPr>
                      <a:r>
                        <a:rPr lang="en-US" sz="1200" b="1" u="none" strike="noStrike">
                          <a:solidFill>
                            <a:srgbClr val="082B49"/>
                          </a:solidFill>
                          <a:effectLst/>
                          <a:uFillTx/>
                          <a:latin typeface="Arial (body)"/>
                        </a:rPr>
                        <a:t>Dining/living (wood)</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0.99</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15%</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extLst>
                  <a:ext uri="{0D108BD9-81ED-4DB2-BD59-A6C34878D82A}">
                    <a16:rowId xmlns:a16="http://schemas.microsoft.com/office/drawing/2014/main" val="10003"/>
                  </a:ext>
                </a:extLst>
              </a:tr>
              <a:tr h="474875">
                <a:tc>
                  <a:txBody>
                    <a:bodyPr/>
                    <a:lstStyle/>
                    <a:p>
                      <a:pPr defTabSz="457200">
                        <a:lnSpc>
                          <a:spcPct val="100000"/>
                        </a:lnSpc>
                      </a:pPr>
                      <a:r>
                        <a:rPr lang="en-US" sz="1200" b="1" u="none" strike="noStrike">
                          <a:solidFill>
                            <a:srgbClr val="082B49"/>
                          </a:solidFill>
                          <a:effectLst/>
                          <a:uFillTx/>
                          <a:latin typeface="Arial (body)"/>
                        </a:rPr>
                        <a:t>Bedroom furniture (wood)</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0.95</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0" u="none" strike="noStrike">
                          <a:solidFill>
                            <a:srgbClr val="082B49"/>
                          </a:solidFill>
                          <a:effectLst/>
                          <a:uFillTx/>
                          <a:latin typeface="Arial (body)"/>
                        </a:rPr>
                        <a:t>14%</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extLst>
                  <a:ext uri="{0D108BD9-81ED-4DB2-BD59-A6C34878D82A}">
                    <a16:rowId xmlns:a16="http://schemas.microsoft.com/office/drawing/2014/main" val="10004"/>
                  </a:ext>
                </a:extLst>
              </a:tr>
              <a:tr h="474875">
                <a:tc>
                  <a:txBody>
                    <a:bodyPr/>
                    <a:lstStyle/>
                    <a:p>
                      <a:pPr defTabSz="457200">
                        <a:lnSpc>
                          <a:spcPct val="100000"/>
                        </a:lnSpc>
                      </a:pPr>
                      <a:r>
                        <a:rPr lang="en-US" sz="1200" b="1" u="none" strike="noStrike">
                          <a:solidFill>
                            <a:srgbClr val="082B49"/>
                          </a:solidFill>
                          <a:effectLst/>
                          <a:uFillTx/>
                          <a:latin typeface="Arial (body)"/>
                        </a:rPr>
                        <a:t>Other selected categories</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1.09</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tc>
                  <a:txBody>
                    <a:bodyPr/>
                    <a:lstStyle/>
                    <a:p>
                      <a:pPr algn="ctr" defTabSz="457200">
                        <a:lnSpc>
                          <a:spcPct val="100000"/>
                        </a:lnSpc>
                      </a:pPr>
                      <a:r>
                        <a:rPr lang="en-US" sz="1200" b="0" u="none" strike="noStrike">
                          <a:solidFill>
                            <a:srgbClr val="082B49"/>
                          </a:solidFill>
                          <a:effectLst/>
                          <a:uFillTx/>
                          <a:latin typeface="Arial (body)"/>
                        </a:rPr>
                        <a:t>16%</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5EFF6"/>
                    </a:solidFill>
                  </a:tcPr>
                </a:tc>
                <a:extLst>
                  <a:ext uri="{0D108BD9-81ED-4DB2-BD59-A6C34878D82A}">
                    <a16:rowId xmlns:a16="http://schemas.microsoft.com/office/drawing/2014/main" val="10005"/>
                  </a:ext>
                </a:extLst>
              </a:tr>
              <a:tr h="339036">
                <a:tc>
                  <a:txBody>
                    <a:bodyPr/>
                    <a:lstStyle/>
                    <a:p>
                      <a:pPr defTabSz="457200">
                        <a:lnSpc>
                          <a:spcPct val="100000"/>
                        </a:lnSpc>
                      </a:pPr>
                      <a:r>
                        <a:rPr lang="en-US" sz="1200" b="1" u="none" strike="noStrike">
                          <a:solidFill>
                            <a:srgbClr val="082B49"/>
                          </a:solidFill>
                          <a:effectLst/>
                          <a:uFillTx/>
                          <a:latin typeface="Arial (body)"/>
                        </a:rPr>
                        <a:t>Total</a:t>
                      </a:r>
                      <a:endParaRPr lang="en-US" sz="1200" b="0"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1" u="none" strike="noStrike">
                          <a:solidFill>
                            <a:srgbClr val="082B49"/>
                          </a:solidFill>
                          <a:effectLst/>
                          <a:uFillTx/>
                          <a:latin typeface="Arial (body)"/>
                        </a:rPr>
                        <a:t>6.68</a:t>
                      </a:r>
                      <a:endParaRPr lang="en-US" sz="1200" b="1"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tc>
                  <a:txBody>
                    <a:bodyPr/>
                    <a:lstStyle/>
                    <a:p>
                      <a:pPr algn="ctr" defTabSz="457200">
                        <a:lnSpc>
                          <a:spcPct val="100000"/>
                        </a:lnSpc>
                      </a:pPr>
                      <a:r>
                        <a:rPr lang="en-US" sz="1200" b="1" u="none" strike="noStrike">
                          <a:solidFill>
                            <a:srgbClr val="082B49"/>
                          </a:solidFill>
                          <a:effectLst/>
                          <a:uFillTx/>
                          <a:latin typeface="Arial (body)"/>
                        </a:rPr>
                        <a:t>100%</a:t>
                      </a:r>
                      <a:endParaRPr lang="en-US" sz="1200" b="1" u="none" strike="noStrike">
                        <a:solidFill>
                          <a:srgbClr val="000000"/>
                        </a:solidFill>
                        <a:effectLst/>
                        <a:uFillTx/>
                        <a:latin typeface="Arial (body)"/>
                      </a:endParaRPr>
                    </a:p>
                  </a:txBody>
                  <a:tcPr marL="36360" marR="2736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1F5F8"/>
                    </a:solidFill>
                  </a:tcPr>
                </a:tc>
                <a:extLst>
                  <a:ext uri="{0D108BD9-81ED-4DB2-BD59-A6C34878D82A}">
                    <a16:rowId xmlns:a16="http://schemas.microsoft.com/office/drawing/2014/main" val="10006"/>
                  </a:ext>
                </a:extLst>
              </a:tr>
            </a:tbl>
          </a:graphicData>
        </a:graphic>
      </p:graphicFrame>
      <p:sp>
        <p:nvSpPr>
          <p:cNvPr id="38" name="TextBox 19">
            <a:extLst>
              <a:ext uri="{FF2B5EF4-FFF2-40B4-BE49-F238E27FC236}">
                <a16:creationId xmlns:a16="http://schemas.microsoft.com/office/drawing/2014/main" id="{F9115AA5-44AC-2922-DD22-32CB62F889FB}"/>
              </a:ext>
            </a:extLst>
          </p:cNvPr>
          <p:cNvSpPr/>
          <p:nvPr/>
        </p:nvSpPr>
        <p:spPr>
          <a:xfrm>
            <a:off x="7453753" y="1558936"/>
            <a:ext cx="3815766" cy="27554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457200">
              <a:lnSpc>
                <a:spcPct val="100000"/>
              </a:lnSpc>
            </a:pPr>
            <a:r>
              <a:rPr lang="en-US" sz="1200" b="1" u="none" strike="noStrike">
                <a:solidFill>
                  <a:srgbClr val="033D68"/>
                </a:solidFill>
                <a:effectLst/>
                <a:uFillTx/>
                <a:latin typeface="Arial (body)"/>
              </a:rPr>
              <a:t>Nominal vs real sold production value, 2015–2024</a:t>
            </a:r>
            <a:endParaRPr lang="en-US" sz="1200" b="0" u="none" strike="noStrike">
              <a:solidFill>
                <a:srgbClr val="000000"/>
              </a:solidFill>
              <a:effectLst/>
              <a:uFillTx/>
              <a:latin typeface="Arial (body)"/>
            </a:endParaRPr>
          </a:p>
        </p:txBody>
      </p:sp>
      <p:pic>
        <p:nvPicPr>
          <p:cNvPr id="53" name="Picture 52">
            <a:extLst>
              <a:ext uri="{FF2B5EF4-FFF2-40B4-BE49-F238E27FC236}">
                <a16:creationId xmlns:a16="http://schemas.microsoft.com/office/drawing/2014/main" id="{6E198722-0D9A-48D7-65F6-CA27341D6F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51225" y="1847338"/>
            <a:ext cx="4620823" cy="2667081"/>
          </a:xfrm>
          <a:prstGeom prst="rect">
            <a:avLst/>
          </a:prstGeom>
          <a:noFill/>
        </p:spPr>
      </p:pic>
      <p:sp>
        <p:nvSpPr>
          <p:cNvPr id="6" name="TextBox 5">
            <a:extLst>
              <a:ext uri="{FF2B5EF4-FFF2-40B4-BE49-F238E27FC236}">
                <a16:creationId xmlns:a16="http://schemas.microsoft.com/office/drawing/2014/main" id="{FC82113F-1B12-D11C-7A27-D090D226BF8D}"/>
              </a:ext>
            </a:extLst>
          </p:cNvPr>
          <p:cNvSpPr txBox="1"/>
          <p:nvPr/>
        </p:nvSpPr>
        <p:spPr>
          <a:xfrm>
            <a:off x="9702219" y="4404165"/>
            <a:ext cx="1462776" cy="230832"/>
          </a:xfrm>
          <a:prstGeom prst="rect">
            <a:avLst/>
          </a:prstGeom>
          <a:noFill/>
        </p:spPr>
        <p:txBody>
          <a:bodyPr wrap="square">
            <a:spAutoFit/>
          </a:bodyPr>
          <a:lstStyle/>
          <a:p>
            <a:r>
              <a:rPr lang="en-GB" sz="900"/>
              <a:t>constant 2021 euros</a:t>
            </a:r>
          </a:p>
        </p:txBody>
      </p:sp>
      <p:grpSp>
        <p:nvGrpSpPr>
          <p:cNvPr id="7" name="Group 6">
            <a:extLst>
              <a:ext uri="{FF2B5EF4-FFF2-40B4-BE49-F238E27FC236}">
                <a16:creationId xmlns:a16="http://schemas.microsoft.com/office/drawing/2014/main" id="{9F5C5E27-F9B1-892F-C188-EDE4C8E2DD53}"/>
              </a:ext>
            </a:extLst>
          </p:cNvPr>
          <p:cNvGrpSpPr/>
          <p:nvPr/>
        </p:nvGrpSpPr>
        <p:grpSpPr>
          <a:xfrm>
            <a:off x="246576" y="4784072"/>
            <a:ext cx="8498554" cy="1898278"/>
            <a:chOff x="1082395" y="5263923"/>
            <a:chExt cx="6895195" cy="961556"/>
          </a:xfrm>
        </p:grpSpPr>
        <p:sp>
          <p:nvSpPr>
            <p:cNvPr id="8" name="Shape 107">
              <a:extLst>
                <a:ext uri="{FF2B5EF4-FFF2-40B4-BE49-F238E27FC236}">
                  <a16:creationId xmlns:a16="http://schemas.microsoft.com/office/drawing/2014/main" id="{9FE80A99-6D84-B1E7-765F-B619B18EEA83}"/>
                </a:ext>
              </a:extLst>
            </p:cNvPr>
            <p:cNvSpPr/>
            <p:nvPr/>
          </p:nvSpPr>
          <p:spPr>
            <a:xfrm>
              <a:off x="1082395" y="5263923"/>
              <a:ext cx="6895195" cy="961556"/>
            </a:xfrm>
            <a:prstGeom prst="roundRect">
              <a:avLst>
                <a:gd name="adj" fmla="val 8889"/>
              </a:avLst>
            </a:prstGeom>
            <a:solidFill>
              <a:srgbClr val="E8F0F7"/>
            </a:solidFill>
            <a:ln w="12700">
              <a:solidFill>
                <a:srgbClr val="B8CADB"/>
              </a:solidFill>
              <a:prstDash val="solid"/>
            </a:ln>
          </p:spPr>
          <p:txBody>
            <a:bodyPr/>
            <a:lstStyle/>
            <a:p>
              <a:pPr defTabSz="457200">
                <a:lnSpc>
                  <a:spcPct val="100000"/>
                </a:lnSpc>
              </a:pPr>
              <a:r>
                <a:rPr lang="en-US" sz="1400" b="1">
                  <a:solidFill>
                    <a:srgbClr val="17365D"/>
                  </a:solidFill>
                </a:rPr>
                <a:t>Main findings</a:t>
              </a:r>
              <a:r>
                <a:rPr lang="en-US" sz="1400" b="1">
                  <a:solidFill>
                    <a:schemeClr val="accent1"/>
                  </a:solidFill>
                </a:rPr>
                <a:t>: </a:t>
              </a:r>
            </a:p>
            <a:p>
              <a:pPr marL="1028700" indent="-285750" defTabSz="457200">
                <a:lnSpc>
                  <a:spcPct val="100000"/>
                </a:lnSpc>
                <a:buClr>
                  <a:schemeClr val="accent5"/>
                </a:buClr>
                <a:buFont typeface="Wingdings" panose="05000000000000000000" pitchFamily="2" charset="2"/>
                <a:buChar char="§"/>
              </a:pPr>
              <a:r>
                <a:rPr lang="en-US" sz="1400" b="1">
                  <a:solidFill>
                    <a:schemeClr val="accent1"/>
                  </a:solidFill>
                  <a:latin typeface="Arial (body)"/>
                </a:rPr>
                <a:t>Furniture lifetimes </a:t>
              </a:r>
              <a:r>
                <a:rPr lang="en-US" sz="1400">
                  <a:solidFill>
                    <a:schemeClr val="accent1"/>
                  </a:solidFill>
                  <a:latin typeface="Arial (body)"/>
                </a:rPr>
                <a:t>are uncertain but working values generally fall around </a:t>
              </a:r>
              <a:r>
                <a:rPr lang="en-US" sz="1400" b="1">
                  <a:solidFill>
                    <a:schemeClr val="accent1"/>
                  </a:solidFill>
                  <a:latin typeface="Arial (body)"/>
                </a:rPr>
                <a:t>10–15 years.</a:t>
              </a:r>
            </a:p>
            <a:p>
              <a:pPr marL="1028700" indent="-285750" defTabSz="457200">
                <a:lnSpc>
                  <a:spcPct val="100000"/>
                </a:lnSpc>
                <a:buClr>
                  <a:schemeClr val="accent5"/>
                </a:buClr>
                <a:buFont typeface="Wingdings" panose="05000000000000000000" pitchFamily="2" charset="2"/>
                <a:buChar char="§"/>
              </a:pPr>
              <a:r>
                <a:rPr lang="en-US" sz="1400" b="1">
                  <a:solidFill>
                    <a:schemeClr val="accent1"/>
                  </a:solidFill>
                  <a:latin typeface="Arial (body)"/>
                </a:rPr>
                <a:t>The estimated stock reaches 6.68 billion </a:t>
              </a:r>
              <a:r>
                <a:rPr lang="en-US" sz="1400">
                  <a:solidFill>
                    <a:schemeClr val="accent1"/>
                  </a:solidFill>
                  <a:latin typeface="Arial (body)"/>
                </a:rPr>
                <a:t>EU-produced units, dominated by wooden furniture categories.</a:t>
              </a:r>
            </a:p>
            <a:p>
              <a:pPr marL="1028700" indent="-285750" defTabSz="457200">
                <a:lnSpc>
                  <a:spcPct val="100000"/>
                </a:lnSpc>
                <a:buClr>
                  <a:schemeClr val="accent5"/>
                </a:buClr>
                <a:buFont typeface="Wingdings" panose="05000000000000000000" pitchFamily="2" charset="2"/>
                <a:buChar char="§"/>
              </a:pPr>
              <a:r>
                <a:rPr lang="en-US" sz="1400" b="1">
                  <a:solidFill>
                    <a:schemeClr val="accent1"/>
                  </a:solidFill>
                  <a:latin typeface="Arial (body)"/>
                </a:rPr>
                <a:t>Nominal sold production value increased 16.4%, but real value declined 9.8%, </a:t>
              </a:r>
              <a:r>
                <a:rPr lang="en-US" sz="1400">
                  <a:solidFill>
                    <a:schemeClr val="accent1"/>
                  </a:solidFill>
                  <a:latin typeface="Arial (body)"/>
                </a:rPr>
                <a:t>indicating price-driven growth.</a:t>
              </a:r>
            </a:p>
            <a:p>
              <a:pPr marL="1028700" indent="-285750" defTabSz="457200">
                <a:buClr>
                  <a:schemeClr val="accent5"/>
                </a:buClr>
                <a:buFont typeface="Wingdings" panose="05000000000000000000" pitchFamily="2" charset="2"/>
                <a:buChar char="§"/>
              </a:pPr>
              <a:r>
                <a:rPr lang="en-US" sz="1400" b="1">
                  <a:solidFill>
                    <a:schemeClr val="accent1"/>
                  </a:solidFill>
                  <a:latin typeface="Arial (body)"/>
                </a:rPr>
                <a:t>Overall: </a:t>
              </a:r>
              <a:r>
                <a:rPr lang="en-US" sz="1400">
                  <a:solidFill>
                    <a:schemeClr val="accent1"/>
                  </a:solidFill>
                  <a:latin typeface="Arial (body)"/>
                </a:rPr>
                <a:t>The EU furniture stock is large and turns over relatively slowly, while recent market value growth has been driven more by prices than by underlying sales growth.</a:t>
              </a:r>
            </a:p>
            <a:p>
              <a:endParaRPr lang="en-GB"/>
            </a:p>
          </p:txBody>
        </p:sp>
        <p:pic>
          <p:nvPicPr>
            <p:cNvPr id="10" name="Graphic 9" descr="Lights On with solid fill">
              <a:extLst>
                <a:ext uri="{FF2B5EF4-FFF2-40B4-BE49-F238E27FC236}">
                  <a16:creationId xmlns:a16="http://schemas.microsoft.com/office/drawing/2014/main" id="{75ED0640-CC48-0B6B-433A-35B23B6EB8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2395" y="5571615"/>
              <a:ext cx="716081" cy="416863"/>
            </a:xfrm>
            <a:prstGeom prst="rect">
              <a:avLst/>
            </a:prstGeom>
          </p:spPr>
        </p:pic>
      </p:grpSp>
      <p:sp>
        <p:nvSpPr>
          <p:cNvPr id="50" name="TextBox 25">
            <a:extLst>
              <a:ext uri="{FF2B5EF4-FFF2-40B4-BE49-F238E27FC236}">
                <a16:creationId xmlns:a16="http://schemas.microsoft.com/office/drawing/2014/main" id="{C2FBDE1E-F24C-36AA-8B22-8FDC648D1C7D}"/>
              </a:ext>
            </a:extLst>
          </p:cNvPr>
          <p:cNvSpPr/>
          <p:nvPr/>
        </p:nvSpPr>
        <p:spPr>
          <a:xfrm>
            <a:off x="8813260" y="4906621"/>
            <a:ext cx="3378740" cy="1411544"/>
          </a:xfrm>
          <a:prstGeom prst="roundRect">
            <a:avLst/>
          </a:prstGeom>
          <a:ln/>
        </p:spPr>
        <p:style>
          <a:lnRef idx="1">
            <a:schemeClr val="accent5"/>
          </a:lnRef>
          <a:fillRef idx="2">
            <a:schemeClr val="accent5"/>
          </a:fillRef>
          <a:effectRef idx="1">
            <a:schemeClr val="accent5"/>
          </a:effectRef>
          <a:fontRef idx="minor">
            <a:schemeClr val="dk1"/>
          </a:fontRef>
        </p:style>
        <p:txBody>
          <a:bodyPr wrap="square" lIns="90000" tIns="45000" rIns="90000" bIns="45000" anchor="t">
            <a:spAutoFit/>
          </a:bodyPr>
          <a:lstStyle/>
          <a:p>
            <a:pPr marL="690563" indent="-174625" defTabSz="457200">
              <a:lnSpc>
                <a:spcPct val="100000"/>
              </a:lnSpc>
              <a:buFont typeface="Wingdings" panose="05000000000000000000" pitchFamily="2" charset="2"/>
              <a:buChar char="§"/>
            </a:pPr>
            <a:r>
              <a:rPr lang="en-US" sz="1100" b="0" u="none" strike="noStrike">
                <a:effectLst/>
                <a:uFillTx/>
                <a:latin typeface="Arial (body)"/>
              </a:rPr>
              <a:t>Stock estimate covers EU-produced furniture and is not adjusted for imports/exports, due to data limitations. </a:t>
            </a:r>
          </a:p>
          <a:p>
            <a:pPr marL="690563" indent="-174625" defTabSz="457200">
              <a:lnSpc>
                <a:spcPct val="100000"/>
              </a:lnSpc>
              <a:buFont typeface="Wingdings" panose="05000000000000000000" pitchFamily="2" charset="2"/>
              <a:buChar char="§"/>
            </a:pPr>
            <a:r>
              <a:rPr lang="en-US" sz="1100" b="0" u="none" strike="noStrike">
                <a:effectLst/>
                <a:uFillTx/>
                <a:latin typeface="Arial (body)"/>
              </a:rPr>
              <a:t>Other metal furniture is reported in kg, not pieces, so its stock is shown separately: 18.5 Mt.</a:t>
            </a:r>
          </a:p>
        </p:txBody>
      </p:sp>
      <p:pic>
        <p:nvPicPr>
          <p:cNvPr id="5" name="Graphic 4" descr="Warning with solid fill">
            <a:extLst>
              <a:ext uri="{FF2B5EF4-FFF2-40B4-BE49-F238E27FC236}">
                <a16:creationId xmlns:a16="http://schemas.microsoft.com/office/drawing/2014/main" id="{E8350D99-845A-A101-B525-90265AE597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76304" y="5173683"/>
            <a:ext cx="629306" cy="629306"/>
          </a:xfrm>
          <a:prstGeom prst="rect">
            <a:avLst/>
          </a:prstGeom>
        </p:spPr>
      </p:pic>
    </p:spTree>
    <p:extLst>
      <p:ext uri="{BB962C8B-B14F-4D97-AF65-F5344CB8AC3E}">
        <p14:creationId xmlns:p14="http://schemas.microsoft.com/office/powerpoint/2010/main" val="22406176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6F6CF-CB2E-2E5A-F6E3-266D129A2C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FFCDF-4116-2375-E2C4-9B02A5716F7E}"/>
              </a:ext>
            </a:extLst>
          </p:cNvPr>
          <p:cNvSpPr>
            <a:spLocks noGrp="1"/>
          </p:cNvSpPr>
          <p:nvPr>
            <p:ph type="title"/>
          </p:nvPr>
        </p:nvSpPr>
        <p:spPr>
          <a:xfrm>
            <a:off x="898404" y="157182"/>
            <a:ext cx="8538354" cy="558217"/>
          </a:xfrm>
        </p:spPr>
        <p:txBody>
          <a:bodyPr/>
          <a:lstStyle/>
          <a:p>
            <a:r>
              <a:rPr lang="en-US"/>
              <a:t>Task 2: Markets</a:t>
            </a:r>
          </a:p>
        </p:txBody>
      </p:sp>
      <p:sp>
        <p:nvSpPr>
          <p:cNvPr id="4" name="Text Placeholder 3">
            <a:extLst>
              <a:ext uri="{FF2B5EF4-FFF2-40B4-BE49-F238E27FC236}">
                <a16:creationId xmlns:a16="http://schemas.microsoft.com/office/drawing/2014/main" id="{B7873867-7670-82DF-5756-6CCAE4F93747}"/>
              </a:ext>
            </a:extLst>
          </p:cNvPr>
          <p:cNvSpPr>
            <a:spLocks noGrp="1"/>
          </p:cNvSpPr>
          <p:nvPr>
            <p:ph type="body" idx="13"/>
          </p:nvPr>
        </p:nvSpPr>
        <p:spPr>
          <a:xfrm>
            <a:off x="960640" y="740538"/>
            <a:ext cx="8110837" cy="558217"/>
          </a:xfrm>
        </p:spPr>
        <p:txBody>
          <a:bodyPr/>
          <a:lstStyle/>
          <a:p>
            <a:r>
              <a:rPr lang="en-US"/>
              <a:t>Market trends</a:t>
            </a:r>
          </a:p>
        </p:txBody>
      </p:sp>
      <p:grpSp>
        <p:nvGrpSpPr>
          <p:cNvPr id="42" name="Group 41">
            <a:extLst>
              <a:ext uri="{FF2B5EF4-FFF2-40B4-BE49-F238E27FC236}">
                <a16:creationId xmlns:a16="http://schemas.microsoft.com/office/drawing/2014/main" id="{6254B2B5-F0C1-9910-1096-9C5708BFEE3A}"/>
              </a:ext>
            </a:extLst>
          </p:cNvPr>
          <p:cNvGrpSpPr/>
          <p:nvPr/>
        </p:nvGrpSpPr>
        <p:grpSpPr>
          <a:xfrm>
            <a:off x="6238253" y="1333691"/>
            <a:ext cx="5760720" cy="2107237"/>
            <a:chOff x="6328277" y="1718916"/>
            <a:chExt cx="5486400" cy="2107237"/>
          </a:xfrm>
        </p:grpSpPr>
        <p:sp>
          <p:nvSpPr>
            <p:cNvPr id="8" name="Shape 2">
              <a:extLst>
                <a:ext uri="{FF2B5EF4-FFF2-40B4-BE49-F238E27FC236}">
                  <a16:creationId xmlns:a16="http://schemas.microsoft.com/office/drawing/2014/main" id="{F76AC05C-0990-A77C-FFD9-97E502E91468}"/>
                </a:ext>
              </a:extLst>
            </p:cNvPr>
            <p:cNvSpPr/>
            <p:nvPr/>
          </p:nvSpPr>
          <p:spPr>
            <a:xfrm>
              <a:off x="6328277" y="1718916"/>
              <a:ext cx="5486400" cy="2103120"/>
            </a:xfrm>
            <a:prstGeom prst="roundRect">
              <a:avLst>
                <a:gd name="adj" fmla="val 2294"/>
              </a:avLst>
            </a:prstGeom>
            <a:solidFill>
              <a:srgbClr val="FFFFFF"/>
            </a:solidFill>
            <a:ln w="12700">
              <a:solidFill>
                <a:srgbClr val="D6DCE5"/>
              </a:solidFill>
              <a:prstDash val="solid"/>
            </a:ln>
          </p:spPr>
          <p:txBody>
            <a:bodyPr/>
            <a:lstStyle/>
            <a:p>
              <a:endParaRPr lang="en-GB"/>
            </a:p>
          </p:txBody>
        </p:sp>
        <p:sp>
          <p:nvSpPr>
            <p:cNvPr id="16" name="Shape 3">
              <a:extLst>
                <a:ext uri="{FF2B5EF4-FFF2-40B4-BE49-F238E27FC236}">
                  <a16:creationId xmlns:a16="http://schemas.microsoft.com/office/drawing/2014/main" id="{32D0CB11-C98A-E519-3C77-E12786FFC244}"/>
                </a:ext>
              </a:extLst>
            </p:cNvPr>
            <p:cNvSpPr/>
            <p:nvPr/>
          </p:nvSpPr>
          <p:spPr>
            <a:xfrm>
              <a:off x="6329692" y="1723033"/>
              <a:ext cx="87086" cy="2103120"/>
            </a:xfrm>
            <a:prstGeom prst="rect">
              <a:avLst/>
            </a:prstGeom>
            <a:solidFill>
              <a:srgbClr val="3F6280"/>
            </a:solidFill>
            <a:ln w="12700">
              <a:noFill/>
              <a:prstDash val="solid"/>
            </a:ln>
          </p:spPr>
          <p:txBody>
            <a:bodyPr/>
            <a:lstStyle/>
            <a:p>
              <a:endParaRPr lang="en-GB"/>
            </a:p>
          </p:txBody>
        </p:sp>
      </p:grpSp>
      <p:grpSp>
        <p:nvGrpSpPr>
          <p:cNvPr id="39" name="Group 38">
            <a:extLst>
              <a:ext uri="{FF2B5EF4-FFF2-40B4-BE49-F238E27FC236}">
                <a16:creationId xmlns:a16="http://schemas.microsoft.com/office/drawing/2014/main" id="{71AE9E22-D1FD-9085-28C1-55EA0FAB9A7F}"/>
              </a:ext>
            </a:extLst>
          </p:cNvPr>
          <p:cNvGrpSpPr/>
          <p:nvPr/>
        </p:nvGrpSpPr>
        <p:grpSpPr>
          <a:xfrm>
            <a:off x="419774" y="1334232"/>
            <a:ext cx="5533975" cy="2220753"/>
            <a:chOff x="528780" y="1715760"/>
            <a:chExt cx="5533975" cy="2131415"/>
          </a:xfrm>
        </p:grpSpPr>
        <p:grpSp>
          <p:nvGrpSpPr>
            <p:cNvPr id="37" name="Group 36">
              <a:extLst>
                <a:ext uri="{FF2B5EF4-FFF2-40B4-BE49-F238E27FC236}">
                  <a16:creationId xmlns:a16="http://schemas.microsoft.com/office/drawing/2014/main" id="{F5D1B2E8-6A8D-D76D-DA96-6DFE20A5A2CD}"/>
                </a:ext>
              </a:extLst>
            </p:cNvPr>
            <p:cNvGrpSpPr/>
            <p:nvPr/>
          </p:nvGrpSpPr>
          <p:grpSpPr>
            <a:xfrm>
              <a:off x="528780" y="1715760"/>
              <a:ext cx="5533975" cy="2106276"/>
              <a:chOff x="528780" y="1715760"/>
              <a:chExt cx="5533975" cy="2106276"/>
            </a:xfrm>
          </p:grpSpPr>
          <p:sp>
            <p:nvSpPr>
              <p:cNvPr id="6" name="Shape 2">
                <a:extLst>
                  <a:ext uri="{FF2B5EF4-FFF2-40B4-BE49-F238E27FC236}">
                    <a16:creationId xmlns:a16="http://schemas.microsoft.com/office/drawing/2014/main" id="{0801AC29-5025-F90A-089C-1A6E7BB1AACE}"/>
                  </a:ext>
                </a:extLst>
              </p:cNvPr>
              <p:cNvSpPr/>
              <p:nvPr/>
            </p:nvSpPr>
            <p:spPr>
              <a:xfrm>
                <a:off x="576355" y="1718916"/>
                <a:ext cx="5486400" cy="2103120"/>
              </a:xfrm>
              <a:prstGeom prst="roundRect">
                <a:avLst>
                  <a:gd name="adj" fmla="val 2294"/>
                </a:avLst>
              </a:prstGeom>
              <a:solidFill>
                <a:srgbClr val="FFFFFF"/>
              </a:solidFill>
              <a:ln w="12700">
                <a:solidFill>
                  <a:srgbClr val="D6DCE5"/>
                </a:solidFill>
                <a:prstDash val="solid"/>
              </a:ln>
            </p:spPr>
            <p:txBody>
              <a:bodyPr/>
              <a:lstStyle/>
              <a:p>
                <a:endParaRPr lang="en-GB"/>
              </a:p>
            </p:txBody>
          </p:sp>
          <p:sp>
            <p:nvSpPr>
              <p:cNvPr id="14" name="Shape 3">
                <a:extLst>
                  <a:ext uri="{FF2B5EF4-FFF2-40B4-BE49-F238E27FC236}">
                    <a16:creationId xmlns:a16="http://schemas.microsoft.com/office/drawing/2014/main" id="{F87CDD49-827A-FF30-FEFA-80AB2A6835B0}"/>
                  </a:ext>
                </a:extLst>
              </p:cNvPr>
              <p:cNvSpPr/>
              <p:nvPr/>
            </p:nvSpPr>
            <p:spPr>
              <a:xfrm>
                <a:off x="528780" y="1715760"/>
                <a:ext cx="91440" cy="2103120"/>
              </a:xfrm>
              <a:prstGeom prst="rect">
                <a:avLst/>
              </a:prstGeom>
              <a:solidFill>
                <a:schemeClr val="accent1"/>
              </a:solidFill>
              <a:ln w="12700">
                <a:noFill/>
                <a:prstDash val="solid"/>
              </a:ln>
            </p:spPr>
            <p:txBody>
              <a:bodyPr/>
              <a:lstStyle/>
              <a:p>
                <a:endParaRPr lang="en-GB"/>
              </a:p>
            </p:txBody>
          </p:sp>
        </p:grpSp>
        <p:grpSp>
          <p:nvGrpSpPr>
            <p:cNvPr id="38" name="Group 37">
              <a:extLst>
                <a:ext uri="{FF2B5EF4-FFF2-40B4-BE49-F238E27FC236}">
                  <a16:creationId xmlns:a16="http://schemas.microsoft.com/office/drawing/2014/main" id="{21477150-4B70-2B86-70F8-97A7368486B3}"/>
                </a:ext>
              </a:extLst>
            </p:cNvPr>
            <p:cNvGrpSpPr/>
            <p:nvPr/>
          </p:nvGrpSpPr>
          <p:grpSpPr>
            <a:xfrm>
              <a:off x="667795" y="1744055"/>
              <a:ext cx="5394960" cy="2103120"/>
              <a:chOff x="667795" y="1744055"/>
              <a:chExt cx="5394960" cy="2103120"/>
            </a:xfrm>
          </p:grpSpPr>
          <p:sp>
            <p:nvSpPr>
              <p:cNvPr id="22" name="Text 5">
                <a:extLst>
                  <a:ext uri="{FF2B5EF4-FFF2-40B4-BE49-F238E27FC236}">
                    <a16:creationId xmlns:a16="http://schemas.microsoft.com/office/drawing/2014/main" id="{5B31E97C-B35C-2F71-7798-E74536586BB0}"/>
                  </a:ext>
                </a:extLst>
              </p:cNvPr>
              <p:cNvSpPr/>
              <p:nvPr/>
            </p:nvSpPr>
            <p:spPr>
              <a:xfrm>
                <a:off x="764042" y="1744055"/>
                <a:ext cx="4114800" cy="274320"/>
              </a:xfrm>
              <a:prstGeom prst="rect">
                <a:avLst/>
              </a:prstGeom>
              <a:noFill/>
              <a:ln/>
            </p:spPr>
            <p:txBody>
              <a:bodyPr wrap="square" lIns="0" tIns="0" rIns="0" bIns="0" rtlCol="0" anchor="ctr"/>
              <a:lstStyle/>
              <a:p>
                <a:pPr marL="0" indent="0">
                  <a:buNone/>
                </a:pPr>
                <a:r>
                  <a:rPr lang="en-US" sz="1600" b="1">
                    <a:solidFill>
                      <a:srgbClr val="17365D"/>
                    </a:solidFill>
                  </a:rPr>
                  <a:t>General market trends</a:t>
                </a:r>
                <a:endParaRPr lang="en-US" sz="1600"/>
              </a:p>
            </p:txBody>
          </p:sp>
          <p:sp>
            <p:nvSpPr>
              <p:cNvPr id="30" name="Text 6">
                <a:extLst>
                  <a:ext uri="{FF2B5EF4-FFF2-40B4-BE49-F238E27FC236}">
                    <a16:creationId xmlns:a16="http://schemas.microsoft.com/office/drawing/2014/main" id="{E5005CD9-B9E9-3500-C300-74FE47AA7C94}"/>
                  </a:ext>
                </a:extLst>
              </p:cNvPr>
              <p:cNvSpPr/>
              <p:nvPr/>
            </p:nvSpPr>
            <p:spPr>
              <a:xfrm>
                <a:off x="667795" y="2049926"/>
                <a:ext cx="5394960" cy="1797249"/>
              </a:xfrm>
              <a:prstGeom prst="rect">
                <a:avLst/>
              </a:prstGeom>
              <a:noFill/>
              <a:ln/>
            </p:spPr>
            <p:txBody>
              <a:bodyPr wrap="square" lIns="254" tIns="254" rIns="254" bIns="254" rtlCol="0" anchor="t" anchorCtr="0"/>
              <a:lstStyle/>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Remote and hybrid work created demand for home-office and </a:t>
                </a:r>
                <a:r>
                  <a:rPr lang="en-US" sz="1500" b="1">
                    <a:solidFill>
                      <a:schemeClr val="accent1"/>
                    </a:solidFill>
                  </a:rPr>
                  <a:t>space-saving furniture.</a:t>
                </a:r>
              </a:p>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Consumers increasingly seek adaptable, comfortable and </a:t>
                </a:r>
                <a:r>
                  <a:rPr lang="en-US" sz="1500" b="1">
                    <a:solidFill>
                      <a:schemeClr val="accent1"/>
                    </a:solidFill>
                  </a:rPr>
                  <a:t>durable</a:t>
                </a:r>
                <a:r>
                  <a:rPr lang="en-US" sz="1500">
                    <a:solidFill>
                      <a:schemeClr val="accent1"/>
                    </a:solidFill>
                  </a:rPr>
                  <a:t> products.</a:t>
                </a:r>
              </a:p>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Kitchen furniture the clear “winner” of the Covid pandemic</a:t>
                </a:r>
              </a:p>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Manufacturers are shortening supply chains to improve resilience, time-to-market and sustainability.</a:t>
                </a:r>
              </a:p>
            </p:txBody>
          </p:sp>
        </p:grpSp>
      </p:grpSp>
      <p:grpSp>
        <p:nvGrpSpPr>
          <p:cNvPr id="41" name="Group 40">
            <a:extLst>
              <a:ext uri="{FF2B5EF4-FFF2-40B4-BE49-F238E27FC236}">
                <a16:creationId xmlns:a16="http://schemas.microsoft.com/office/drawing/2014/main" id="{EA29E310-A16D-A7A8-EE12-B21A287A63F2}"/>
              </a:ext>
            </a:extLst>
          </p:cNvPr>
          <p:cNvGrpSpPr/>
          <p:nvPr/>
        </p:nvGrpSpPr>
        <p:grpSpPr>
          <a:xfrm>
            <a:off x="6445188" y="1415408"/>
            <a:ext cx="5235600" cy="1878362"/>
            <a:chOff x="6492762" y="1744055"/>
            <a:chExt cx="5279463" cy="1929880"/>
          </a:xfrm>
        </p:grpSpPr>
        <p:sp>
          <p:nvSpPr>
            <p:cNvPr id="24" name="Text 5">
              <a:extLst>
                <a:ext uri="{FF2B5EF4-FFF2-40B4-BE49-F238E27FC236}">
                  <a16:creationId xmlns:a16="http://schemas.microsoft.com/office/drawing/2014/main" id="{9E614EF9-C7C4-B621-E432-4023A0769A81}"/>
                </a:ext>
              </a:extLst>
            </p:cNvPr>
            <p:cNvSpPr/>
            <p:nvPr/>
          </p:nvSpPr>
          <p:spPr>
            <a:xfrm>
              <a:off x="6492764" y="1744055"/>
              <a:ext cx="4114800" cy="274320"/>
            </a:xfrm>
            <a:prstGeom prst="rect">
              <a:avLst/>
            </a:prstGeom>
            <a:noFill/>
            <a:ln/>
          </p:spPr>
          <p:txBody>
            <a:bodyPr wrap="square" lIns="0" tIns="0" rIns="0" bIns="0" rtlCol="0" anchor="ctr"/>
            <a:lstStyle/>
            <a:p>
              <a:pPr marL="0" indent="0">
                <a:buNone/>
              </a:pPr>
              <a:r>
                <a:rPr lang="en-US" sz="1600" b="1">
                  <a:solidFill>
                    <a:srgbClr val="17365D"/>
                  </a:solidFill>
                </a:rPr>
                <a:t>Market channels and production structure</a:t>
              </a:r>
              <a:endParaRPr lang="en-US" sz="1600"/>
            </a:p>
          </p:txBody>
        </p:sp>
        <p:sp>
          <p:nvSpPr>
            <p:cNvPr id="32" name="Text 13">
              <a:extLst>
                <a:ext uri="{FF2B5EF4-FFF2-40B4-BE49-F238E27FC236}">
                  <a16:creationId xmlns:a16="http://schemas.microsoft.com/office/drawing/2014/main" id="{CB216FD4-EDEF-13EA-0433-6951D11D1546}"/>
                </a:ext>
              </a:extLst>
            </p:cNvPr>
            <p:cNvSpPr/>
            <p:nvPr/>
          </p:nvSpPr>
          <p:spPr>
            <a:xfrm>
              <a:off x="6492762" y="2160699"/>
              <a:ext cx="5279463" cy="1513236"/>
            </a:xfrm>
            <a:prstGeom prst="rect">
              <a:avLst/>
            </a:prstGeom>
            <a:noFill/>
            <a:ln/>
          </p:spPr>
          <p:txBody>
            <a:bodyPr wrap="square" lIns="254" tIns="254" rIns="254" bIns="254" rtlCol="0" anchor="t" anchorCtr="0"/>
            <a:lstStyle/>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The European market remains highly competitive and is </a:t>
              </a:r>
              <a:r>
                <a:rPr lang="en-GB" sz="1500" noProof="0">
                  <a:solidFill>
                    <a:schemeClr val="accent1"/>
                  </a:solidFill>
                </a:rPr>
                <a:t>mainly supplied by local production (80%).</a:t>
              </a:r>
            </a:p>
            <a:p>
              <a:pPr marL="285750" indent="-285750">
                <a:lnSpc>
                  <a:spcPct val="105000"/>
                </a:lnSpc>
                <a:spcAft>
                  <a:spcPts val="300"/>
                </a:spcAft>
                <a:buSzPct val="100000"/>
                <a:buFont typeface="Wingdings" panose="05000000000000000000" pitchFamily="2" charset="2"/>
                <a:buChar char="§"/>
              </a:pPr>
              <a:r>
                <a:rPr lang="en-GB" sz="1500" noProof="0">
                  <a:solidFill>
                    <a:schemeClr val="accent1"/>
                  </a:solidFill>
                </a:rPr>
                <a:t>E-commerce, virtual showrooms and configurable online purchasing have become mainstream.</a:t>
              </a:r>
            </a:p>
            <a:p>
              <a:pPr marL="285750" indent="-285750">
                <a:lnSpc>
                  <a:spcPct val="105000"/>
                </a:lnSpc>
                <a:spcAft>
                  <a:spcPts val="300"/>
                </a:spcAft>
                <a:buSzPct val="100000"/>
                <a:buFont typeface="Wingdings" panose="05000000000000000000" pitchFamily="2" charset="2"/>
                <a:buChar char="§"/>
              </a:pPr>
              <a:r>
                <a:rPr lang="en-GB" sz="1500" noProof="0">
                  <a:solidFill>
                    <a:schemeClr val="accent1"/>
                  </a:solidFill>
                </a:rPr>
                <a:t>Second-hand sales and specialised resale platforms are expanding.</a:t>
              </a:r>
            </a:p>
          </p:txBody>
        </p:sp>
      </p:grpSp>
      <p:grpSp>
        <p:nvGrpSpPr>
          <p:cNvPr id="43" name="Group 42">
            <a:extLst>
              <a:ext uri="{FF2B5EF4-FFF2-40B4-BE49-F238E27FC236}">
                <a16:creationId xmlns:a16="http://schemas.microsoft.com/office/drawing/2014/main" id="{AF088CAD-FECB-845E-3503-9F03E6E7E66D}"/>
              </a:ext>
            </a:extLst>
          </p:cNvPr>
          <p:cNvGrpSpPr/>
          <p:nvPr/>
        </p:nvGrpSpPr>
        <p:grpSpPr>
          <a:xfrm>
            <a:off x="414211" y="3775762"/>
            <a:ext cx="5562193" cy="2468880"/>
            <a:chOff x="523217" y="4039481"/>
            <a:chExt cx="5562193" cy="2103318"/>
          </a:xfrm>
        </p:grpSpPr>
        <p:sp>
          <p:nvSpPr>
            <p:cNvPr id="10" name="Shape 2">
              <a:extLst>
                <a:ext uri="{FF2B5EF4-FFF2-40B4-BE49-F238E27FC236}">
                  <a16:creationId xmlns:a16="http://schemas.microsoft.com/office/drawing/2014/main" id="{6A5C9155-39CE-A0A4-E303-E5BDBF8E7E4B}"/>
                </a:ext>
              </a:extLst>
            </p:cNvPr>
            <p:cNvSpPr/>
            <p:nvPr/>
          </p:nvSpPr>
          <p:spPr>
            <a:xfrm>
              <a:off x="576355" y="4039481"/>
              <a:ext cx="5486400" cy="2103120"/>
            </a:xfrm>
            <a:prstGeom prst="roundRect">
              <a:avLst>
                <a:gd name="adj" fmla="val 2294"/>
              </a:avLst>
            </a:prstGeom>
            <a:solidFill>
              <a:srgbClr val="FFFFFF"/>
            </a:solidFill>
            <a:ln w="12700">
              <a:solidFill>
                <a:srgbClr val="D6DCE5"/>
              </a:solidFill>
              <a:prstDash val="solid"/>
            </a:ln>
          </p:spPr>
          <p:txBody>
            <a:bodyPr/>
            <a:lstStyle/>
            <a:p>
              <a:endParaRPr lang="en-GB"/>
            </a:p>
          </p:txBody>
        </p:sp>
        <p:sp>
          <p:nvSpPr>
            <p:cNvPr id="18" name="Shape 3">
              <a:extLst>
                <a:ext uri="{FF2B5EF4-FFF2-40B4-BE49-F238E27FC236}">
                  <a16:creationId xmlns:a16="http://schemas.microsoft.com/office/drawing/2014/main" id="{511819C7-6534-B56B-4DDF-25DDDC3842C8}"/>
                </a:ext>
              </a:extLst>
            </p:cNvPr>
            <p:cNvSpPr/>
            <p:nvPr/>
          </p:nvSpPr>
          <p:spPr>
            <a:xfrm>
              <a:off x="523217" y="4039679"/>
              <a:ext cx="91440" cy="2103120"/>
            </a:xfrm>
            <a:prstGeom prst="rect">
              <a:avLst/>
            </a:prstGeom>
            <a:solidFill>
              <a:srgbClr val="A6BBC8"/>
            </a:solidFill>
            <a:ln w="12700">
              <a:noFill/>
              <a:prstDash val="solid"/>
            </a:ln>
          </p:spPr>
          <p:txBody>
            <a:bodyPr/>
            <a:lstStyle/>
            <a:p>
              <a:endParaRPr lang="en-GB"/>
            </a:p>
          </p:txBody>
        </p:sp>
        <p:sp>
          <p:nvSpPr>
            <p:cNvPr id="26" name="Text 5">
              <a:extLst>
                <a:ext uri="{FF2B5EF4-FFF2-40B4-BE49-F238E27FC236}">
                  <a16:creationId xmlns:a16="http://schemas.microsoft.com/office/drawing/2014/main" id="{47606CCF-D7A8-E65D-C152-DAEB644D50C2}"/>
                </a:ext>
              </a:extLst>
            </p:cNvPr>
            <p:cNvSpPr/>
            <p:nvPr/>
          </p:nvSpPr>
          <p:spPr>
            <a:xfrm>
              <a:off x="764042" y="4080789"/>
              <a:ext cx="4114800" cy="274320"/>
            </a:xfrm>
            <a:prstGeom prst="rect">
              <a:avLst/>
            </a:prstGeom>
            <a:noFill/>
            <a:ln/>
          </p:spPr>
          <p:txBody>
            <a:bodyPr wrap="square" lIns="0" tIns="0" rIns="0" bIns="0" rtlCol="0" anchor="ctr"/>
            <a:lstStyle/>
            <a:p>
              <a:pPr marL="0" indent="0">
                <a:buNone/>
              </a:pPr>
              <a:r>
                <a:rPr lang="en-US" sz="1600" b="1">
                  <a:solidFill>
                    <a:srgbClr val="17365D"/>
                  </a:solidFill>
                </a:rPr>
                <a:t>Trends in product design</a:t>
              </a:r>
              <a:endParaRPr lang="en-US" sz="1600"/>
            </a:p>
          </p:txBody>
        </p:sp>
        <p:sp>
          <p:nvSpPr>
            <p:cNvPr id="34" name="Text 20">
              <a:extLst>
                <a:ext uri="{FF2B5EF4-FFF2-40B4-BE49-F238E27FC236}">
                  <a16:creationId xmlns:a16="http://schemas.microsoft.com/office/drawing/2014/main" id="{E20BD014-44F1-85FD-FC99-94FF5316DB59}"/>
                </a:ext>
              </a:extLst>
            </p:cNvPr>
            <p:cNvSpPr/>
            <p:nvPr/>
          </p:nvSpPr>
          <p:spPr>
            <a:xfrm>
              <a:off x="652742" y="4363994"/>
              <a:ext cx="5432668" cy="1726556"/>
            </a:xfrm>
            <a:prstGeom prst="rect">
              <a:avLst/>
            </a:prstGeom>
            <a:noFill/>
            <a:ln/>
          </p:spPr>
          <p:txBody>
            <a:bodyPr wrap="square" lIns="254" tIns="254" rIns="254" bIns="254" rtlCol="0" anchor="t" anchorCtr="0"/>
            <a:lstStyle/>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Durability, modularity, repairability, disassembly and adaptability are gaining prominence.</a:t>
              </a:r>
            </a:p>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Stakeholders rate durability as highly important across all furniture categories.</a:t>
              </a:r>
            </a:p>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Price remains the top purchase priority; aesthetics, user experience and material/finish quality are also important.</a:t>
              </a:r>
            </a:p>
            <a:p>
              <a:pPr marL="285750" indent="-285750">
                <a:lnSpc>
                  <a:spcPct val="105000"/>
                </a:lnSpc>
                <a:spcAft>
                  <a:spcPts val="300"/>
                </a:spcAft>
                <a:buSzPct val="100000"/>
                <a:buFont typeface="Wingdings" panose="05000000000000000000" pitchFamily="2" charset="2"/>
                <a:buChar char="§"/>
              </a:pPr>
              <a:r>
                <a:rPr lang="en-GB" sz="1500">
                  <a:solidFill>
                    <a:schemeClr val="accent1"/>
                  </a:solidFill>
                </a:rPr>
                <a:t>Availability of extended warranty and instructions for repair and care. are important to consumers</a:t>
              </a:r>
              <a:endParaRPr lang="en-US" sz="1500">
                <a:solidFill>
                  <a:schemeClr val="accent1"/>
                </a:solidFill>
              </a:endParaRPr>
            </a:p>
          </p:txBody>
        </p:sp>
      </p:grpSp>
      <p:grpSp>
        <p:nvGrpSpPr>
          <p:cNvPr id="45" name="Group 44">
            <a:extLst>
              <a:ext uri="{FF2B5EF4-FFF2-40B4-BE49-F238E27FC236}">
                <a16:creationId xmlns:a16="http://schemas.microsoft.com/office/drawing/2014/main" id="{227F7D5B-0CA4-A06E-7782-446A3025BC21}"/>
              </a:ext>
            </a:extLst>
          </p:cNvPr>
          <p:cNvGrpSpPr/>
          <p:nvPr/>
        </p:nvGrpSpPr>
        <p:grpSpPr>
          <a:xfrm>
            <a:off x="6238253" y="3761355"/>
            <a:ext cx="5837203" cy="2468880"/>
            <a:chOff x="6329692" y="4036326"/>
            <a:chExt cx="5637442" cy="2280582"/>
          </a:xfrm>
        </p:grpSpPr>
        <p:sp>
          <p:nvSpPr>
            <p:cNvPr id="12" name="Shape 2">
              <a:extLst>
                <a:ext uri="{FF2B5EF4-FFF2-40B4-BE49-F238E27FC236}">
                  <a16:creationId xmlns:a16="http://schemas.microsoft.com/office/drawing/2014/main" id="{4231B4D5-2F1D-C99F-E579-1CCAC144AF0C}"/>
                </a:ext>
              </a:extLst>
            </p:cNvPr>
            <p:cNvSpPr/>
            <p:nvPr/>
          </p:nvSpPr>
          <p:spPr>
            <a:xfrm>
              <a:off x="6389294" y="4036326"/>
              <a:ext cx="5486400" cy="2280582"/>
            </a:xfrm>
            <a:prstGeom prst="roundRect">
              <a:avLst>
                <a:gd name="adj" fmla="val 2294"/>
              </a:avLst>
            </a:prstGeom>
            <a:solidFill>
              <a:srgbClr val="FFFFFF"/>
            </a:solidFill>
            <a:ln w="12700">
              <a:solidFill>
                <a:srgbClr val="D6DCE5"/>
              </a:solidFill>
              <a:prstDash val="solid"/>
            </a:ln>
          </p:spPr>
          <p:txBody>
            <a:bodyPr/>
            <a:lstStyle/>
            <a:p>
              <a:endParaRPr lang="en-GB"/>
            </a:p>
          </p:txBody>
        </p:sp>
        <p:grpSp>
          <p:nvGrpSpPr>
            <p:cNvPr id="44" name="Group 43">
              <a:extLst>
                <a:ext uri="{FF2B5EF4-FFF2-40B4-BE49-F238E27FC236}">
                  <a16:creationId xmlns:a16="http://schemas.microsoft.com/office/drawing/2014/main" id="{6CE6909F-F0D6-4467-5463-D2896C826943}"/>
                </a:ext>
              </a:extLst>
            </p:cNvPr>
            <p:cNvGrpSpPr/>
            <p:nvPr/>
          </p:nvGrpSpPr>
          <p:grpSpPr>
            <a:xfrm>
              <a:off x="6329692" y="4036326"/>
              <a:ext cx="5637442" cy="2280582"/>
              <a:chOff x="6329692" y="4036326"/>
              <a:chExt cx="5637442" cy="2280582"/>
            </a:xfrm>
          </p:grpSpPr>
          <p:sp>
            <p:nvSpPr>
              <p:cNvPr id="20" name="Shape 3">
                <a:extLst>
                  <a:ext uri="{FF2B5EF4-FFF2-40B4-BE49-F238E27FC236}">
                    <a16:creationId xmlns:a16="http://schemas.microsoft.com/office/drawing/2014/main" id="{1C67D4B2-0D8A-91E7-8A25-A5A78306FFBE}"/>
                  </a:ext>
                </a:extLst>
              </p:cNvPr>
              <p:cNvSpPr/>
              <p:nvPr/>
            </p:nvSpPr>
            <p:spPr>
              <a:xfrm>
                <a:off x="6329692" y="4036326"/>
                <a:ext cx="91440" cy="2280582"/>
              </a:xfrm>
              <a:prstGeom prst="rect">
                <a:avLst/>
              </a:prstGeom>
              <a:solidFill>
                <a:srgbClr val="AEAEAE"/>
              </a:solidFill>
              <a:ln w="12700">
                <a:noFill/>
                <a:prstDash val="solid"/>
              </a:ln>
            </p:spPr>
            <p:txBody>
              <a:bodyPr/>
              <a:lstStyle/>
              <a:p>
                <a:endParaRPr lang="en-GB"/>
              </a:p>
            </p:txBody>
          </p:sp>
          <p:sp>
            <p:nvSpPr>
              <p:cNvPr id="28" name="Text 5">
                <a:extLst>
                  <a:ext uri="{FF2B5EF4-FFF2-40B4-BE49-F238E27FC236}">
                    <a16:creationId xmlns:a16="http://schemas.microsoft.com/office/drawing/2014/main" id="{1FEE9293-577F-CFBC-BF45-9A0F8D56CCD3}"/>
                  </a:ext>
                </a:extLst>
              </p:cNvPr>
              <p:cNvSpPr/>
              <p:nvPr/>
            </p:nvSpPr>
            <p:spPr>
              <a:xfrm>
                <a:off x="6480734" y="4076935"/>
                <a:ext cx="4114800" cy="274320"/>
              </a:xfrm>
              <a:prstGeom prst="rect">
                <a:avLst/>
              </a:prstGeom>
              <a:noFill/>
              <a:ln/>
            </p:spPr>
            <p:txBody>
              <a:bodyPr wrap="square" lIns="0" tIns="0" rIns="0" bIns="0" rtlCol="0" anchor="ctr"/>
              <a:lstStyle/>
              <a:p>
                <a:pPr marL="0" indent="0">
                  <a:buNone/>
                </a:pPr>
                <a:r>
                  <a:rPr lang="en-US" sz="1600" b="1">
                    <a:solidFill>
                      <a:srgbClr val="17365D"/>
                    </a:solidFill>
                  </a:rPr>
                  <a:t>Innovation</a:t>
                </a:r>
                <a:endParaRPr lang="en-US" sz="1600"/>
              </a:p>
            </p:txBody>
          </p:sp>
          <p:sp>
            <p:nvSpPr>
              <p:cNvPr id="36" name="Text 27">
                <a:extLst>
                  <a:ext uri="{FF2B5EF4-FFF2-40B4-BE49-F238E27FC236}">
                    <a16:creationId xmlns:a16="http://schemas.microsoft.com/office/drawing/2014/main" id="{4C25A0B6-2B2D-6703-957D-E1F16FAAA417}"/>
                  </a:ext>
                </a:extLst>
              </p:cNvPr>
              <p:cNvSpPr/>
              <p:nvPr/>
            </p:nvSpPr>
            <p:spPr>
              <a:xfrm>
                <a:off x="6480734" y="4384436"/>
                <a:ext cx="5486400" cy="1906187"/>
              </a:xfrm>
              <a:prstGeom prst="rect">
                <a:avLst/>
              </a:prstGeom>
              <a:noFill/>
              <a:ln/>
            </p:spPr>
            <p:txBody>
              <a:bodyPr wrap="square" lIns="254" tIns="254" rIns="254" bIns="254" rtlCol="0" anchor="t"/>
              <a:lstStyle/>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3D modelling, AI, digital twins, AR and VR support design, production efficiency and customer </a:t>
                </a:r>
                <a:r>
                  <a:rPr lang="en-US" sz="1500" err="1">
                    <a:solidFill>
                      <a:schemeClr val="accent1"/>
                    </a:solidFill>
                  </a:rPr>
                  <a:t>visualisation</a:t>
                </a:r>
                <a:r>
                  <a:rPr lang="en-US" sz="1500">
                    <a:solidFill>
                      <a:schemeClr val="accent1"/>
                    </a:solidFill>
                  </a:rPr>
                  <a:t>.</a:t>
                </a:r>
              </a:p>
              <a:p>
                <a:pPr marL="285750" indent="-285750">
                  <a:lnSpc>
                    <a:spcPct val="105000"/>
                  </a:lnSpc>
                  <a:spcAft>
                    <a:spcPts val="300"/>
                  </a:spcAft>
                  <a:buSzPct val="100000"/>
                  <a:buFont typeface="Wingdings" panose="05000000000000000000" pitchFamily="2" charset="2"/>
                  <a:buChar char="§"/>
                </a:pPr>
                <a:r>
                  <a:rPr lang="en-US" sz="1500" err="1">
                    <a:solidFill>
                      <a:schemeClr val="accent1"/>
                    </a:solidFill>
                  </a:rPr>
                  <a:t>Sutainable</a:t>
                </a:r>
                <a:r>
                  <a:rPr lang="en-US" sz="1500">
                    <a:solidFill>
                      <a:schemeClr val="accent1"/>
                    </a:solidFill>
                  </a:rPr>
                  <a:t> materials: bio-based (algae), low-carbon wood, recycled </a:t>
                </a:r>
                <a:r>
                  <a:rPr lang="en-US" sz="1500" err="1">
                    <a:solidFill>
                      <a:schemeClr val="accent1"/>
                    </a:solidFill>
                  </a:rPr>
                  <a:t>plastisc</a:t>
                </a:r>
                <a:r>
                  <a:rPr lang="en-US" sz="1500">
                    <a:solidFill>
                      <a:schemeClr val="accent1"/>
                    </a:solidFill>
                  </a:rPr>
                  <a:t>, metals</a:t>
                </a:r>
              </a:p>
              <a:p>
                <a:pPr marL="285750" indent="-285750">
                  <a:lnSpc>
                    <a:spcPct val="105000"/>
                  </a:lnSpc>
                  <a:spcAft>
                    <a:spcPts val="300"/>
                  </a:spcAft>
                  <a:buSzPct val="100000"/>
                  <a:buFont typeface="Wingdings" panose="05000000000000000000" pitchFamily="2" charset="2"/>
                  <a:buChar char="§"/>
                </a:pPr>
                <a:r>
                  <a:rPr lang="en-US" sz="1500" err="1">
                    <a:solidFill>
                      <a:schemeClr val="accent1"/>
                    </a:solidFill>
                  </a:rPr>
                  <a:t>D2C</a:t>
                </a:r>
                <a:r>
                  <a:rPr lang="en-US" sz="1500">
                    <a:solidFill>
                      <a:schemeClr val="accent1"/>
                    </a:solidFill>
                  </a:rPr>
                  <a:t>, digital configuration, take-back, resale and service-oriented models are emerging.</a:t>
                </a:r>
              </a:p>
              <a:p>
                <a:pPr marL="285750" indent="-285750">
                  <a:lnSpc>
                    <a:spcPct val="105000"/>
                  </a:lnSpc>
                  <a:spcAft>
                    <a:spcPts val="300"/>
                  </a:spcAft>
                  <a:buSzPct val="100000"/>
                  <a:buFont typeface="Wingdings" panose="05000000000000000000" pitchFamily="2" charset="2"/>
                  <a:buChar char="§"/>
                </a:pPr>
                <a:r>
                  <a:rPr lang="en-US" sz="1500">
                    <a:solidFill>
                      <a:schemeClr val="accent1"/>
                    </a:solidFill>
                  </a:rPr>
                  <a:t>Long product families are perceived as more attractive than Furniture-as-a-Service for domestic users.</a:t>
                </a:r>
              </a:p>
            </p:txBody>
          </p:sp>
        </p:grpSp>
      </p:grpSp>
    </p:spTree>
    <p:extLst>
      <p:ext uri="{BB962C8B-B14F-4D97-AF65-F5344CB8AC3E}">
        <p14:creationId xmlns:p14="http://schemas.microsoft.com/office/powerpoint/2010/main" val="1666748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6D0BF-D117-72DD-2D34-0C3DCEFEA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6E5DB-F644-D8ED-AEF2-1C62C8D05DB9}"/>
              </a:ext>
            </a:extLst>
          </p:cNvPr>
          <p:cNvSpPr>
            <a:spLocks noGrp="1"/>
          </p:cNvSpPr>
          <p:nvPr>
            <p:ph type="title"/>
          </p:nvPr>
        </p:nvSpPr>
        <p:spPr>
          <a:xfrm>
            <a:off x="827212" y="292022"/>
            <a:ext cx="8538354" cy="532089"/>
          </a:xfrm>
        </p:spPr>
        <p:txBody>
          <a:bodyPr/>
          <a:lstStyle/>
          <a:p>
            <a:r>
              <a:rPr lang="en-US"/>
              <a:t>Task 2: Markets</a:t>
            </a:r>
          </a:p>
        </p:txBody>
      </p:sp>
      <p:sp>
        <p:nvSpPr>
          <p:cNvPr id="4" name="Text Placeholder 3">
            <a:extLst>
              <a:ext uri="{FF2B5EF4-FFF2-40B4-BE49-F238E27FC236}">
                <a16:creationId xmlns:a16="http://schemas.microsoft.com/office/drawing/2014/main" id="{65B6755D-F13E-46CF-C47D-0EDDA815E22F}"/>
              </a:ext>
            </a:extLst>
          </p:cNvPr>
          <p:cNvSpPr>
            <a:spLocks noGrp="1"/>
          </p:cNvSpPr>
          <p:nvPr>
            <p:ph type="body" idx="13"/>
          </p:nvPr>
        </p:nvSpPr>
        <p:spPr>
          <a:xfrm>
            <a:off x="753076" y="878326"/>
            <a:ext cx="8863312" cy="410491"/>
          </a:xfrm>
        </p:spPr>
        <p:txBody>
          <a:bodyPr/>
          <a:lstStyle/>
          <a:p>
            <a:r>
              <a:rPr lang="en-US"/>
              <a:t>Consumer expenditure base data: </a:t>
            </a:r>
            <a:r>
              <a:rPr lang="en-NL"/>
              <a:t>Consumer prices and price variation</a:t>
            </a:r>
            <a:r>
              <a:rPr lang="en-US"/>
              <a:t> </a:t>
            </a:r>
          </a:p>
        </p:txBody>
      </p:sp>
      <p:sp>
        <p:nvSpPr>
          <p:cNvPr id="6" name="Text 11">
            <a:extLst>
              <a:ext uri="{FF2B5EF4-FFF2-40B4-BE49-F238E27FC236}">
                <a16:creationId xmlns:a16="http://schemas.microsoft.com/office/drawing/2014/main" id="{5AB2B85B-30E7-743F-130A-B77722219771}"/>
              </a:ext>
            </a:extLst>
          </p:cNvPr>
          <p:cNvSpPr/>
          <p:nvPr/>
        </p:nvSpPr>
        <p:spPr>
          <a:xfrm>
            <a:off x="562133" y="1308743"/>
            <a:ext cx="3111914" cy="2556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defTabSz="914400">
              <a:lnSpc>
                <a:spcPct val="100000"/>
              </a:lnSpc>
              <a:tabLst>
                <a:tab pos="0" algn="l"/>
              </a:tabLst>
            </a:pPr>
            <a:r>
              <a:rPr lang="en-US" sz="1400" b="1" u="none" strike="noStrike">
                <a:solidFill>
                  <a:srgbClr val="053B67"/>
                </a:solidFill>
                <a:effectLst/>
                <a:uFillTx/>
                <a:latin typeface="Arial (body)"/>
                <a:ea typeface="Aptos"/>
              </a:rPr>
              <a:t>EU-27 production price proxy, 2024</a:t>
            </a:r>
            <a:endParaRPr lang="en-US" sz="1400" b="0" u="none" strike="noStrike">
              <a:solidFill>
                <a:srgbClr val="000000"/>
              </a:solidFill>
              <a:effectLst/>
              <a:uFillTx/>
              <a:latin typeface="Arial (body)"/>
            </a:endParaRPr>
          </a:p>
        </p:txBody>
      </p:sp>
      <p:graphicFrame>
        <p:nvGraphicFramePr>
          <p:cNvPr id="8" name="Table 0">
            <a:extLst>
              <a:ext uri="{FF2B5EF4-FFF2-40B4-BE49-F238E27FC236}">
                <a16:creationId xmlns:a16="http://schemas.microsoft.com/office/drawing/2014/main" id="{AFD63EBC-FB05-C351-45D6-166FD4D3E90E}"/>
              </a:ext>
            </a:extLst>
          </p:cNvPr>
          <p:cNvGraphicFramePr/>
          <p:nvPr/>
        </p:nvGraphicFramePr>
        <p:xfrm>
          <a:off x="562133" y="1692636"/>
          <a:ext cx="3657600" cy="2832480"/>
        </p:xfrm>
        <a:graphic>
          <a:graphicData uri="http://schemas.openxmlformats.org/drawingml/2006/table">
            <a:tbl>
              <a:tblPr/>
              <a:tblGrid>
                <a:gridCol w="278892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tblGrid>
              <a:tr h="404640">
                <a:tc>
                  <a:txBody>
                    <a:bodyPr/>
                    <a:lstStyle/>
                    <a:p>
                      <a:pPr algn="ctr" defTabSz="914400">
                        <a:lnSpc>
                          <a:spcPct val="100000"/>
                        </a:lnSpc>
                        <a:tabLst>
                          <a:tab pos="0" algn="l"/>
                        </a:tabLst>
                      </a:pPr>
                      <a:r>
                        <a:rPr lang="en-US" sz="1200" b="1" u="none" strike="noStrike">
                          <a:solidFill>
                            <a:srgbClr val="FFFFFF"/>
                          </a:solidFill>
                          <a:effectLst/>
                          <a:uFillTx/>
                          <a:latin typeface="Arial (body)"/>
                        </a:rPr>
                        <a:t>Product</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tc>
                  <a:txBody>
                    <a:bodyPr/>
                    <a:lstStyle/>
                    <a:p>
                      <a:pPr algn="ctr" defTabSz="914400">
                        <a:lnSpc>
                          <a:spcPct val="100000"/>
                        </a:lnSpc>
                        <a:tabLst>
                          <a:tab pos="0" algn="l"/>
                        </a:tabLst>
                      </a:pPr>
                      <a:r>
                        <a:rPr lang="en-US" sz="1200" b="1" u="none" strike="noStrike">
                          <a:solidFill>
                            <a:srgbClr val="FFFFFF"/>
                          </a:solidFill>
                          <a:effectLst/>
                          <a:uFillTx/>
                          <a:latin typeface="Arial (body)"/>
                        </a:rPr>
                        <a:t>EUR/unit</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extLst>
                  <a:ext uri="{0D108BD9-81ED-4DB2-BD59-A6C34878D82A}">
                    <a16:rowId xmlns:a16="http://schemas.microsoft.com/office/drawing/2014/main" val="10000"/>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Wooden shop furniture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415</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1"/>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Upholstered seats, wood frame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270</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2"/>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Kitchen furniture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178</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3"/>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Dining/living furniture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144</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4"/>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Bedroom furniture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83</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5"/>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Other wooden furniture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61</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6"/>
                  </a:ext>
                </a:extLst>
              </a:tr>
            </a:tbl>
          </a:graphicData>
        </a:graphic>
      </p:graphicFrame>
      <p:sp>
        <p:nvSpPr>
          <p:cNvPr id="10" name="Text 12">
            <a:extLst>
              <a:ext uri="{FF2B5EF4-FFF2-40B4-BE49-F238E27FC236}">
                <a16:creationId xmlns:a16="http://schemas.microsoft.com/office/drawing/2014/main" id="{E24AFC02-98B4-721F-0C72-228C4BE996BB}"/>
              </a:ext>
            </a:extLst>
          </p:cNvPr>
          <p:cNvSpPr/>
          <p:nvPr/>
        </p:nvSpPr>
        <p:spPr>
          <a:xfrm>
            <a:off x="7835946" y="1195802"/>
            <a:ext cx="3971192" cy="399345"/>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defTabSz="914400">
              <a:lnSpc>
                <a:spcPct val="100000"/>
              </a:lnSpc>
              <a:tabLst>
                <a:tab pos="0" algn="l"/>
              </a:tabLst>
            </a:pPr>
            <a:r>
              <a:rPr lang="en-US" sz="1400" b="1" u="none" strike="noStrike">
                <a:solidFill>
                  <a:srgbClr val="053B67"/>
                </a:solidFill>
                <a:effectLst/>
                <a:uFillTx/>
                <a:latin typeface="Arial (body)"/>
                <a:ea typeface="Aptos"/>
              </a:rPr>
              <a:t>Indicative retail price spread, selected products, 2026</a:t>
            </a:r>
            <a:endParaRPr lang="en-US" sz="1400" b="0" u="none" strike="noStrike">
              <a:solidFill>
                <a:srgbClr val="000000"/>
              </a:solidFill>
              <a:effectLst/>
              <a:uFillTx/>
              <a:latin typeface="Arial (body)"/>
            </a:endParaRPr>
          </a:p>
        </p:txBody>
      </p:sp>
      <p:graphicFrame>
        <p:nvGraphicFramePr>
          <p:cNvPr id="12" name="Table 1">
            <a:extLst>
              <a:ext uri="{FF2B5EF4-FFF2-40B4-BE49-F238E27FC236}">
                <a16:creationId xmlns:a16="http://schemas.microsoft.com/office/drawing/2014/main" id="{CB9EBD4B-D72B-ED90-A4AC-97EB692E88A2}"/>
              </a:ext>
            </a:extLst>
          </p:cNvPr>
          <p:cNvGraphicFramePr/>
          <p:nvPr/>
        </p:nvGraphicFramePr>
        <p:xfrm>
          <a:off x="7749179" y="1689714"/>
          <a:ext cx="4069080" cy="2832480"/>
        </p:xfrm>
        <a:graphic>
          <a:graphicData uri="http://schemas.openxmlformats.org/drawingml/2006/table">
            <a:tbl>
              <a:tblPr/>
              <a:tblGrid>
                <a:gridCol w="26060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404640">
                <a:tc>
                  <a:txBody>
                    <a:bodyPr/>
                    <a:lstStyle/>
                    <a:p>
                      <a:pPr algn="ctr" defTabSz="914400">
                        <a:lnSpc>
                          <a:spcPct val="100000"/>
                        </a:lnSpc>
                        <a:tabLst>
                          <a:tab pos="0" algn="l"/>
                        </a:tabLst>
                      </a:pPr>
                      <a:r>
                        <a:rPr lang="en-US" sz="1200" b="1" u="none" strike="noStrike">
                          <a:solidFill>
                            <a:srgbClr val="FFFFFF"/>
                          </a:solidFill>
                          <a:effectLst/>
                          <a:uFillTx/>
                          <a:latin typeface="Arial (body)"/>
                        </a:rPr>
                        <a:t>Product example</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tc>
                  <a:txBody>
                    <a:bodyPr/>
                    <a:lstStyle/>
                    <a:p>
                      <a:pPr algn="ctr" defTabSz="914400">
                        <a:lnSpc>
                          <a:spcPct val="100000"/>
                        </a:lnSpc>
                        <a:tabLst>
                          <a:tab pos="0" algn="l"/>
                        </a:tabLst>
                      </a:pPr>
                      <a:r>
                        <a:rPr lang="en-US" sz="1200" b="1" u="none" strike="noStrike">
                          <a:solidFill>
                            <a:srgbClr val="FFFFFF"/>
                          </a:solidFill>
                          <a:effectLst/>
                          <a:uFillTx/>
                          <a:latin typeface="Arial (body)"/>
                        </a:rPr>
                        <a:t>Observed range</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extLst>
                  <a:ext uri="{0D108BD9-81ED-4DB2-BD59-A6C34878D82A}">
                    <a16:rowId xmlns:a16="http://schemas.microsoft.com/office/drawing/2014/main" val="10000"/>
                  </a:ext>
                </a:extLst>
              </a:tr>
              <a:tr h="404640">
                <a:tc>
                  <a:txBody>
                    <a:bodyPr/>
                    <a:lstStyle/>
                    <a:p>
                      <a:pPr marL="117475" indent="0" defTabSz="914400">
                        <a:lnSpc>
                          <a:spcPct val="100000"/>
                        </a:lnSpc>
                        <a:tabLst>
                          <a:tab pos="339725" algn="l"/>
                        </a:tabLst>
                      </a:pPr>
                      <a:r>
                        <a:rPr lang="en-US" sz="1200" b="1" u="none" strike="noStrike">
                          <a:solidFill>
                            <a:srgbClr val="122B45"/>
                          </a:solidFill>
                          <a:effectLst/>
                          <a:uFillTx/>
                          <a:latin typeface="Arial (body)"/>
                        </a:rPr>
                        <a:t>Kitchen base cabinet</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98–120</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1"/>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Dining table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67–139</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2"/>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Armchair</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69–115</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3"/>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Shelving/bookcase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28–55</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4"/>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Bed frame</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159–299</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5"/>
                  </a:ext>
                </a:extLst>
              </a:tr>
              <a:tr h="404640">
                <a:tc>
                  <a:txBody>
                    <a:bodyPr/>
                    <a:lstStyle/>
                    <a:p>
                      <a:pPr marL="117475" indent="0" algn="l" defTabSz="914400" rtl="0" eaLnBrk="1" latinLnBrk="0" hangingPunct="1">
                        <a:lnSpc>
                          <a:spcPct val="100000"/>
                        </a:lnSpc>
                        <a:tabLst>
                          <a:tab pos="339725" algn="l"/>
                        </a:tabLst>
                      </a:pPr>
                      <a:r>
                        <a:rPr lang="en-US" sz="1200" b="1" u="none" strike="noStrike" kern="1200">
                          <a:solidFill>
                            <a:srgbClr val="122B45"/>
                          </a:solidFill>
                          <a:effectLst/>
                          <a:uFillTx/>
                          <a:latin typeface="Arial (body)"/>
                          <a:ea typeface="+mn-ea"/>
                          <a:cs typeface="+mn-cs"/>
                        </a:rPr>
                        <a:t>Desk</a:t>
                      </a: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80–179</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6"/>
                  </a:ext>
                </a:extLst>
              </a:tr>
            </a:tbl>
          </a:graphicData>
        </a:graphic>
      </p:graphicFrame>
      <p:sp>
        <p:nvSpPr>
          <p:cNvPr id="22" name="Text 17">
            <a:extLst>
              <a:ext uri="{FF2B5EF4-FFF2-40B4-BE49-F238E27FC236}">
                <a16:creationId xmlns:a16="http://schemas.microsoft.com/office/drawing/2014/main" id="{57BD897E-6386-FF59-1630-F2155C4077D5}"/>
              </a:ext>
            </a:extLst>
          </p:cNvPr>
          <p:cNvSpPr/>
          <p:nvPr/>
        </p:nvSpPr>
        <p:spPr>
          <a:xfrm>
            <a:off x="9006840" y="3167556"/>
            <a:ext cx="2605680" cy="29232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marL="171450" indent="-171450" defTabSz="914400">
              <a:lnSpc>
                <a:spcPct val="100000"/>
              </a:lnSpc>
              <a:buFont typeface="Arial" panose="020B0604020202020204" pitchFamily="34" charset="0"/>
              <a:buChar char="•"/>
              <a:tabLst>
                <a:tab pos="0" algn="l"/>
              </a:tabLst>
            </a:pPr>
            <a:endParaRPr lang="en-US" sz="1000" b="0" u="none" strike="noStrike">
              <a:solidFill>
                <a:srgbClr val="000000"/>
              </a:solidFill>
              <a:effectLst/>
              <a:uFillTx/>
              <a:latin typeface="Arial (body)"/>
            </a:endParaRPr>
          </a:p>
        </p:txBody>
      </p:sp>
      <p:sp>
        <p:nvSpPr>
          <p:cNvPr id="24" name="Text 18">
            <a:extLst>
              <a:ext uri="{FF2B5EF4-FFF2-40B4-BE49-F238E27FC236}">
                <a16:creationId xmlns:a16="http://schemas.microsoft.com/office/drawing/2014/main" id="{8CD98A6E-D502-927B-5A0B-4B19D1556F66}"/>
              </a:ext>
            </a:extLst>
          </p:cNvPr>
          <p:cNvSpPr/>
          <p:nvPr/>
        </p:nvSpPr>
        <p:spPr>
          <a:xfrm>
            <a:off x="9006840" y="3615396"/>
            <a:ext cx="2605680" cy="29232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marL="171450" indent="-171450" defTabSz="914400">
              <a:lnSpc>
                <a:spcPct val="100000"/>
              </a:lnSpc>
              <a:buFont typeface="Arial" panose="020B0604020202020204" pitchFamily="34" charset="0"/>
              <a:buChar char="•"/>
              <a:tabLst>
                <a:tab pos="0" algn="l"/>
              </a:tabLst>
            </a:pPr>
            <a:endParaRPr lang="en-US" sz="1000" b="0" u="none" strike="noStrike">
              <a:solidFill>
                <a:srgbClr val="000000"/>
              </a:solidFill>
              <a:effectLst/>
              <a:uFillTx/>
              <a:latin typeface="Arial (body)"/>
            </a:endParaRPr>
          </a:p>
        </p:txBody>
      </p:sp>
      <p:sp>
        <p:nvSpPr>
          <p:cNvPr id="26" name="Text 19">
            <a:extLst>
              <a:ext uri="{FF2B5EF4-FFF2-40B4-BE49-F238E27FC236}">
                <a16:creationId xmlns:a16="http://schemas.microsoft.com/office/drawing/2014/main" id="{F2AC2FB0-DB35-CAA3-CF10-298E42F6849F}"/>
              </a:ext>
            </a:extLst>
          </p:cNvPr>
          <p:cNvSpPr/>
          <p:nvPr/>
        </p:nvSpPr>
        <p:spPr>
          <a:xfrm>
            <a:off x="4403160" y="1303781"/>
            <a:ext cx="2971440" cy="2556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defTabSz="914400">
              <a:lnSpc>
                <a:spcPct val="100000"/>
              </a:lnSpc>
              <a:tabLst>
                <a:tab pos="0" algn="l"/>
              </a:tabLst>
            </a:pPr>
            <a:r>
              <a:rPr lang="en-US" sz="1400" b="1" u="none" strike="noStrike">
                <a:solidFill>
                  <a:srgbClr val="053B67"/>
                </a:solidFill>
                <a:effectLst/>
                <a:uFillTx/>
                <a:latin typeface="Arial (body)"/>
                <a:ea typeface="Aptos"/>
              </a:rPr>
              <a:t>Metal furniture, other, 2024</a:t>
            </a:r>
            <a:endParaRPr lang="en-US" sz="1400" b="0" u="none" strike="noStrike">
              <a:solidFill>
                <a:srgbClr val="000000"/>
              </a:solidFill>
              <a:effectLst/>
              <a:uFillTx/>
              <a:latin typeface="Arial (body)"/>
            </a:endParaRPr>
          </a:p>
        </p:txBody>
      </p:sp>
      <p:graphicFrame>
        <p:nvGraphicFramePr>
          <p:cNvPr id="28" name="Table 2">
            <a:extLst>
              <a:ext uri="{FF2B5EF4-FFF2-40B4-BE49-F238E27FC236}">
                <a16:creationId xmlns:a16="http://schemas.microsoft.com/office/drawing/2014/main" id="{C7D54CCE-8E5A-C64C-0708-1CBE7BE4EDB5}"/>
              </a:ext>
            </a:extLst>
          </p:cNvPr>
          <p:cNvGraphicFramePr/>
          <p:nvPr/>
        </p:nvGraphicFramePr>
        <p:xfrm>
          <a:off x="4402800" y="1692636"/>
          <a:ext cx="2971800" cy="1300626"/>
        </p:xfrm>
        <a:graphic>
          <a:graphicData uri="http://schemas.openxmlformats.org/drawingml/2006/table">
            <a:tbl>
              <a:tblPr/>
              <a:tblGrid>
                <a:gridCol w="187452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tblGrid>
              <a:tr h="433542">
                <a:tc>
                  <a:txBody>
                    <a:bodyPr/>
                    <a:lstStyle/>
                    <a:p>
                      <a:pPr algn="ctr" defTabSz="914400">
                        <a:lnSpc>
                          <a:spcPct val="100000"/>
                        </a:lnSpc>
                        <a:tabLst>
                          <a:tab pos="0" algn="l"/>
                        </a:tabLst>
                      </a:pPr>
                      <a:r>
                        <a:rPr lang="en-US" sz="1400" b="1" u="none" strike="noStrike">
                          <a:solidFill>
                            <a:srgbClr val="FFFFFF"/>
                          </a:solidFill>
                          <a:effectLst/>
                          <a:uFillTx/>
                          <a:latin typeface="Arial (body)"/>
                        </a:rPr>
                        <a:t>Measure</a:t>
                      </a:r>
                      <a:endParaRPr lang="en-US" sz="14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tc>
                  <a:txBody>
                    <a:bodyPr/>
                    <a:lstStyle/>
                    <a:p>
                      <a:pPr algn="ctr" defTabSz="914400">
                        <a:lnSpc>
                          <a:spcPct val="100000"/>
                        </a:lnSpc>
                        <a:tabLst>
                          <a:tab pos="0" algn="l"/>
                        </a:tabLst>
                      </a:pPr>
                      <a:r>
                        <a:rPr lang="en-US" sz="1400" b="1" u="none" strike="noStrike">
                          <a:solidFill>
                            <a:srgbClr val="FFFFFF"/>
                          </a:solidFill>
                          <a:effectLst/>
                          <a:uFillTx/>
                          <a:latin typeface="Arial (body)"/>
                        </a:rPr>
                        <a:t>EUR/kg</a:t>
                      </a:r>
                      <a:endParaRPr lang="en-US" sz="14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extLst>
                  <a:ext uri="{0D108BD9-81ED-4DB2-BD59-A6C34878D82A}">
                    <a16:rowId xmlns:a16="http://schemas.microsoft.com/office/drawing/2014/main" val="10000"/>
                  </a:ext>
                </a:extLst>
              </a:tr>
              <a:tr h="433542">
                <a:tc>
                  <a:txBody>
                    <a:bodyPr/>
                    <a:lstStyle/>
                    <a:p>
                      <a:pPr defTabSz="914400">
                        <a:lnSpc>
                          <a:spcPct val="100000"/>
                        </a:lnSpc>
                        <a:tabLst>
                          <a:tab pos="0" algn="l"/>
                        </a:tabLst>
                      </a:pPr>
                      <a:r>
                        <a:rPr lang="en-US" sz="1400" b="1" u="none" strike="noStrike">
                          <a:solidFill>
                            <a:srgbClr val="122B45"/>
                          </a:solidFill>
                          <a:effectLst/>
                          <a:uFillTx/>
                          <a:latin typeface="Arial (body)"/>
                        </a:rPr>
                        <a:t>Domestic sales price</a:t>
                      </a:r>
                      <a:endParaRPr lang="en-US" sz="14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400" b="0" u="none" strike="noStrike">
                          <a:solidFill>
                            <a:srgbClr val="122B45"/>
                          </a:solidFill>
                          <a:effectLst/>
                          <a:uFillTx/>
                          <a:latin typeface="Arial (body)"/>
                        </a:rPr>
                        <a:t>5.00</a:t>
                      </a:r>
                      <a:endParaRPr lang="en-US" sz="14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1"/>
                  </a:ext>
                </a:extLst>
              </a:tr>
              <a:tr h="433542">
                <a:tc>
                  <a:txBody>
                    <a:bodyPr/>
                    <a:lstStyle/>
                    <a:p>
                      <a:pPr defTabSz="914400">
                        <a:lnSpc>
                          <a:spcPct val="100000"/>
                        </a:lnSpc>
                        <a:tabLst>
                          <a:tab pos="0" algn="l"/>
                        </a:tabLst>
                      </a:pPr>
                      <a:r>
                        <a:rPr lang="en-US" sz="1400" b="1" u="none" strike="noStrike">
                          <a:solidFill>
                            <a:srgbClr val="122B45"/>
                          </a:solidFill>
                          <a:effectLst/>
                          <a:uFillTx/>
                          <a:latin typeface="Arial (body)"/>
                        </a:rPr>
                        <a:t>Change since 2014</a:t>
                      </a:r>
                      <a:endParaRPr lang="en-US" sz="14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400" b="0" u="none" strike="noStrike">
                          <a:solidFill>
                            <a:srgbClr val="122B45"/>
                          </a:solidFill>
                          <a:effectLst/>
                          <a:uFillTx/>
                          <a:latin typeface="Arial (body)"/>
                        </a:rPr>
                        <a:t>+118%</a:t>
                      </a:r>
                      <a:endParaRPr lang="en-US" sz="14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2"/>
                  </a:ext>
                </a:extLst>
              </a:tr>
            </a:tbl>
          </a:graphicData>
        </a:graphic>
      </p:graphicFrame>
      <p:sp>
        <p:nvSpPr>
          <p:cNvPr id="34" name="Text 22">
            <a:extLst>
              <a:ext uri="{FF2B5EF4-FFF2-40B4-BE49-F238E27FC236}">
                <a16:creationId xmlns:a16="http://schemas.microsoft.com/office/drawing/2014/main" id="{5D6B6A84-9C10-3203-07F9-DA8AF8F094D8}"/>
              </a:ext>
            </a:extLst>
          </p:cNvPr>
          <p:cNvSpPr/>
          <p:nvPr/>
        </p:nvSpPr>
        <p:spPr>
          <a:xfrm>
            <a:off x="623714" y="4583160"/>
            <a:ext cx="2988751" cy="255601"/>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defTabSz="914400">
              <a:lnSpc>
                <a:spcPct val="100000"/>
              </a:lnSpc>
              <a:tabLst>
                <a:tab pos="0" algn="l"/>
              </a:tabLst>
            </a:pPr>
            <a:r>
              <a:rPr lang="en-US" sz="1200" b="0" u="none" strike="noStrike">
                <a:solidFill>
                  <a:srgbClr val="666666"/>
                </a:solidFill>
                <a:effectLst/>
                <a:uFillTx/>
                <a:latin typeface="Arial (body)"/>
                <a:ea typeface="Aptos"/>
              </a:rPr>
              <a:t>Sources: Eurostat </a:t>
            </a:r>
            <a:r>
              <a:rPr lang="en-US" sz="1200" b="0" u="none" strike="noStrike" err="1">
                <a:solidFill>
                  <a:srgbClr val="666666"/>
                </a:solidFill>
                <a:effectLst/>
                <a:uFillTx/>
                <a:latin typeface="Arial (body)"/>
                <a:ea typeface="Aptos"/>
              </a:rPr>
              <a:t>PRODCOM</a:t>
            </a:r>
            <a:r>
              <a:rPr lang="en-US" sz="1200" b="0" u="none" strike="noStrike">
                <a:solidFill>
                  <a:srgbClr val="666666"/>
                </a:solidFill>
                <a:effectLst/>
                <a:uFillTx/>
                <a:latin typeface="Arial (body)"/>
                <a:ea typeface="Aptos"/>
              </a:rPr>
              <a:t> DS-059358 </a:t>
            </a:r>
            <a:endParaRPr lang="en-US" sz="1200" b="0" u="none" strike="noStrike">
              <a:solidFill>
                <a:srgbClr val="000000"/>
              </a:solidFill>
              <a:effectLst/>
              <a:uFillTx/>
              <a:latin typeface="Arial (body)"/>
            </a:endParaRPr>
          </a:p>
        </p:txBody>
      </p:sp>
      <p:grpSp>
        <p:nvGrpSpPr>
          <p:cNvPr id="9" name="Group 8">
            <a:extLst>
              <a:ext uri="{FF2B5EF4-FFF2-40B4-BE49-F238E27FC236}">
                <a16:creationId xmlns:a16="http://schemas.microsoft.com/office/drawing/2014/main" id="{B277437C-0F51-608D-DB89-A07710BB8D65}"/>
              </a:ext>
            </a:extLst>
          </p:cNvPr>
          <p:cNvGrpSpPr/>
          <p:nvPr/>
        </p:nvGrpSpPr>
        <p:grpSpPr>
          <a:xfrm>
            <a:off x="356999" y="5003348"/>
            <a:ext cx="10936312" cy="1752373"/>
            <a:chOff x="356999" y="5003348"/>
            <a:chExt cx="10323571" cy="1752373"/>
          </a:xfrm>
        </p:grpSpPr>
        <p:sp>
          <p:nvSpPr>
            <p:cNvPr id="30" name="Shape 20">
              <a:extLst>
                <a:ext uri="{FF2B5EF4-FFF2-40B4-BE49-F238E27FC236}">
                  <a16:creationId xmlns:a16="http://schemas.microsoft.com/office/drawing/2014/main" id="{8CF4BE46-5870-ACE5-A5AB-EAED535F03FA}"/>
                </a:ext>
              </a:extLst>
            </p:cNvPr>
            <p:cNvSpPr/>
            <p:nvPr/>
          </p:nvSpPr>
          <p:spPr>
            <a:xfrm>
              <a:off x="356999" y="5003348"/>
              <a:ext cx="10323571" cy="1752373"/>
            </a:xfrm>
            <a:prstGeom prst="roundRect">
              <a:avLst>
                <a:gd name="adj" fmla="val 16667"/>
              </a:avLst>
            </a:prstGeom>
            <a:solidFill>
              <a:srgbClr val="E8F0F6"/>
            </a:solidFill>
            <a:ln w="11430">
              <a:solidFill>
                <a:srgbClr val="B9CDDE"/>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112713"/>
              <a:r>
                <a:rPr lang="en-US" sz="1600" b="1">
                  <a:solidFill>
                    <a:srgbClr val="053B67"/>
                  </a:solidFill>
                  <a:latin typeface="Arial (body)"/>
                  <a:ea typeface="Aptos"/>
                </a:rPr>
                <a:t>Main findings</a:t>
              </a:r>
            </a:p>
            <a:p>
              <a:pPr marL="1196975" indent="-284163">
                <a:spcAft>
                  <a:spcPts val="600"/>
                </a:spcAft>
                <a:buClr>
                  <a:schemeClr val="accent5"/>
                </a:buClr>
                <a:buFont typeface="Wingdings" panose="05000000000000000000" pitchFamily="2" charset="2"/>
                <a:buChar char="§"/>
                <a:tabLst>
                  <a:tab pos="0" algn="l"/>
                </a:tabLst>
              </a:pPr>
              <a:r>
                <a:rPr lang="en-US">
                  <a:solidFill>
                    <a:schemeClr val="accent1"/>
                  </a:solidFill>
                  <a:latin typeface="Arial (body)"/>
                </a:rPr>
                <a:t>Consumer prices vary substantially across product types and markets, while Eurostat unit prices should be read as manufacturer selling-price proxies rather than retail prices.</a:t>
              </a:r>
            </a:p>
            <a:p>
              <a:pPr marL="1196975" indent="-284163">
                <a:spcAft>
                  <a:spcPts val="600"/>
                </a:spcAft>
                <a:buClr>
                  <a:schemeClr val="accent5"/>
                </a:buClr>
                <a:buFont typeface="Wingdings" panose="05000000000000000000" pitchFamily="2" charset="2"/>
                <a:buChar char="§"/>
                <a:tabLst>
                  <a:tab pos="0" algn="l"/>
                </a:tabLst>
              </a:pPr>
              <a:r>
                <a:rPr lang="en-US">
                  <a:solidFill>
                    <a:schemeClr val="accent1"/>
                  </a:solidFill>
                  <a:latin typeface="Arial (body)"/>
                  <a:ea typeface="Aptos"/>
                </a:rPr>
                <a:t>Average production prices increased in most categories between 2014 and 2024.</a:t>
              </a:r>
              <a:endParaRPr lang="en-US">
                <a:solidFill>
                  <a:schemeClr val="accent1"/>
                </a:solidFill>
                <a:latin typeface="Arial (body)"/>
              </a:endParaRPr>
            </a:p>
            <a:p>
              <a:pPr marL="1196975" indent="-284163">
                <a:spcAft>
                  <a:spcPts val="600"/>
                </a:spcAft>
                <a:buClr>
                  <a:schemeClr val="accent5"/>
                </a:buClr>
                <a:buFont typeface="Wingdings" panose="05000000000000000000" pitchFamily="2" charset="2"/>
                <a:buChar char="§"/>
                <a:tabLst>
                  <a:tab pos="0" algn="l"/>
                </a:tabLst>
              </a:pPr>
              <a:r>
                <a:rPr lang="en-US">
                  <a:solidFill>
                    <a:schemeClr val="accent1"/>
                  </a:solidFill>
                  <a:latin typeface="Arial (body)"/>
                  <a:ea typeface="Aptos"/>
                </a:rPr>
                <a:t>Retail examples show wide variation by product, retailer and country.</a:t>
              </a:r>
              <a:endParaRPr lang="en-US" sz="2000">
                <a:solidFill>
                  <a:srgbClr val="000000"/>
                </a:solidFill>
                <a:latin typeface="Arial (body)"/>
              </a:endParaRPr>
            </a:p>
            <a:p>
              <a:endParaRPr lang="en-US" sz="1800" b="0" u="none" strike="noStrike">
                <a:solidFill>
                  <a:srgbClr val="000000"/>
                </a:solidFill>
                <a:effectLst/>
                <a:uFillTx/>
                <a:latin typeface="Arial (body)"/>
              </a:endParaRPr>
            </a:p>
          </p:txBody>
        </p:sp>
        <p:pic>
          <p:nvPicPr>
            <p:cNvPr id="7" name="Graphic 6" descr="Lights On with solid fill">
              <a:extLst>
                <a:ext uri="{FF2B5EF4-FFF2-40B4-BE49-F238E27FC236}">
                  <a16:creationId xmlns:a16="http://schemas.microsoft.com/office/drawing/2014/main" id="{E8718417-C4B0-BBC5-875E-C40F2A193A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5915" y="5468054"/>
              <a:ext cx="882593" cy="822960"/>
            </a:xfrm>
            <a:prstGeom prst="rect">
              <a:avLst/>
            </a:prstGeom>
          </p:spPr>
        </p:pic>
      </p:grpSp>
      <p:sp>
        <p:nvSpPr>
          <p:cNvPr id="5" name="Text 22">
            <a:extLst>
              <a:ext uri="{FF2B5EF4-FFF2-40B4-BE49-F238E27FC236}">
                <a16:creationId xmlns:a16="http://schemas.microsoft.com/office/drawing/2014/main" id="{E7986924-C8F6-0FDF-14AF-0F2EAE214432}"/>
              </a:ext>
            </a:extLst>
          </p:cNvPr>
          <p:cNvSpPr/>
          <p:nvPr/>
        </p:nvSpPr>
        <p:spPr>
          <a:xfrm>
            <a:off x="7787587" y="4485107"/>
            <a:ext cx="3657601" cy="435947"/>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defTabSz="914400">
              <a:lnSpc>
                <a:spcPct val="100000"/>
              </a:lnSpc>
              <a:tabLst>
                <a:tab pos="0" algn="l"/>
              </a:tabLst>
            </a:pPr>
            <a:r>
              <a:rPr lang="en-US" sz="1200" b="0" u="none" strike="noStrike">
                <a:solidFill>
                  <a:srgbClr val="666666"/>
                </a:solidFill>
                <a:effectLst/>
                <a:uFillTx/>
                <a:latin typeface="Arial (body)"/>
                <a:ea typeface="Aptos"/>
              </a:rPr>
              <a:t>Source: indicative retail prices from selected IKEA and </a:t>
            </a:r>
            <a:r>
              <a:rPr lang="en-US" sz="1200" b="0" u="none" strike="noStrike" err="1">
                <a:solidFill>
                  <a:srgbClr val="666666"/>
                </a:solidFill>
                <a:effectLst/>
                <a:uFillTx/>
                <a:latin typeface="Arial (body)"/>
                <a:ea typeface="Aptos"/>
              </a:rPr>
              <a:t>JYSK</a:t>
            </a:r>
            <a:r>
              <a:rPr lang="en-US" sz="1200" b="0" u="none" strike="noStrike">
                <a:solidFill>
                  <a:srgbClr val="666666"/>
                </a:solidFill>
                <a:effectLst/>
                <a:uFillTx/>
                <a:latin typeface="Arial (body)"/>
                <a:ea typeface="Aptos"/>
              </a:rPr>
              <a:t> examples in DE, PL, PT and DK.</a:t>
            </a:r>
            <a:endParaRPr lang="en-US" sz="1200" b="0" u="none" strike="noStrike">
              <a:solidFill>
                <a:srgbClr val="000000"/>
              </a:solidFill>
              <a:effectLst/>
              <a:uFillTx/>
              <a:latin typeface="Arial (body)"/>
            </a:endParaRPr>
          </a:p>
        </p:txBody>
      </p:sp>
    </p:spTree>
    <p:extLst>
      <p:ext uri="{BB962C8B-B14F-4D97-AF65-F5344CB8AC3E}">
        <p14:creationId xmlns:p14="http://schemas.microsoft.com/office/powerpoint/2010/main" val="34589708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C70DD-6F56-3944-D1CE-E9043BF699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E64374-F121-81DC-D04D-CE01F92DDD3B}"/>
              </a:ext>
            </a:extLst>
          </p:cNvPr>
          <p:cNvSpPr>
            <a:spLocks noGrp="1"/>
          </p:cNvSpPr>
          <p:nvPr>
            <p:ph type="title"/>
          </p:nvPr>
        </p:nvSpPr>
        <p:spPr>
          <a:xfrm>
            <a:off x="843687" y="204176"/>
            <a:ext cx="8538354" cy="474519"/>
          </a:xfrm>
        </p:spPr>
        <p:txBody>
          <a:bodyPr>
            <a:normAutofit fontScale="90000"/>
          </a:bodyPr>
          <a:lstStyle/>
          <a:p>
            <a:r>
              <a:rPr lang="en-US"/>
              <a:t>Task 2: Markets</a:t>
            </a:r>
          </a:p>
        </p:txBody>
      </p:sp>
      <p:sp>
        <p:nvSpPr>
          <p:cNvPr id="4" name="Text Placeholder 3">
            <a:extLst>
              <a:ext uri="{FF2B5EF4-FFF2-40B4-BE49-F238E27FC236}">
                <a16:creationId xmlns:a16="http://schemas.microsoft.com/office/drawing/2014/main" id="{C81E08E2-39FA-BB0D-B56E-B7F4BDBDB518}"/>
              </a:ext>
            </a:extLst>
          </p:cNvPr>
          <p:cNvSpPr>
            <a:spLocks noGrp="1"/>
          </p:cNvSpPr>
          <p:nvPr>
            <p:ph type="body" idx="13"/>
          </p:nvPr>
        </p:nvSpPr>
        <p:spPr>
          <a:xfrm>
            <a:off x="843687" y="691445"/>
            <a:ext cx="9015712" cy="558217"/>
          </a:xfrm>
        </p:spPr>
        <p:txBody>
          <a:bodyPr/>
          <a:lstStyle/>
          <a:p>
            <a:r>
              <a:rPr lang="en-US"/>
              <a:t>Consumer expenditure base data: </a:t>
            </a:r>
            <a:r>
              <a:rPr lang="en-NL"/>
              <a:t>Repair, disposal and consumer behaviour</a:t>
            </a:r>
            <a:endParaRPr lang="en-US"/>
          </a:p>
        </p:txBody>
      </p:sp>
      <p:sp>
        <p:nvSpPr>
          <p:cNvPr id="30" name="Text 14">
            <a:extLst>
              <a:ext uri="{FF2B5EF4-FFF2-40B4-BE49-F238E27FC236}">
                <a16:creationId xmlns:a16="http://schemas.microsoft.com/office/drawing/2014/main" id="{98164821-FE83-864C-A0DB-32CD45814088}"/>
              </a:ext>
            </a:extLst>
          </p:cNvPr>
          <p:cNvSpPr/>
          <p:nvPr/>
        </p:nvSpPr>
        <p:spPr>
          <a:xfrm>
            <a:off x="510386" y="1562375"/>
            <a:ext cx="2897505" cy="474518"/>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Autofit/>
          </a:bodyPr>
          <a:lstStyle/>
          <a:p>
            <a:pPr defTabSz="914400">
              <a:lnSpc>
                <a:spcPct val="100000"/>
              </a:lnSpc>
              <a:tabLst>
                <a:tab pos="0" algn="l"/>
              </a:tabLst>
            </a:pPr>
            <a:r>
              <a:rPr lang="en-US" sz="1400" b="1" u="none" strike="noStrike">
                <a:solidFill>
                  <a:srgbClr val="053B67"/>
                </a:solidFill>
                <a:effectLst/>
                <a:uFillTx/>
                <a:latin typeface="Arial (body)"/>
                <a:ea typeface="Aptos"/>
              </a:rPr>
              <a:t>Indicative maintenance and repair costs</a:t>
            </a:r>
            <a:endParaRPr lang="en-US" sz="1400" b="0" u="none" strike="noStrike">
              <a:solidFill>
                <a:srgbClr val="000000"/>
              </a:solidFill>
              <a:effectLst/>
              <a:uFillTx/>
              <a:latin typeface="Arial (body)"/>
            </a:endParaRPr>
          </a:p>
        </p:txBody>
      </p:sp>
      <p:graphicFrame>
        <p:nvGraphicFramePr>
          <p:cNvPr id="32" name="Table 0">
            <a:extLst>
              <a:ext uri="{FF2B5EF4-FFF2-40B4-BE49-F238E27FC236}">
                <a16:creationId xmlns:a16="http://schemas.microsoft.com/office/drawing/2014/main" id="{2BEB7868-D92E-3A3B-F298-9C3F3C76AF6B}"/>
              </a:ext>
            </a:extLst>
          </p:cNvPr>
          <p:cNvGraphicFramePr/>
          <p:nvPr/>
        </p:nvGraphicFramePr>
        <p:xfrm>
          <a:off x="417555" y="2136945"/>
          <a:ext cx="3964305" cy="2849758"/>
        </p:xfrm>
        <a:graphic>
          <a:graphicData uri="http://schemas.openxmlformats.org/drawingml/2006/table">
            <a:tbl>
              <a:tblPr/>
              <a:tblGrid>
                <a:gridCol w="1826690">
                  <a:extLst>
                    <a:ext uri="{9D8B030D-6E8A-4147-A177-3AD203B41FA5}">
                      <a16:colId xmlns:a16="http://schemas.microsoft.com/office/drawing/2014/main" val="20000"/>
                    </a:ext>
                  </a:extLst>
                </a:gridCol>
                <a:gridCol w="2137615">
                  <a:extLst>
                    <a:ext uri="{9D8B030D-6E8A-4147-A177-3AD203B41FA5}">
                      <a16:colId xmlns:a16="http://schemas.microsoft.com/office/drawing/2014/main" val="20001"/>
                    </a:ext>
                  </a:extLst>
                </a:gridCol>
              </a:tblGrid>
              <a:tr h="418989">
                <a:tc>
                  <a:txBody>
                    <a:bodyPr/>
                    <a:lstStyle/>
                    <a:p>
                      <a:pPr algn="ctr" defTabSz="914400">
                        <a:lnSpc>
                          <a:spcPct val="100000"/>
                        </a:lnSpc>
                        <a:tabLst>
                          <a:tab pos="0" algn="l"/>
                        </a:tabLst>
                      </a:pPr>
                      <a:r>
                        <a:rPr lang="en-US" sz="1200" b="1" u="none" strike="noStrike">
                          <a:solidFill>
                            <a:srgbClr val="FFFFFF"/>
                          </a:solidFill>
                          <a:effectLst/>
                          <a:uFillTx/>
                          <a:latin typeface="Arial (body)"/>
                        </a:rPr>
                        <a:t>Activity</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tc>
                  <a:txBody>
                    <a:bodyPr/>
                    <a:lstStyle/>
                    <a:p>
                      <a:pPr algn="ctr" defTabSz="914400">
                        <a:lnSpc>
                          <a:spcPct val="100000"/>
                        </a:lnSpc>
                        <a:tabLst>
                          <a:tab pos="0" algn="l"/>
                        </a:tabLst>
                      </a:pPr>
                      <a:r>
                        <a:rPr lang="en-US" sz="1200" b="1" u="none" strike="noStrike">
                          <a:solidFill>
                            <a:srgbClr val="FFFFFF"/>
                          </a:solidFill>
                          <a:effectLst/>
                          <a:uFillTx/>
                          <a:latin typeface="Arial (body)"/>
                        </a:rPr>
                        <a:t>Indicative cost / support</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extLst>
                  <a:ext uri="{0D108BD9-81ED-4DB2-BD59-A6C34878D82A}">
                    <a16:rowId xmlns:a16="http://schemas.microsoft.com/office/drawing/2014/main" val="10000"/>
                  </a:ext>
                </a:extLst>
              </a:tr>
              <a:tr h="502945">
                <a:tc>
                  <a:txBody>
                    <a:bodyPr/>
                    <a:lstStyle/>
                    <a:p>
                      <a:pPr defTabSz="914400">
                        <a:lnSpc>
                          <a:spcPct val="100000"/>
                        </a:lnSpc>
                        <a:tabLst>
                          <a:tab pos="0" algn="l"/>
                        </a:tabLst>
                      </a:pPr>
                      <a:r>
                        <a:rPr lang="en-US" sz="1200" b="1" u="none" strike="noStrike">
                          <a:solidFill>
                            <a:srgbClr val="122B45"/>
                          </a:solidFill>
                          <a:effectLst/>
                          <a:uFillTx/>
                          <a:latin typeface="Arial (body)"/>
                        </a:rPr>
                        <a:t>Minor DIY surface repair</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5</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1"/>
                  </a:ext>
                </a:extLst>
              </a:tr>
              <a:tr h="502945">
                <a:tc>
                  <a:txBody>
                    <a:bodyPr/>
                    <a:lstStyle/>
                    <a:p>
                      <a:pPr defTabSz="914400">
                        <a:lnSpc>
                          <a:spcPct val="100000"/>
                        </a:lnSpc>
                        <a:tabLst>
                          <a:tab pos="0" algn="l"/>
                        </a:tabLst>
                      </a:pPr>
                      <a:r>
                        <a:rPr lang="en-US" sz="1200" b="1" u="none" strike="noStrike">
                          <a:solidFill>
                            <a:srgbClr val="122B45"/>
                          </a:solidFill>
                          <a:effectLst/>
                          <a:uFillTx/>
                          <a:latin typeface="Arial (body)"/>
                        </a:rPr>
                        <a:t>Hardware or accessory repair</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Bonus EUR 35; labour ~EUR 85/h</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2"/>
                  </a:ext>
                </a:extLst>
              </a:tr>
              <a:tr h="502945">
                <a:tc>
                  <a:txBody>
                    <a:bodyPr/>
                    <a:lstStyle/>
                    <a:p>
                      <a:pPr defTabSz="914400">
                        <a:lnSpc>
                          <a:spcPct val="100000"/>
                        </a:lnSpc>
                        <a:tabLst>
                          <a:tab pos="0" algn="l"/>
                        </a:tabLst>
                      </a:pPr>
                      <a:r>
                        <a:rPr lang="en-US" sz="1200" b="1" u="none" strike="noStrike">
                          <a:solidFill>
                            <a:srgbClr val="122B45"/>
                          </a:solidFill>
                          <a:effectLst/>
                          <a:uFillTx/>
                          <a:latin typeface="Arial (body)"/>
                        </a:rPr>
                        <a:t>General furniture repair</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Bonus EUR 65; minor repairs EUR 20–300</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3"/>
                  </a:ext>
                </a:extLst>
              </a:tr>
              <a:tr h="418989">
                <a:tc>
                  <a:txBody>
                    <a:bodyPr/>
                    <a:lstStyle/>
                    <a:p>
                      <a:pPr defTabSz="914400">
                        <a:lnSpc>
                          <a:spcPct val="100000"/>
                        </a:lnSpc>
                        <a:tabLst>
                          <a:tab pos="0" algn="l"/>
                        </a:tabLst>
                      </a:pPr>
                      <a:r>
                        <a:rPr lang="en-US" sz="1200" b="1" u="none" strike="noStrike">
                          <a:solidFill>
                            <a:srgbClr val="122B45"/>
                          </a:solidFill>
                          <a:effectLst/>
                          <a:uFillTx/>
                          <a:latin typeface="Arial (body)"/>
                        </a:rPr>
                        <a:t>Kitchen worktop repair</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125–450</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4"/>
                  </a:ext>
                </a:extLst>
              </a:tr>
              <a:tr h="502945">
                <a:tc>
                  <a:txBody>
                    <a:bodyPr/>
                    <a:lstStyle/>
                    <a:p>
                      <a:pPr defTabSz="914400">
                        <a:lnSpc>
                          <a:spcPct val="100000"/>
                        </a:lnSpc>
                        <a:tabLst>
                          <a:tab pos="0" algn="l"/>
                        </a:tabLst>
                      </a:pPr>
                      <a:r>
                        <a:rPr lang="en-US" sz="1200" b="1" u="none" strike="noStrike">
                          <a:solidFill>
                            <a:srgbClr val="122B45"/>
                          </a:solidFill>
                          <a:effectLst/>
                          <a:uFillTx/>
                          <a:latin typeface="Arial (body)"/>
                        </a:rPr>
                        <a:t>Upholstered seating repair</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Bonus EUR 30–60; repair EUR 200–300</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5"/>
                  </a:ext>
                </a:extLst>
              </a:tr>
            </a:tbl>
          </a:graphicData>
        </a:graphic>
      </p:graphicFrame>
      <p:sp>
        <p:nvSpPr>
          <p:cNvPr id="34" name="Text 15">
            <a:extLst>
              <a:ext uri="{FF2B5EF4-FFF2-40B4-BE49-F238E27FC236}">
                <a16:creationId xmlns:a16="http://schemas.microsoft.com/office/drawing/2014/main" id="{6F7F3C7C-105B-E051-EC42-D64CA5E137FF}"/>
              </a:ext>
            </a:extLst>
          </p:cNvPr>
          <p:cNvSpPr/>
          <p:nvPr/>
        </p:nvSpPr>
        <p:spPr>
          <a:xfrm>
            <a:off x="4670294" y="1604487"/>
            <a:ext cx="3702960" cy="2556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defTabSz="914400">
              <a:lnSpc>
                <a:spcPct val="100000"/>
              </a:lnSpc>
              <a:tabLst>
                <a:tab pos="0" algn="l"/>
              </a:tabLst>
            </a:pPr>
            <a:r>
              <a:rPr lang="en-US" sz="1400" b="1" u="none" strike="noStrike">
                <a:solidFill>
                  <a:srgbClr val="053B67"/>
                </a:solidFill>
                <a:effectLst/>
                <a:uFillTx/>
                <a:latin typeface="Arial (body)"/>
                <a:ea typeface="Aptos"/>
              </a:rPr>
              <a:t>Selected disposal-cost examples</a:t>
            </a:r>
            <a:endParaRPr lang="en-US" sz="1400" b="0" u="none" strike="noStrike">
              <a:solidFill>
                <a:srgbClr val="000000"/>
              </a:solidFill>
              <a:effectLst/>
              <a:uFillTx/>
              <a:latin typeface="Arial (body)"/>
            </a:endParaRPr>
          </a:p>
        </p:txBody>
      </p:sp>
      <p:graphicFrame>
        <p:nvGraphicFramePr>
          <p:cNvPr id="36" name="Table 1">
            <a:extLst>
              <a:ext uri="{FF2B5EF4-FFF2-40B4-BE49-F238E27FC236}">
                <a16:creationId xmlns:a16="http://schemas.microsoft.com/office/drawing/2014/main" id="{8D61216E-DBF9-E12A-484E-F09E7EE76C43}"/>
              </a:ext>
            </a:extLst>
          </p:cNvPr>
          <p:cNvGraphicFramePr/>
          <p:nvPr/>
        </p:nvGraphicFramePr>
        <p:xfrm>
          <a:off x="4657368" y="2136945"/>
          <a:ext cx="3272790" cy="2867225"/>
        </p:xfrm>
        <a:graphic>
          <a:graphicData uri="http://schemas.openxmlformats.org/drawingml/2006/table">
            <a:tbl>
              <a:tblPr/>
              <a:tblGrid>
                <a:gridCol w="1494978">
                  <a:extLst>
                    <a:ext uri="{9D8B030D-6E8A-4147-A177-3AD203B41FA5}">
                      <a16:colId xmlns:a16="http://schemas.microsoft.com/office/drawing/2014/main" val="20000"/>
                    </a:ext>
                  </a:extLst>
                </a:gridCol>
                <a:gridCol w="1777812">
                  <a:extLst>
                    <a:ext uri="{9D8B030D-6E8A-4147-A177-3AD203B41FA5}">
                      <a16:colId xmlns:a16="http://schemas.microsoft.com/office/drawing/2014/main" val="20001"/>
                    </a:ext>
                  </a:extLst>
                </a:gridCol>
              </a:tblGrid>
              <a:tr h="383214">
                <a:tc>
                  <a:txBody>
                    <a:bodyPr/>
                    <a:lstStyle/>
                    <a:p>
                      <a:pPr algn="ctr" defTabSz="914400">
                        <a:lnSpc>
                          <a:spcPct val="100000"/>
                        </a:lnSpc>
                        <a:tabLst>
                          <a:tab pos="0" algn="l"/>
                        </a:tabLst>
                      </a:pPr>
                      <a:r>
                        <a:rPr lang="en-US" sz="1200" b="1" u="none" strike="noStrike">
                          <a:solidFill>
                            <a:srgbClr val="FFFFFF"/>
                          </a:solidFill>
                          <a:effectLst/>
                          <a:uFillTx/>
                          <a:latin typeface="Arial (body)"/>
                        </a:rPr>
                        <a:t>Area / system</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tc>
                  <a:txBody>
                    <a:bodyPr/>
                    <a:lstStyle/>
                    <a:p>
                      <a:pPr algn="ctr" defTabSz="914400">
                        <a:lnSpc>
                          <a:spcPct val="100000"/>
                        </a:lnSpc>
                        <a:tabLst>
                          <a:tab pos="0" algn="l"/>
                        </a:tabLst>
                      </a:pPr>
                      <a:r>
                        <a:rPr lang="en-US" sz="1200" b="1" u="none" strike="noStrike">
                          <a:solidFill>
                            <a:srgbClr val="FFFFFF"/>
                          </a:solidFill>
                          <a:effectLst/>
                          <a:uFillTx/>
                          <a:latin typeface="Arial (body)"/>
                        </a:rPr>
                        <a:t>Example cost</a:t>
                      </a:r>
                      <a:endParaRPr lang="en-US" sz="1200" b="0" u="none" strike="noStrike">
                        <a:solidFill>
                          <a:srgbClr val="FFFFFF"/>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053B67"/>
                    </a:solidFill>
                  </a:tcPr>
                </a:tc>
                <a:extLst>
                  <a:ext uri="{0D108BD9-81ED-4DB2-BD59-A6C34878D82A}">
                    <a16:rowId xmlns:a16="http://schemas.microsoft.com/office/drawing/2014/main" val="10000"/>
                  </a:ext>
                </a:extLst>
              </a:tr>
              <a:tr h="460002">
                <a:tc>
                  <a:txBody>
                    <a:bodyPr/>
                    <a:lstStyle/>
                    <a:p>
                      <a:pPr defTabSz="914400">
                        <a:lnSpc>
                          <a:spcPct val="100000"/>
                        </a:lnSpc>
                        <a:tabLst>
                          <a:tab pos="0" algn="l"/>
                        </a:tabLst>
                      </a:pPr>
                      <a:r>
                        <a:rPr lang="en-US" sz="1200" b="1" u="none" strike="noStrike">
                          <a:solidFill>
                            <a:srgbClr val="122B45"/>
                          </a:solidFill>
                          <a:effectLst/>
                          <a:uFillTx/>
                          <a:latin typeface="Arial (body)"/>
                        </a:rPr>
                        <a:t>France EPR</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0.01–112/unit, depending on product</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1"/>
                  </a:ext>
                </a:extLst>
              </a:tr>
              <a:tr h="644003">
                <a:tc>
                  <a:txBody>
                    <a:bodyPr/>
                    <a:lstStyle/>
                    <a:p>
                      <a:pPr defTabSz="914400">
                        <a:lnSpc>
                          <a:spcPct val="100000"/>
                        </a:lnSpc>
                        <a:tabLst>
                          <a:tab pos="0" algn="l"/>
                        </a:tabLst>
                      </a:pPr>
                      <a:r>
                        <a:rPr lang="en-US" sz="1200" b="1" u="none" strike="noStrike">
                          <a:solidFill>
                            <a:srgbClr val="122B45"/>
                          </a:solidFill>
                          <a:effectLst/>
                          <a:uFillTx/>
                          <a:latin typeface="Arial (body)"/>
                        </a:rPr>
                        <a:t>Brussels bulky waste</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One free collection up to 3 m³/year; then EUR 28/m³</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2"/>
                  </a:ext>
                </a:extLst>
              </a:tr>
              <a:tr h="460002">
                <a:tc>
                  <a:txBody>
                    <a:bodyPr/>
                    <a:lstStyle/>
                    <a:p>
                      <a:pPr defTabSz="914400">
                        <a:lnSpc>
                          <a:spcPct val="100000"/>
                        </a:lnSpc>
                        <a:tabLst>
                          <a:tab pos="0" algn="l"/>
                        </a:tabLst>
                      </a:pPr>
                      <a:r>
                        <a:rPr lang="en-US" sz="1200" b="1" u="none" strike="noStrike">
                          <a:solidFill>
                            <a:srgbClr val="122B45"/>
                          </a:solidFill>
                          <a:effectLst/>
                          <a:uFillTx/>
                          <a:latin typeface="Arial (body)"/>
                        </a:rPr>
                        <a:t>Dublin bulky waste</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50 for up to five items</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3"/>
                  </a:ext>
                </a:extLst>
              </a:tr>
              <a:tr h="460002">
                <a:tc>
                  <a:txBody>
                    <a:bodyPr/>
                    <a:lstStyle/>
                    <a:p>
                      <a:pPr defTabSz="914400">
                        <a:lnSpc>
                          <a:spcPct val="100000"/>
                        </a:lnSpc>
                        <a:tabLst>
                          <a:tab pos="0" algn="l"/>
                        </a:tabLst>
                      </a:pPr>
                      <a:r>
                        <a:rPr lang="en-US" sz="1200" b="1" u="none" strike="noStrike">
                          <a:solidFill>
                            <a:srgbClr val="122B45"/>
                          </a:solidFill>
                          <a:effectLst/>
                          <a:uFillTx/>
                          <a:latin typeface="Arial (body)"/>
                        </a:rPr>
                        <a:t>Helsinki pick-up</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EUR 70–140 for large objects</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F2F5F8"/>
                    </a:solidFill>
                  </a:tcPr>
                </a:tc>
                <a:extLst>
                  <a:ext uri="{0D108BD9-81ED-4DB2-BD59-A6C34878D82A}">
                    <a16:rowId xmlns:a16="http://schemas.microsoft.com/office/drawing/2014/main" val="10004"/>
                  </a:ext>
                </a:extLst>
              </a:tr>
              <a:tr h="460002">
                <a:tc>
                  <a:txBody>
                    <a:bodyPr/>
                    <a:lstStyle/>
                    <a:p>
                      <a:pPr defTabSz="914400">
                        <a:lnSpc>
                          <a:spcPct val="100000"/>
                        </a:lnSpc>
                        <a:tabLst>
                          <a:tab pos="0" algn="l"/>
                        </a:tabLst>
                      </a:pPr>
                      <a:r>
                        <a:rPr lang="en-US" sz="1200" b="1" u="none" strike="noStrike">
                          <a:solidFill>
                            <a:srgbClr val="122B45"/>
                          </a:solidFill>
                          <a:effectLst/>
                          <a:uFillTx/>
                          <a:latin typeface="Arial (body)"/>
                        </a:rPr>
                        <a:t>Stockholm recycling centres</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tc>
                  <a:txBody>
                    <a:bodyPr/>
                    <a:lstStyle/>
                    <a:p>
                      <a:pPr algn="ctr" defTabSz="914400">
                        <a:lnSpc>
                          <a:spcPct val="100000"/>
                        </a:lnSpc>
                        <a:tabLst>
                          <a:tab pos="0" algn="l"/>
                        </a:tabLst>
                      </a:pPr>
                      <a:r>
                        <a:rPr lang="en-US" sz="1200" b="0" u="none" strike="noStrike">
                          <a:solidFill>
                            <a:srgbClr val="122B45"/>
                          </a:solidFill>
                          <a:effectLst/>
                          <a:uFillTx/>
                          <a:latin typeface="Arial (body)"/>
                        </a:rPr>
                        <a:t>Free drop-off for private individuals</a:t>
                      </a:r>
                      <a:endParaRPr lang="en-US" sz="1200" b="0" u="none" strike="noStrike">
                        <a:solidFill>
                          <a:srgbClr val="000000"/>
                        </a:solidFill>
                        <a:effectLst/>
                        <a:uFillTx/>
                        <a:latin typeface="Arial (body)"/>
                      </a:endParaRPr>
                    </a:p>
                  </a:txBody>
                  <a:tcPr marL="36360" marR="36360">
                    <a:lnL w="8640">
                      <a:solidFill>
                        <a:srgbClr val="FFFFFF"/>
                      </a:solidFill>
                      <a:prstDash val="solid"/>
                    </a:lnL>
                    <a:lnR w="8640">
                      <a:solidFill>
                        <a:srgbClr val="FFFFFF"/>
                      </a:solidFill>
                      <a:prstDash val="solid"/>
                    </a:lnR>
                    <a:lnT w="8640">
                      <a:solidFill>
                        <a:srgbClr val="FFFFFF"/>
                      </a:solidFill>
                      <a:prstDash val="solid"/>
                    </a:lnT>
                    <a:lnB w="8640">
                      <a:solidFill>
                        <a:srgbClr val="FFFFFF"/>
                      </a:solidFill>
                      <a:prstDash val="solid"/>
                    </a:lnB>
                    <a:solidFill>
                      <a:srgbClr val="E7F0F7"/>
                    </a:solidFill>
                  </a:tcPr>
                </a:tc>
                <a:extLst>
                  <a:ext uri="{0D108BD9-81ED-4DB2-BD59-A6C34878D82A}">
                    <a16:rowId xmlns:a16="http://schemas.microsoft.com/office/drawing/2014/main" val="10005"/>
                  </a:ext>
                </a:extLst>
              </a:tr>
            </a:tbl>
          </a:graphicData>
        </a:graphic>
      </p:graphicFrame>
      <p:sp>
        <p:nvSpPr>
          <p:cNvPr id="38" name="Shape 16">
            <a:extLst>
              <a:ext uri="{FF2B5EF4-FFF2-40B4-BE49-F238E27FC236}">
                <a16:creationId xmlns:a16="http://schemas.microsoft.com/office/drawing/2014/main" id="{FBB9ECEF-5FF5-4CB7-2913-BD78DAC9FFA7}"/>
              </a:ext>
            </a:extLst>
          </p:cNvPr>
          <p:cNvSpPr/>
          <p:nvPr/>
        </p:nvSpPr>
        <p:spPr>
          <a:xfrm>
            <a:off x="8039626" y="1960139"/>
            <a:ext cx="4074553" cy="2723657"/>
          </a:xfrm>
          <a:prstGeom prst="roundRect">
            <a:avLst>
              <a:gd name="adj" fmla="val 16667"/>
            </a:avLst>
          </a:prstGeom>
          <a:solidFill>
            <a:srgbClr val="053B67"/>
          </a:solidFill>
          <a:ln w="12700">
            <a:solidFill>
              <a:srgbClr val="053B67"/>
            </a:solidFill>
            <a:round/>
          </a:ln>
        </p:spPr>
        <p:style>
          <a:lnRef idx="0">
            <a:scrgbClr r="0" g="0" b="0"/>
          </a:lnRef>
          <a:fillRef idx="0">
            <a:scrgbClr r="0" g="0" b="0"/>
          </a:fillRef>
          <a:effectRef idx="0">
            <a:scrgbClr r="0" g="0" b="0"/>
          </a:effectRef>
          <a:fontRef idx="minor"/>
        </p:style>
        <p:txBody>
          <a:bodyPr lIns="0" tIns="45000" rIns="0" bIns="45000" anchor="t">
            <a:noAutofit/>
          </a:bodyPr>
          <a:lstStyle/>
          <a:p>
            <a:pPr>
              <a:spcAft>
                <a:spcPts val="1200"/>
              </a:spcAft>
            </a:pPr>
            <a:r>
              <a:rPr lang="en-US" b="1" u="none" strike="noStrike">
                <a:solidFill>
                  <a:srgbClr val="FFFFFF"/>
                </a:solidFill>
                <a:effectLst/>
                <a:uFillTx/>
                <a:latin typeface="Arial"/>
              </a:rPr>
              <a:t>Consumer attitudes and barriers</a:t>
            </a:r>
          </a:p>
          <a:p>
            <a:pPr marL="171450" indent="-171450">
              <a:buFont typeface="Arial" panose="020B0604020202020204" pitchFamily="34" charset="0"/>
              <a:buChar char="•"/>
              <a:tabLst>
                <a:tab pos="0" algn="l"/>
              </a:tabLst>
            </a:pPr>
            <a:r>
              <a:rPr lang="en-US">
                <a:solidFill>
                  <a:srgbClr val="FFFFFF"/>
                </a:solidFill>
                <a:latin typeface="Arial (body)"/>
                <a:ea typeface="Aptos"/>
              </a:rPr>
              <a:t>Repair is constrained by cost, convenience and effort, transport, skills, spare parts and product design.</a:t>
            </a:r>
            <a:endParaRPr lang="en-US">
              <a:solidFill>
                <a:srgbClr val="000000"/>
              </a:solidFill>
              <a:latin typeface="Arial (body)"/>
            </a:endParaRPr>
          </a:p>
          <a:p>
            <a:pPr marL="171450" indent="-171450">
              <a:buFont typeface="Arial" panose="020B0604020202020204" pitchFamily="34" charset="0"/>
              <a:buChar char="•"/>
              <a:tabLst>
                <a:tab pos="0" algn="l"/>
              </a:tabLst>
            </a:pPr>
            <a:r>
              <a:rPr lang="en-US">
                <a:solidFill>
                  <a:srgbClr val="FFFFFF"/>
                </a:solidFill>
                <a:latin typeface="Arial (body)"/>
                <a:ea typeface="Aptos"/>
              </a:rPr>
              <a:t>Modularity, </a:t>
            </a:r>
            <a:r>
              <a:rPr lang="en-US" err="1">
                <a:solidFill>
                  <a:srgbClr val="FFFFFF"/>
                </a:solidFill>
                <a:latin typeface="Arial (body)"/>
                <a:ea typeface="Aptos"/>
              </a:rPr>
              <a:t>standardised</a:t>
            </a:r>
            <a:r>
              <a:rPr lang="en-US">
                <a:solidFill>
                  <a:srgbClr val="FFFFFF"/>
                </a:solidFill>
                <a:latin typeface="Arial (body)"/>
                <a:ea typeface="Aptos"/>
              </a:rPr>
              <a:t> components, spare parts and simple instructions support repair.</a:t>
            </a:r>
            <a:endParaRPr lang="en-US">
              <a:solidFill>
                <a:srgbClr val="000000"/>
              </a:solidFill>
              <a:latin typeface="Arial (body)"/>
            </a:endParaRPr>
          </a:p>
        </p:txBody>
      </p:sp>
      <p:sp>
        <p:nvSpPr>
          <p:cNvPr id="44" name="Text 19">
            <a:extLst>
              <a:ext uri="{FF2B5EF4-FFF2-40B4-BE49-F238E27FC236}">
                <a16:creationId xmlns:a16="http://schemas.microsoft.com/office/drawing/2014/main" id="{D981AF18-CE07-8EA5-92B4-0DAECBA1FBA3}"/>
              </a:ext>
            </a:extLst>
          </p:cNvPr>
          <p:cNvSpPr/>
          <p:nvPr/>
        </p:nvSpPr>
        <p:spPr>
          <a:xfrm>
            <a:off x="9443085" y="3064455"/>
            <a:ext cx="2331360" cy="3654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defTabSz="914400">
              <a:lnSpc>
                <a:spcPct val="100000"/>
              </a:lnSpc>
              <a:tabLst>
                <a:tab pos="0" algn="l"/>
              </a:tabLst>
            </a:pPr>
            <a:endParaRPr lang="en-US" sz="839" b="0" u="none" strike="noStrike">
              <a:solidFill>
                <a:srgbClr val="000000"/>
              </a:solidFill>
              <a:effectLst/>
              <a:uFillTx/>
              <a:latin typeface="Arial"/>
            </a:endParaRPr>
          </a:p>
        </p:txBody>
      </p:sp>
      <p:sp>
        <p:nvSpPr>
          <p:cNvPr id="46" name="Text 20">
            <a:extLst>
              <a:ext uri="{FF2B5EF4-FFF2-40B4-BE49-F238E27FC236}">
                <a16:creationId xmlns:a16="http://schemas.microsoft.com/office/drawing/2014/main" id="{552E8D8C-FD29-12C0-EB53-5F09ECEC2C08}"/>
              </a:ext>
            </a:extLst>
          </p:cNvPr>
          <p:cNvSpPr/>
          <p:nvPr/>
        </p:nvSpPr>
        <p:spPr>
          <a:xfrm>
            <a:off x="9443085" y="3722895"/>
            <a:ext cx="2331360" cy="3654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defTabSz="914400">
              <a:lnSpc>
                <a:spcPct val="100000"/>
              </a:lnSpc>
              <a:tabLst>
                <a:tab pos="0" algn="l"/>
              </a:tabLst>
            </a:pPr>
            <a:endParaRPr lang="en-US" sz="839" b="0" u="none" strike="noStrike">
              <a:solidFill>
                <a:srgbClr val="000000"/>
              </a:solidFill>
              <a:effectLst/>
              <a:uFillTx/>
              <a:latin typeface="Arial"/>
            </a:endParaRPr>
          </a:p>
        </p:txBody>
      </p:sp>
      <p:sp>
        <p:nvSpPr>
          <p:cNvPr id="48" name="Text 21">
            <a:extLst>
              <a:ext uri="{FF2B5EF4-FFF2-40B4-BE49-F238E27FC236}">
                <a16:creationId xmlns:a16="http://schemas.microsoft.com/office/drawing/2014/main" id="{74023149-C4C4-7098-DAE1-182CF187F9AA}"/>
              </a:ext>
            </a:extLst>
          </p:cNvPr>
          <p:cNvSpPr/>
          <p:nvPr/>
        </p:nvSpPr>
        <p:spPr>
          <a:xfrm>
            <a:off x="9443085" y="4380975"/>
            <a:ext cx="2331360" cy="3654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defTabSz="914400">
              <a:lnSpc>
                <a:spcPct val="100000"/>
              </a:lnSpc>
              <a:tabLst>
                <a:tab pos="0" algn="l"/>
              </a:tabLst>
            </a:pPr>
            <a:endParaRPr lang="en-US" sz="839" b="0" u="none" strike="noStrike">
              <a:solidFill>
                <a:srgbClr val="000000"/>
              </a:solidFill>
              <a:effectLst/>
              <a:uFillTx/>
              <a:latin typeface="Arial"/>
            </a:endParaRPr>
          </a:p>
        </p:txBody>
      </p:sp>
      <p:grpSp>
        <p:nvGrpSpPr>
          <p:cNvPr id="6" name="Group 5">
            <a:extLst>
              <a:ext uri="{FF2B5EF4-FFF2-40B4-BE49-F238E27FC236}">
                <a16:creationId xmlns:a16="http://schemas.microsoft.com/office/drawing/2014/main" id="{0D2F2AA3-AD31-A4D1-EFA5-FF9DF1832210}"/>
              </a:ext>
            </a:extLst>
          </p:cNvPr>
          <p:cNvGrpSpPr/>
          <p:nvPr/>
        </p:nvGrpSpPr>
        <p:grpSpPr>
          <a:xfrm>
            <a:off x="417555" y="5086755"/>
            <a:ext cx="10087582" cy="1634075"/>
            <a:chOff x="2171961" y="5314931"/>
            <a:chExt cx="8878659" cy="1358199"/>
          </a:xfrm>
        </p:grpSpPr>
        <p:sp>
          <p:nvSpPr>
            <p:cNvPr id="50" name="Shape 22">
              <a:extLst>
                <a:ext uri="{FF2B5EF4-FFF2-40B4-BE49-F238E27FC236}">
                  <a16:creationId xmlns:a16="http://schemas.microsoft.com/office/drawing/2014/main" id="{E2117933-C2BC-6D73-D519-23FE562AB043}"/>
                </a:ext>
              </a:extLst>
            </p:cNvPr>
            <p:cNvSpPr/>
            <p:nvPr/>
          </p:nvSpPr>
          <p:spPr>
            <a:xfrm>
              <a:off x="2171961" y="5314931"/>
              <a:ext cx="8878659" cy="1358199"/>
            </a:xfrm>
            <a:prstGeom prst="roundRect">
              <a:avLst>
                <a:gd name="adj" fmla="val 16667"/>
              </a:avLst>
            </a:prstGeom>
            <a:solidFill>
              <a:srgbClr val="E8F0F6"/>
            </a:solidFill>
            <a:ln w="11430">
              <a:solidFill>
                <a:srgbClr val="B9CDDE"/>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58738">
                <a:tabLst>
                  <a:tab pos="0" algn="l"/>
                </a:tabLst>
              </a:pPr>
              <a:r>
                <a:rPr lang="en-US" sz="1600" b="1">
                  <a:solidFill>
                    <a:srgbClr val="053B67"/>
                  </a:solidFill>
                  <a:latin typeface="Arial (body)"/>
                  <a:ea typeface="Aptos"/>
                </a:rPr>
                <a:t>Main findings</a:t>
              </a:r>
              <a:endParaRPr lang="en-US" sz="1600">
                <a:solidFill>
                  <a:srgbClr val="053B67"/>
                </a:solidFill>
                <a:latin typeface="Arial (body)"/>
                <a:ea typeface="Aptos"/>
              </a:endParaRPr>
            </a:p>
            <a:p>
              <a:pPr marL="1200150" indent="-285750">
                <a:buClr>
                  <a:schemeClr val="accent5"/>
                </a:buClr>
                <a:buFont typeface="Wingdings" panose="05000000000000000000" pitchFamily="2" charset="2"/>
                <a:buChar char="§"/>
                <a:tabLst>
                  <a:tab pos="0" algn="l"/>
                </a:tabLst>
              </a:pPr>
              <a:r>
                <a:rPr lang="en-US" sz="1600">
                  <a:solidFill>
                    <a:srgbClr val="053B67"/>
                  </a:solidFill>
                  <a:latin typeface="Arial (body)"/>
                  <a:ea typeface="Aptos"/>
                </a:rPr>
                <a:t>Repair and disposal costs vary widely</a:t>
              </a:r>
            </a:p>
            <a:p>
              <a:pPr marL="1200150" indent="-285750">
                <a:buClr>
                  <a:schemeClr val="accent5"/>
                </a:buClr>
                <a:buFont typeface="Wingdings" panose="05000000000000000000" pitchFamily="2" charset="2"/>
                <a:buChar char="§"/>
                <a:tabLst>
                  <a:tab pos="0" algn="l"/>
                </a:tabLst>
              </a:pPr>
              <a:r>
                <a:rPr lang="en-US" sz="1600">
                  <a:solidFill>
                    <a:srgbClr val="053B67"/>
                  </a:solidFill>
                  <a:latin typeface="Arial (body)"/>
                  <a:ea typeface="Aptos"/>
                </a:rPr>
                <a:t>Disposal costs </a:t>
              </a:r>
              <a:r>
                <a:rPr lang="en-US" sz="1600">
                  <a:solidFill>
                    <a:schemeClr val="accent1"/>
                  </a:solidFill>
                  <a:latin typeface="Arial (body)"/>
                  <a:ea typeface="Aptos"/>
                </a:rPr>
                <a:t>are highly local and may be covered by municipal fees, bulky waste systems or EPR schemes.</a:t>
              </a:r>
            </a:p>
            <a:p>
              <a:pPr marL="1200150" indent="-285750">
                <a:buClr>
                  <a:schemeClr val="accent5"/>
                </a:buClr>
                <a:buFont typeface="Wingdings" panose="05000000000000000000" pitchFamily="2" charset="2"/>
                <a:buChar char="§"/>
                <a:tabLst>
                  <a:tab pos="0" algn="l"/>
                </a:tabLst>
              </a:pPr>
              <a:r>
                <a:rPr lang="en-US" sz="1600">
                  <a:solidFill>
                    <a:srgbClr val="053B67"/>
                  </a:solidFill>
                  <a:latin typeface="Arial (body)"/>
                  <a:ea typeface="Aptos"/>
                </a:rPr>
                <a:t>Consumers are more likely to repair when products are valuable, convenient to repair and designed with accessible parts and information.</a:t>
              </a:r>
              <a:endParaRPr lang="en-US" sz="1600">
                <a:solidFill>
                  <a:srgbClr val="000000"/>
                </a:solidFill>
                <a:latin typeface="Arial (body)"/>
              </a:endParaRPr>
            </a:p>
          </p:txBody>
        </p:sp>
        <p:pic>
          <p:nvPicPr>
            <p:cNvPr id="5" name="Graphic 4" descr="Lights On with solid fill">
              <a:extLst>
                <a:ext uri="{FF2B5EF4-FFF2-40B4-BE49-F238E27FC236}">
                  <a16:creationId xmlns:a16="http://schemas.microsoft.com/office/drawing/2014/main" id="{693428A7-9846-7556-5401-624504637A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71961" y="5698768"/>
              <a:ext cx="934978" cy="822960"/>
            </a:xfrm>
            <a:prstGeom prst="rect">
              <a:avLst/>
            </a:prstGeom>
          </p:spPr>
        </p:pic>
      </p:grpSp>
    </p:spTree>
    <p:extLst>
      <p:ext uri="{BB962C8B-B14F-4D97-AF65-F5344CB8AC3E}">
        <p14:creationId xmlns:p14="http://schemas.microsoft.com/office/powerpoint/2010/main" val="39291692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DDA77-F939-F2E7-688A-1210E7A6E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84EDC1-9119-950D-43FB-E89C400B5287}"/>
              </a:ext>
            </a:extLst>
          </p:cNvPr>
          <p:cNvSpPr>
            <a:spLocks noGrp="1"/>
          </p:cNvSpPr>
          <p:nvPr>
            <p:ph type="title"/>
          </p:nvPr>
        </p:nvSpPr>
        <p:spPr>
          <a:xfrm>
            <a:off x="605641" y="161980"/>
            <a:ext cx="8538354" cy="630738"/>
          </a:xfrm>
        </p:spPr>
        <p:txBody>
          <a:bodyPr/>
          <a:lstStyle/>
          <a:p>
            <a:r>
              <a:rPr lang="en-US"/>
              <a:t>Task 2: Markets</a:t>
            </a:r>
          </a:p>
        </p:txBody>
      </p:sp>
      <p:sp>
        <p:nvSpPr>
          <p:cNvPr id="4" name="Text Placeholder 3">
            <a:extLst>
              <a:ext uri="{FF2B5EF4-FFF2-40B4-BE49-F238E27FC236}">
                <a16:creationId xmlns:a16="http://schemas.microsoft.com/office/drawing/2014/main" id="{D584353D-DAFD-EDD6-DB66-E54D960C0060}"/>
              </a:ext>
            </a:extLst>
          </p:cNvPr>
          <p:cNvSpPr>
            <a:spLocks noGrp="1"/>
          </p:cNvSpPr>
          <p:nvPr>
            <p:ph type="body" idx="13"/>
          </p:nvPr>
        </p:nvSpPr>
        <p:spPr>
          <a:xfrm>
            <a:off x="531718" y="873022"/>
            <a:ext cx="8110837" cy="395340"/>
          </a:xfrm>
        </p:spPr>
        <p:txBody>
          <a:bodyPr/>
          <a:lstStyle/>
          <a:p>
            <a:r>
              <a:rPr lang="en-US"/>
              <a:t>Sourcing of raw materials</a:t>
            </a:r>
          </a:p>
        </p:txBody>
      </p:sp>
      <p:sp>
        <p:nvSpPr>
          <p:cNvPr id="13" name="Text 2">
            <a:extLst>
              <a:ext uri="{FF2B5EF4-FFF2-40B4-BE49-F238E27FC236}">
                <a16:creationId xmlns:a16="http://schemas.microsoft.com/office/drawing/2014/main" id="{580321FB-349F-FD0A-CF76-8B72F9F405BC}"/>
              </a:ext>
            </a:extLst>
          </p:cNvPr>
          <p:cNvSpPr/>
          <p:nvPr/>
        </p:nvSpPr>
        <p:spPr>
          <a:xfrm>
            <a:off x="580672" y="1428630"/>
            <a:ext cx="4206240" cy="256032"/>
          </a:xfrm>
          <a:prstGeom prst="rect">
            <a:avLst/>
          </a:prstGeom>
          <a:noFill/>
          <a:ln/>
        </p:spPr>
        <p:txBody>
          <a:bodyPr wrap="square" lIns="0" tIns="0" rIns="0" bIns="0" rtlCol="0" anchor="ctr"/>
          <a:lstStyle/>
          <a:p>
            <a:pPr marL="0" indent="0">
              <a:buNone/>
            </a:pPr>
            <a:r>
              <a:rPr lang="en-US" sz="1400" b="1">
                <a:solidFill>
                  <a:srgbClr val="17365D"/>
                </a:solidFill>
              </a:rPr>
              <a:t>Material composition by production value</a:t>
            </a:r>
            <a:endParaRPr lang="en-US" sz="1400"/>
          </a:p>
        </p:txBody>
      </p:sp>
      <p:sp>
        <p:nvSpPr>
          <p:cNvPr id="19" name="Text 29">
            <a:extLst>
              <a:ext uri="{FF2B5EF4-FFF2-40B4-BE49-F238E27FC236}">
                <a16:creationId xmlns:a16="http://schemas.microsoft.com/office/drawing/2014/main" id="{11799EBA-4CB0-CFEF-CF7B-A9776E5A6E69}"/>
              </a:ext>
            </a:extLst>
          </p:cNvPr>
          <p:cNvSpPr/>
          <p:nvPr/>
        </p:nvSpPr>
        <p:spPr>
          <a:xfrm>
            <a:off x="6096000" y="1419158"/>
            <a:ext cx="5192683" cy="321944"/>
          </a:xfrm>
          <a:prstGeom prst="rect">
            <a:avLst/>
          </a:prstGeom>
          <a:noFill/>
          <a:ln/>
        </p:spPr>
        <p:txBody>
          <a:bodyPr wrap="square" lIns="0" tIns="0" rIns="0" bIns="0" rtlCol="0" anchor="ctr"/>
          <a:lstStyle/>
          <a:p>
            <a:r>
              <a:rPr lang="en-US" sz="1400" b="1">
                <a:solidFill>
                  <a:srgbClr val="17365D"/>
                </a:solidFill>
              </a:rPr>
              <a:t>EU wood supply (s</a:t>
            </a:r>
            <a:r>
              <a:rPr lang="en-GB" sz="1400" b="1" err="1">
                <a:solidFill>
                  <a:srgbClr val="17365D"/>
                </a:solidFill>
              </a:rPr>
              <a:t>awlogs</a:t>
            </a:r>
            <a:r>
              <a:rPr lang="en-GB" sz="1400" b="1">
                <a:solidFill>
                  <a:srgbClr val="17365D"/>
                </a:solidFill>
              </a:rPr>
              <a:t> and veneer logs, mil. </a:t>
            </a:r>
            <a:r>
              <a:rPr lang="en-GB" sz="1400" b="1" err="1">
                <a:solidFill>
                  <a:srgbClr val="17365D"/>
                </a:solidFill>
              </a:rPr>
              <a:t>m</a:t>
            </a:r>
            <a:r>
              <a:rPr lang="en-GB" sz="1400" b="1" baseline="30000" err="1">
                <a:solidFill>
                  <a:srgbClr val="17365D"/>
                </a:solidFill>
              </a:rPr>
              <a:t>3</a:t>
            </a:r>
            <a:r>
              <a:rPr lang="en-GB" sz="1400" b="1">
                <a:solidFill>
                  <a:srgbClr val="17365D"/>
                </a:solidFill>
              </a:rPr>
              <a:t>) </a:t>
            </a:r>
            <a:endParaRPr lang="en-US" sz="1400" b="1">
              <a:solidFill>
                <a:srgbClr val="17365D"/>
              </a:solidFill>
            </a:endParaRPr>
          </a:p>
        </p:txBody>
      </p:sp>
      <p:pic>
        <p:nvPicPr>
          <p:cNvPr id="26" name="Picture 25">
            <a:extLst>
              <a:ext uri="{FF2B5EF4-FFF2-40B4-BE49-F238E27FC236}">
                <a16:creationId xmlns:a16="http://schemas.microsoft.com/office/drawing/2014/main" id="{C1B69CBF-2409-809B-8FF4-B46A3C3B4CF9}"/>
              </a:ext>
            </a:extLst>
          </p:cNvPr>
          <p:cNvPicPr>
            <a:picLocks noChangeAspect="1"/>
          </p:cNvPicPr>
          <p:nvPr/>
        </p:nvPicPr>
        <p:blipFill>
          <a:blip r:embed="rId3"/>
          <a:stretch>
            <a:fillRect/>
          </a:stretch>
        </p:blipFill>
        <p:spPr>
          <a:xfrm>
            <a:off x="6006963" y="1750070"/>
            <a:ext cx="4999153" cy="2176461"/>
          </a:xfrm>
          <a:prstGeom prst="rect">
            <a:avLst/>
          </a:prstGeom>
        </p:spPr>
      </p:pic>
      <p:sp>
        <p:nvSpPr>
          <p:cNvPr id="28" name="Text 32">
            <a:extLst>
              <a:ext uri="{FF2B5EF4-FFF2-40B4-BE49-F238E27FC236}">
                <a16:creationId xmlns:a16="http://schemas.microsoft.com/office/drawing/2014/main" id="{24BA5D3D-3E55-FE12-E4FC-666D73A4F430}"/>
              </a:ext>
            </a:extLst>
          </p:cNvPr>
          <p:cNvSpPr/>
          <p:nvPr/>
        </p:nvSpPr>
        <p:spPr>
          <a:xfrm>
            <a:off x="10041905" y="1893131"/>
            <a:ext cx="1928422" cy="804008"/>
          </a:xfrm>
          <a:prstGeom prst="rect">
            <a:avLst/>
          </a:prstGeom>
          <a:noFill/>
          <a:ln/>
        </p:spPr>
        <p:txBody>
          <a:bodyPr wrap="square" lIns="0" tIns="0" rIns="0" bIns="0" rtlCol="0" anchor="ctr"/>
          <a:lstStyle/>
          <a:p>
            <a:pPr marL="0" indent="0">
              <a:spcAft>
                <a:spcPts val="600"/>
              </a:spcAft>
              <a:buNone/>
            </a:pPr>
            <a:r>
              <a:rPr lang="en-US" sz="1220" b="1">
                <a:solidFill>
                  <a:schemeClr val="accent1"/>
                </a:solidFill>
              </a:rPr>
              <a:t>Leading producers</a:t>
            </a:r>
            <a:r>
              <a:rPr lang="en-US" sz="1220">
                <a:solidFill>
                  <a:schemeClr val="accent1"/>
                </a:solidFill>
              </a:rPr>
              <a:t>: </a:t>
            </a:r>
          </a:p>
          <a:p>
            <a:pPr marL="0" indent="0">
              <a:buNone/>
            </a:pPr>
            <a:r>
              <a:rPr lang="en-US" sz="1220">
                <a:solidFill>
                  <a:schemeClr val="accent1"/>
                </a:solidFill>
              </a:rPr>
              <a:t>Germany • Sweden • Finland • Poland • Austria</a:t>
            </a:r>
          </a:p>
        </p:txBody>
      </p:sp>
      <p:sp>
        <p:nvSpPr>
          <p:cNvPr id="30" name="Text 34">
            <a:extLst>
              <a:ext uri="{FF2B5EF4-FFF2-40B4-BE49-F238E27FC236}">
                <a16:creationId xmlns:a16="http://schemas.microsoft.com/office/drawing/2014/main" id="{C4B6A824-8769-64A5-5ED1-0409FB33BFED}"/>
              </a:ext>
            </a:extLst>
          </p:cNvPr>
          <p:cNvSpPr/>
          <p:nvPr/>
        </p:nvSpPr>
        <p:spPr>
          <a:xfrm>
            <a:off x="496300" y="4446528"/>
            <a:ext cx="4829396" cy="237744"/>
          </a:xfrm>
          <a:prstGeom prst="rect">
            <a:avLst/>
          </a:prstGeom>
          <a:noFill/>
          <a:ln/>
        </p:spPr>
        <p:txBody>
          <a:bodyPr wrap="square" lIns="0" tIns="0" rIns="0" bIns="0" rtlCol="0" anchor="ctr"/>
          <a:lstStyle/>
          <a:p>
            <a:pPr marL="0" indent="0">
              <a:buNone/>
            </a:pPr>
            <a:r>
              <a:rPr lang="en-US" sz="1400" b="1">
                <a:solidFill>
                  <a:srgbClr val="17365D"/>
                </a:solidFill>
              </a:rPr>
              <a:t>Non-EU import share in EU apparent consumption, 2024</a:t>
            </a:r>
            <a:endParaRPr lang="en-US" sz="1400"/>
          </a:p>
        </p:txBody>
      </p:sp>
      <p:pic>
        <p:nvPicPr>
          <p:cNvPr id="32" name="Picture 31">
            <a:extLst>
              <a:ext uri="{FF2B5EF4-FFF2-40B4-BE49-F238E27FC236}">
                <a16:creationId xmlns:a16="http://schemas.microsoft.com/office/drawing/2014/main" id="{E047BFC6-DC19-633A-088B-4FE70F462298}"/>
              </a:ext>
            </a:extLst>
          </p:cNvPr>
          <p:cNvPicPr>
            <a:picLocks noChangeAspect="1"/>
          </p:cNvPicPr>
          <p:nvPr/>
        </p:nvPicPr>
        <p:blipFill>
          <a:blip r:embed="rId4"/>
          <a:stretch>
            <a:fillRect/>
          </a:stretch>
        </p:blipFill>
        <p:spPr>
          <a:xfrm>
            <a:off x="531717" y="1835421"/>
            <a:ext cx="4829395" cy="2144225"/>
          </a:xfrm>
          <a:prstGeom prst="rect">
            <a:avLst/>
          </a:prstGeom>
        </p:spPr>
      </p:pic>
      <p:grpSp>
        <p:nvGrpSpPr>
          <p:cNvPr id="45" name="Group 44">
            <a:extLst>
              <a:ext uri="{FF2B5EF4-FFF2-40B4-BE49-F238E27FC236}">
                <a16:creationId xmlns:a16="http://schemas.microsoft.com/office/drawing/2014/main" id="{1885025D-B830-397F-FB9C-04C3C9E74FB4}"/>
              </a:ext>
            </a:extLst>
          </p:cNvPr>
          <p:cNvGrpSpPr/>
          <p:nvPr/>
        </p:nvGrpSpPr>
        <p:grpSpPr>
          <a:xfrm>
            <a:off x="6389610" y="4350611"/>
            <a:ext cx="5802390" cy="2176461"/>
            <a:chOff x="6728463" y="4488977"/>
            <a:chExt cx="3999254" cy="1669856"/>
          </a:xfrm>
        </p:grpSpPr>
        <p:sp>
          <p:nvSpPr>
            <p:cNvPr id="34" name="Shape 50">
              <a:extLst>
                <a:ext uri="{FF2B5EF4-FFF2-40B4-BE49-F238E27FC236}">
                  <a16:creationId xmlns:a16="http://schemas.microsoft.com/office/drawing/2014/main" id="{5C977179-D356-A689-87C6-E8E8EFB76518}"/>
                </a:ext>
              </a:extLst>
            </p:cNvPr>
            <p:cNvSpPr/>
            <p:nvPr/>
          </p:nvSpPr>
          <p:spPr>
            <a:xfrm>
              <a:off x="6728463" y="4488977"/>
              <a:ext cx="3931590" cy="1669856"/>
            </a:xfrm>
            <a:prstGeom prst="roundRect">
              <a:avLst>
                <a:gd name="adj" fmla="val 2985"/>
              </a:avLst>
            </a:prstGeom>
            <a:solidFill>
              <a:schemeClr val="accent1"/>
            </a:solidFill>
            <a:ln w="12700">
              <a:noFill/>
              <a:prstDash val="solid"/>
            </a:ln>
          </p:spPr>
          <p:txBody>
            <a:bodyPr/>
            <a:lstStyle/>
            <a:p>
              <a:endParaRPr lang="en-GB" sz="2000">
                <a:solidFill>
                  <a:schemeClr val="bg1"/>
                </a:solidFill>
              </a:endParaRPr>
            </a:p>
          </p:txBody>
        </p:sp>
        <p:grpSp>
          <p:nvGrpSpPr>
            <p:cNvPr id="44" name="Group 43">
              <a:extLst>
                <a:ext uri="{FF2B5EF4-FFF2-40B4-BE49-F238E27FC236}">
                  <a16:creationId xmlns:a16="http://schemas.microsoft.com/office/drawing/2014/main" id="{C0F267DF-C3F8-B49E-CFE6-86F2EF18F223}"/>
                </a:ext>
              </a:extLst>
            </p:cNvPr>
            <p:cNvGrpSpPr/>
            <p:nvPr/>
          </p:nvGrpSpPr>
          <p:grpSpPr>
            <a:xfrm>
              <a:off x="6796128" y="4539471"/>
              <a:ext cx="3931589" cy="1511963"/>
              <a:chOff x="6796128" y="4539471"/>
              <a:chExt cx="3931589" cy="1511963"/>
            </a:xfrm>
          </p:grpSpPr>
          <p:sp>
            <p:nvSpPr>
              <p:cNvPr id="36" name="Text 52">
                <a:extLst>
                  <a:ext uri="{FF2B5EF4-FFF2-40B4-BE49-F238E27FC236}">
                    <a16:creationId xmlns:a16="http://schemas.microsoft.com/office/drawing/2014/main" id="{F7A82EEB-D49B-32C3-82FF-19A23D2D9001}"/>
                  </a:ext>
                </a:extLst>
              </p:cNvPr>
              <p:cNvSpPr/>
              <p:nvPr/>
            </p:nvSpPr>
            <p:spPr>
              <a:xfrm>
                <a:off x="6796128" y="4875470"/>
                <a:ext cx="3931589" cy="1175964"/>
              </a:xfrm>
              <a:prstGeom prst="rect">
                <a:avLst/>
              </a:prstGeom>
              <a:noFill/>
              <a:ln/>
            </p:spPr>
            <p:txBody>
              <a:bodyPr wrap="square" lIns="0" tIns="0" rIns="0" bIns="0" rtlCol="0" anchor="ctr"/>
              <a:lstStyle/>
              <a:p>
                <a:pPr marL="398463" indent="-171450">
                  <a:spcBef>
                    <a:spcPts val="300"/>
                  </a:spcBef>
                  <a:buClr>
                    <a:schemeClr val="accent5"/>
                  </a:buClr>
                  <a:buFont typeface="Wingdings" panose="05000000000000000000" pitchFamily="2" charset="2"/>
                  <a:buChar char="§"/>
                </a:pPr>
                <a:r>
                  <a:rPr lang="en-US" sz="1600" err="1">
                    <a:solidFill>
                      <a:schemeClr val="bg1"/>
                    </a:solidFill>
                  </a:rPr>
                  <a:t>Sawnwood</a:t>
                </a:r>
                <a:r>
                  <a:rPr lang="en-US" sz="1600">
                    <a:solidFill>
                      <a:schemeClr val="bg1"/>
                    </a:solidFill>
                  </a:rPr>
                  <a:t>: Ukraine and Norway;</a:t>
                </a:r>
              </a:p>
              <a:p>
                <a:pPr marL="398463" indent="-171450">
                  <a:spcBef>
                    <a:spcPts val="300"/>
                  </a:spcBef>
                  <a:buClr>
                    <a:schemeClr val="accent5"/>
                  </a:buClr>
                  <a:buFont typeface="Wingdings" panose="05000000000000000000" pitchFamily="2" charset="2"/>
                  <a:buChar char="§"/>
                </a:pPr>
                <a:r>
                  <a:rPr lang="en-US" sz="1600" err="1">
                    <a:solidFill>
                      <a:schemeClr val="bg1"/>
                    </a:solidFill>
                  </a:rPr>
                  <a:t>Fibreboard</a:t>
                </a:r>
                <a:r>
                  <a:rPr lang="en-US" sz="1600">
                    <a:solidFill>
                      <a:schemeClr val="bg1"/>
                    </a:solidFill>
                  </a:rPr>
                  <a:t>: Türkiye and Switzerland; </a:t>
                </a:r>
              </a:p>
              <a:p>
                <a:pPr marL="398463" indent="-171450">
                  <a:spcBef>
                    <a:spcPts val="300"/>
                  </a:spcBef>
                  <a:buClr>
                    <a:schemeClr val="accent5"/>
                  </a:buClr>
                  <a:buFont typeface="Wingdings" panose="05000000000000000000" pitchFamily="2" charset="2"/>
                  <a:buChar char="§"/>
                </a:pPr>
                <a:r>
                  <a:rPr lang="en-US" sz="1600">
                    <a:solidFill>
                      <a:schemeClr val="bg1"/>
                    </a:solidFill>
                  </a:rPr>
                  <a:t>Plywood: China and Brazil; </a:t>
                </a:r>
              </a:p>
              <a:p>
                <a:pPr marL="398463" indent="-171450">
                  <a:spcBef>
                    <a:spcPts val="300"/>
                  </a:spcBef>
                  <a:buClr>
                    <a:schemeClr val="accent5"/>
                  </a:buClr>
                  <a:buFont typeface="Wingdings" panose="05000000000000000000" pitchFamily="2" charset="2"/>
                  <a:buChar char="§"/>
                </a:pPr>
                <a:r>
                  <a:rPr lang="en-US" sz="1600">
                    <a:solidFill>
                      <a:schemeClr val="bg1"/>
                    </a:solidFill>
                  </a:rPr>
                  <a:t>Veneer sheets: Gabon and Ukraine</a:t>
                </a:r>
              </a:p>
              <a:p>
                <a:pPr>
                  <a:spcBef>
                    <a:spcPts val="600"/>
                  </a:spcBef>
                </a:pPr>
                <a:r>
                  <a:rPr lang="en-US" sz="1600">
                    <a:solidFill>
                      <a:schemeClr val="accent3"/>
                    </a:solidFill>
                  </a:rPr>
                  <a:t>Ukraine and China are in top 10 in virtually all categories.</a:t>
                </a:r>
              </a:p>
            </p:txBody>
          </p:sp>
          <p:sp>
            <p:nvSpPr>
              <p:cNvPr id="38" name="Text 51">
                <a:extLst>
                  <a:ext uri="{FF2B5EF4-FFF2-40B4-BE49-F238E27FC236}">
                    <a16:creationId xmlns:a16="http://schemas.microsoft.com/office/drawing/2014/main" id="{B05F9E5D-33A8-F706-F181-CE48BE687CBA}"/>
                  </a:ext>
                </a:extLst>
              </p:cNvPr>
              <p:cNvSpPr/>
              <p:nvPr/>
            </p:nvSpPr>
            <p:spPr>
              <a:xfrm>
                <a:off x="7011762" y="4539471"/>
                <a:ext cx="3364992" cy="228600"/>
              </a:xfrm>
              <a:prstGeom prst="rect">
                <a:avLst/>
              </a:prstGeom>
              <a:noFill/>
              <a:ln/>
            </p:spPr>
            <p:txBody>
              <a:bodyPr wrap="square" lIns="0" tIns="0" rIns="0" bIns="0" rtlCol="0" anchor="ctr"/>
              <a:lstStyle/>
              <a:p>
                <a:pPr marL="0" indent="0" algn="ctr">
                  <a:buNone/>
                </a:pPr>
                <a:r>
                  <a:rPr lang="en-US" sz="1600" b="1">
                    <a:solidFill>
                      <a:schemeClr val="bg1"/>
                    </a:solidFill>
                  </a:rPr>
                  <a:t>Concentration of external suppliers</a:t>
                </a:r>
                <a:endParaRPr lang="en-US" sz="1600">
                  <a:solidFill>
                    <a:schemeClr val="bg1"/>
                  </a:solidFill>
                </a:endParaRPr>
              </a:p>
            </p:txBody>
          </p:sp>
        </p:grpSp>
      </p:grpSp>
      <p:sp>
        <p:nvSpPr>
          <p:cNvPr id="40" name="TextBox 39">
            <a:extLst>
              <a:ext uri="{FF2B5EF4-FFF2-40B4-BE49-F238E27FC236}">
                <a16:creationId xmlns:a16="http://schemas.microsoft.com/office/drawing/2014/main" id="{3CC98532-08EC-3FD2-FA06-3179B9476917}"/>
              </a:ext>
            </a:extLst>
          </p:cNvPr>
          <p:cNvSpPr txBox="1"/>
          <p:nvPr/>
        </p:nvSpPr>
        <p:spPr>
          <a:xfrm>
            <a:off x="531717" y="3968419"/>
            <a:ext cx="4588364" cy="400110"/>
          </a:xfrm>
          <a:prstGeom prst="rect">
            <a:avLst/>
          </a:prstGeom>
          <a:noFill/>
        </p:spPr>
        <p:txBody>
          <a:bodyPr wrap="square">
            <a:spAutoFit/>
          </a:bodyPr>
          <a:lstStyle/>
          <a:p>
            <a:r>
              <a:rPr lang="en-GB" sz="1000">
                <a:solidFill>
                  <a:schemeClr val="accent1"/>
                </a:solidFill>
                <a:ea typeface="Times New Roman" panose="02020603050405020304" pitchFamily="18" charset="0"/>
                <a:cs typeface="Times New Roman" panose="02020603050405020304" pitchFamily="18" charset="0"/>
              </a:rPr>
              <a:t>Source: </a:t>
            </a:r>
            <a:r>
              <a:rPr lang="en-GB" sz="1000">
                <a:solidFill>
                  <a:schemeClr val="accent1"/>
                </a:solidFill>
              </a:rPr>
              <a:t>Circular business training for the furniture and woodworking sectors </a:t>
            </a:r>
          </a:p>
          <a:p>
            <a:r>
              <a:rPr lang="en-GB" sz="1000">
                <a:solidFill>
                  <a:schemeClr val="accent1"/>
                </a:solidFill>
              </a:rPr>
              <a:t>(</a:t>
            </a:r>
            <a:r>
              <a:rPr lang="en-GB" sz="1000" err="1">
                <a:solidFill>
                  <a:schemeClr val="accent1"/>
                </a:solidFill>
              </a:rPr>
              <a:t>FURN360</a:t>
            </a:r>
            <a:r>
              <a:rPr lang="en-GB" sz="1000">
                <a:solidFill>
                  <a:schemeClr val="accent1"/>
                </a:solidFill>
              </a:rPr>
              <a:t> Consortium, 2017) </a:t>
            </a:r>
            <a:r>
              <a:rPr lang="en-GB" sz="100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Project 2017-1-</a:t>
            </a:r>
            <a:r>
              <a:rPr lang="en-GB" sz="1000" err="1">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BE01</a:t>
            </a:r>
            <a:r>
              <a:rPr lang="en-GB" sz="100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rPr>
              <a:t>-KA202-024752</a:t>
            </a:r>
          </a:p>
        </p:txBody>
      </p:sp>
      <p:graphicFrame>
        <p:nvGraphicFramePr>
          <p:cNvPr id="41" name="Table 40">
            <a:extLst>
              <a:ext uri="{FF2B5EF4-FFF2-40B4-BE49-F238E27FC236}">
                <a16:creationId xmlns:a16="http://schemas.microsoft.com/office/drawing/2014/main" id="{83BF8788-C31B-A861-310B-E76DA15A92B5}"/>
              </a:ext>
            </a:extLst>
          </p:cNvPr>
          <p:cNvGraphicFramePr>
            <a:graphicFrameLocks noGrp="1"/>
          </p:cNvGraphicFramePr>
          <p:nvPr>
            <p:extLst>
              <p:ext uri="{D42A27DB-BD31-4B8C-83A1-F6EECF244321}">
                <p14:modId xmlns:p14="http://schemas.microsoft.com/office/powerpoint/2010/main" val="732666631"/>
              </p:ext>
            </p:extLst>
          </p:nvPr>
        </p:nvGraphicFramePr>
        <p:xfrm>
          <a:off x="411686" y="4756177"/>
          <a:ext cx="5463676" cy="1240624"/>
        </p:xfrm>
        <a:graphic>
          <a:graphicData uri="http://schemas.openxmlformats.org/drawingml/2006/table">
            <a:tbl>
              <a:tblPr firstRow="1" bandRow="1">
                <a:tableStyleId>{5C22544A-7EE6-4342-B048-85BDC9FD1C3A}</a:tableStyleId>
              </a:tblPr>
              <a:tblGrid>
                <a:gridCol w="1025408">
                  <a:extLst>
                    <a:ext uri="{9D8B030D-6E8A-4147-A177-3AD203B41FA5}">
                      <a16:colId xmlns:a16="http://schemas.microsoft.com/office/drawing/2014/main" val="1460944898"/>
                    </a:ext>
                  </a:extLst>
                </a:gridCol>
                <a:gridCol w="1093489">
                  <a:extLst>
                    <a:ext uri="{9D8B030D-6E8A-4147-A177-3AD203B41FA5}">
                      <a16:colId xmlns:a16="http://schemas.microsoft.com/office/drawing/2014/main" val="515389454"/>
                    </a:ext>
                  </a:extLst>
                </a:gridCol>
                <a:gridCol w="1059582">
                  <a:extLst>
                    <a:ext uri="{9D8B030D-6E8A-4147-A177-3AD203B41FA5}">
                      <a16:colId xmlns:a16="http://schemas.microsoft.com/office/drawing/2014/main" val="1240873320"/>
                    </a:ext>
                  </a:extLst>
                </a:gridCol>
                <a:gridCol w="1271498">
                  <a:extLst>
                    <a:ext uri="{9D8B030D-6E8A-4147-A177-3AD203B41FA5}">
                      <a16:colId xmlns:a16="http://schemas.microsoft.com/office/drawing/2014/main" val="1372164105"/>
                    </a:ext>
                  </a:extLst>
                </a:gridCol>
                <a:gridCol w="1013699">
                  <a:extLst>
                    <a:ext uri="{9D8B030D-6E8A-4147-A177-3AD203B41FA5}">
                      <a16:colId xmlns:a16="http://schemas.microsoft.com/office/drawing/2014/main" val="3054840797"/>
                    </a:ext>
                  </a:extLst>
                </a:gridCol>
              </a:tblGrid>
              <a:tr h="545984">
                <a:tc>
                  <a:txBody>
                    <a:bodyPr/>
                    <a:lstStyle/>
                    <a:p>
                      <a:pPr algn="ctr"/>
                      <a:r>
                        <a:rPr lang="en-GB" sz="1600" b="1" kern="1200">
                          <a:solidFill>
                            <a:schemeClr val="lt1"/>
                          </a:solidFill>
                          <a:effectLst/>
                          <a:latin typeface="+mn-lt"/>
                          <a:ea typeface="+mn-ea"/>
                          <a:cs typeface="+mn-cs"/>
                        </a:rPr>
                        <a:t>Sawnwood</a:t>
                      </a:r>
                      <a:endParaRPr lang="en-GB" sz="1600"/>
                    </a:p>
                  </a:txBody>
                  <a:tcPr/>
                </a:tc>
                <a:tc>
                  <a:txBody>
                    <a:bodyPr/>
                    <a:lstStyle/>
                    <a:p>
                      <a:pPr algn="ctr"/>
                      <a:r>
                        <a:rPr lang="en-GB" sz="1600" b="1" kern="1200">
                          <a:solidFill>
                            <a:schemeClr val="lt1"/>
                          </a:solidFill>
                          <a:effectLst/>
                          <a:latin typeface="+mn-lt"/>
                          <a:ea typeface="+mn-ea"/>
                          <a:cs typeface="+mn-cs"/>
                        </a:rPr>
                        <a:t>Veneer sheets</a:t>
                      </a:r>
                      <a:endParaRPr lang="en-GB" sz="1600"/>
                    </a:p>
                  </a:txBody>
                  <a:tcPr/>
                </a:tc>
                <a:tc>
                  <a:txBody>
                    <a:bodyPr/>
                    <a:lstStyle/>
                    <a:p>
                      <a:pPr algn="ctr"/>
                      <a:r>
                        <a:rPr lang="en-GB" sz="1600" b="1" kern="1200">
                          <a:solidFill>
                            <a:schemeClr val="lt1"/>
                          </a:solidFill>
                          <a:effectLst/>
                          <a:latin typeface="+mn-lt"/>
                          <a:ea typeface="+mn-ea"/>
                          <a:cs typeface="+mn-cs"/>
                        </a:rPr>
                        <a:t>Plywood</a:t>
                      </a:r>
                      <a:endParaRPr lang="en-GB" sz="1600"/>
                    </a:p>
                  </a:txBody>
                  <a:tcPr/>
                </a:tc>
                <a:tc>
                  <a:txBody>
                    <a:bodyPr/>
                    <a:lstStyle/>
                    <a:p>
                      <a:pPr algn="ctr"/>
                      <a:r>
                        <a:rPr lang="en-GB" sz="1600" b="1" kern="1200">
                          <a:solidFill>
                            <a:schemeClr val="lt1"/>
                          </a:solidFill>
                          <a:effectLst/>
                          <a:latin typeface="+mn-lt"/>
                          <a:ea typeface="+mn-ea"/>
                          <a:cs typeface="+mn-cs"/>
                        </a:rPr>
                        <a:t>Particle board/ OSB </a:t>
                      </a:r>
                      <a:endParaRPr lang="en-GB" sz="1600"/>
                    </a:p>
                  </a:txBody>
                  <a:tcPr/>
                </a:tc>
                <a:tc>
                  <a:txBody>
                    <a:bodyPr/>
                    <a:lstStyle/>
                    <a:p>
                      <a:pPr algn="ctr"/>
                      <a:r>
                        <a:rPr lang="en-GB" sz="1600" b="1" kern="1200">
                          <a:solidFill>
                            <a:schemeClr val="lt1"/>
                          </a:solidFill>
                          <a:effectLst/>
                          <a:latin typeface="+mn-lt"/>
                          <a:ea typeface="+mn-ea"/>
                          <a:cs typeface="+mn-cs"/>
                        </a:rPr>
                        <a:t>Fibreboard</a:t>
                      </a:r>
                      <a:endParaRPr lang="en-GB" sz="1600"/>
                    </a:p>
                  </a:txBody>
                  <a:tcPr/>
                </a:tc>
                <a:extLst>
                  <a:ext uri="{0D108BD9-81ED-4DB2-BD59-A6C34878D82A}">
                    <a16:rowId xmlns:a16="http://schemas.microsoft.com/office/drawing/2014/main" val="197868853"/>
                  </a:ext>
                </a:extLst>
              </a:tr>
              <a:tr h="417664">
                <a:tc>
                  <a:txBody>
                    <a:bodyPr/>
                    <a:lstStyle/>
                    <a:p>
                      <a:pPr algn="ctr"/>
                      <a:r>
                        <a:rPr lang="en-US" sz="1800">
                          <a:solidFill>
                            <a:srgbClr val="002060"/>
                          </a:solidFill>
                        </a:rPr>
                        <a:t>6%</a:t>
                      </a:r>
                      <a:endParaRPr lang="en-GB" sz="1800">
                        <a:solidFill>
                          <a:srgbClr val="002060"/>
                        </a:solidFill>
                      </a:endParaRPr>
                    </a:p>
                  </a:txBody>
                  <a:tcPr/>
                </a:tc>
                <a:tc>
                  <a:txBody>
                    <a:bodyPr/>
                    <a:lstStyle/>
                    <a:p>
                      <a:pPr algn="ctr"/>
                      <a:r>
                        <a:rPr lang="en-US" sz="1800">
                          <a:solidFill>
                            <a:srgbClr val="002060"/>
                          </a:solidFill>
                        </a:rPr>
                        <a:t>37%</a:t>
                      </a:r>
                      <a:endParaRPr lang="en-GB" sz="1800">
                        <a:solidFill>
                          <a:srgbClr val="002060"/>
                        </a:solidFill>
                      </a:endParaRPr>
                    </a:p>
                  </a:txBody>
                  <a:tcPr/>
                </a:tc>
                <a:tc>
                  <a:txBody>
                    <a:bodyPr/>
                    <a:lstStyle/>
                    <a:p>
                      <a:pPr algn="ctr"/>
                      <a:r>
                        <a:rPr lang="en-US" sz="1800">
                          <a:solidFill>
                            <a:srgbClr val="002060"/>
                          </a:solidFill>
                        </a:rPr>
                        <a:t>44%</a:t>
                      </a:r>
                      <a:endParaRPr lang="en-GB" sz="1800">
                        <a:solidFill>
                          <a:srgbClr val="002060"/>
                        </a:solidFill>
                      </a:endParaRPr>
                    </a:p>
                  </a:txBody>
                  <a:tcPr/>
                </a:tc>
                <a:tc>
                  <a:txBody>
                    <a:bodyPr/>
                    <a:lstStyle/>
                    <a:p>
                      <a:pPr algn="ctr"/>
                      <a:r>
                        <a:rPr lang="en-US" sz="1800">
                          <a:solidFill>
                            <a:srgbClr val="002060"/>
                          </a:solidFill>
                        </a:rPr>
                        <a:t>4%</a:t>
                      </a:r>
                      <a:endParaRPr lang="en-GB" sz="1800">
                        <a:solidFill>
                          <a:srgbClr val="002060"/>
                        </a:solidFill>
                      </a:endParaRPr>
                    </a:p>
                  </a:txBody>
                  <a:tcPr/>
                </a:tc>
                <a:tc>
                  <a:txBody>
                    <a:bodyPr/>
                    <a:lstStyle/>
                    <a:p>
                      <a:pPr algn="ctr"/>
                      <a:r>
                        <a:rPr lang="en-US" sz="1800">
                          <a:solidFill>
                            <a:srgbClr val="002060"/>
                          </a:solidFill>
                        </a:rPr>
                        <a:t>8%</a:t>
                      </a:r>
                      <a:endParaRPr lang="en-GB" sz="1800">
                        <a:solidFill>
                          <a:srgbClr val="002060"/>
                        </a:solidFill>
                      </a:endParaRPr>
                    </a:p>
                  </a:txBody>
                  <a:tcPr/>
                </a:tc>
                <a:extLst>
                  <a:ext uri="{0D108BD9-81ED-4DB2-BD59-A6C34878D82A}">
                    <a16:rowId xmlns:a16="http://schemas.microsoft.com/office/drawing/2014/main" val="1877009108"/>
                  </a:ext>
                </a:extLst>
              </a:tr>
            </a:tbl>
          </a:graphicData>
        </a:graphic>
      </p:graphicFrame>
      <p:sp>
        <p:nvSpPr>
          <p:cNvPr id="43" name="TextBox 42">
            <a:extLst>
              <a:ext uri="{FF2B5EF4-FFF2-40B4-BE49-F238E27FC236}">
                <a16:creationId xmlns:a16="http://schemas.microsoft.com/office/drawing/2014/main" id="{D829D35F-EFB2-B651-CC6D-9D69986AC77A}"/>
              </a:ext>
            </a:extLst>
          </p:cNvPr>
          <p:cNvSpPr txBox="1"/>
          <p:nvPr/>
        </p:nvSpPr>
        <p:spPr>
          <a:xfrm>
            <a:off x="496300" y="5995699"/>
            <a:ext cx="4588364" cy="276999"/>
          </a:xfrm>
          <a:prstGeom prst="rect">
            <a:avLst/>
          </a:prstGeom>
          <a:noFill/>
        </p:spPr>
        <p:txBody>
          <a:bodyPr wrap="square">
            <a:spAutoFit/>
          </a:bodyPr>
          <a:lstStyle/>
          <a:p>
            <a:r>
              <a:rPr lang="en-GB" sz="1200">
                <a:solidFill>
                  <a:schemeClr val="accent1"/>
                </a:solidFill>
                <a:ea typeface="Times New Roman" panose="02020603050405020304" pitchFamily="18" charset="0"/>
                <a:cs typeface="Times New Roman" panose="02020603050405020304" pitchFamily="18" charset="0"/>
              </a:rPr>
              <a:t>Source: </a:t>
            </a:r>
            <a:r>
              <a:rPr lang="en-GB" sz="1200">
                <a:solidFill>
                  <a:schemeClr val="accent1"/>
                </a:solidFill>
              </a:rPr>
              <a:t>Eurostat</a:t>
            </a:r>
            <a:endParaRPr lang="en-GB" sz="120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83622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88792-190D-7BF6-2C5B-A9DCF6155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5A8336-E067-243A-2CB2-C7D2D1916020}"/>
              </a:ext>
            </a:extLst>
          </p:cNvPr>
          <p:cNvSpPr>
            <a:spLocks noGrp="1"/>
          </p:cNvSpPr>
          <p:nvPr>
            <p:ph type="title"/>
          </p:nvPr>
        </p:nvSpPr>
        <p:spPr>
          <a:xfrm>
            <a:off x="852655" y="284926"/>
            <a:ext cx="8538354" cy="558217"/>
          </a:xfrm>
        </p:spPr>
        <p:txBody>
          <a:bodyPr/>
          <a:lstStyle/>
          <a:p>
            <a:r>
              <a:rPr lang="en-US"/>
              <a:t>Task 2: Markets</a:t>
            </a:r>
          </a:p>
        </p:txBody>
      </p:sp>
      <p:sp>
        <p:nvSpPr>
          <p:cNvPr id="4" name="Text Placeholder 3">
            <a:extLst>
              <a:ext uri="{FF2B5EF4-FFF2-40B4-BE49-F238E27FC236}">
                <a16:creationId xmlns:a16="http://schemas.microsoft.com/office/drawing/2014/main" id="{3E09CD8D-284D-2FC1-B7B4-041950F83957}"/>
              </a:ext>
            </a:extLst>
          </p:cNvPr>
          <p:cNvSpPr>
            <a:spLocks noGrp="1"/>
          </p:cNvSpPr>
          <p:nvPr>
            <p:ph type="body" idx="13"/>
          </p:nvPr>
        </p:nvSpPr>
        <p:spPr>
          <a:xfrm>
            <a:off x="958349" y="843143"/>
            <a:ext cx="8110837" cy="478581"/>
          </a:xfrm>
        </p:spPr>
        <p:txBody>
          <a:bodyPr/>
          <a:lstStyle/>
          <a:p>
            <a:r>
              <a:rPr lang="en-US"/>
              <a:t>Preliminary conclusions and recommendations</a:t>
            </a:r>
          </a:p>
        </p:txBody>
      </p:sp>
      <p:grpSp>
        <p:nvGrpSpPr>
          <p:cNvPr id="44" name="Group 43">
            <a:extLst>
              <a:ext uri="{FF2B5EF4-FFF2-40B4-BE49-F238E27FC236}">
                <a16:creationId xmlns:a16="http://schemas.microsoft.com/office/drawing/2014/main" id="{CCA4EDD3-1956-F201-6166-9472BCC16BB0}"/>
              </a:ext>
            </a:extLst>
          </p:cNvPr>
          <p:cNvGrpSpPr/>
          <p:nvPr/>
        </p:nvGrpSpPr>
        <p:grpSpPr>
          <a:xfrm>
            <a:off x="836890" y="1344647"/>
            <a:ext cx="5867925" cy="1388222"/>
            <a:chOff x="836890" y="1344647"/>
            <a:chExt cx="5867925" cy="1388222"/>
          </a:xfrm>
        </p:grpSpPr>
        <p:sp>
          <p:nvSpPr>
            <p:cNvPr id="6" name="Rectangle: Rounded Corners 5">
              <a:extLst>
                <a:ext uri="{FF2B5EF4-FFF2-40B4-BE49-F238E27FC236}">
                  <a16:creationId xmlns:a16="http://schemas.microsoft.com/office/drawing/2014/main" id="{DB94C3B0-E0FC-3365-9822-F355EC4C878D}"/>
                </a:ext>
              </a:extLst>
            </p:cNvPr>
            <p:cNvSpPr/>
            <p:nvPr/>
          </p:nvSpPr>
          <p:spPr>
            <a:xfrm>
              <a:off x="852655" y="1344647"/>
              <a:ext cx="5852160" cy="1388222"/>
            </a:xfrm>
            <a:prstGeom prst="roundRect">
              <a:avLst/>
            </a:prstGeom>
            <a:solidFill>
              <a:srgbClr val="3F6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marL="857250" indent="-285750">
                <a:spcAft>
                  <a:spcPts val="600"/>
                </a:spcAft>
              </a:pPr>
              <a:r>
                <a:rPr lang="en-US" sz="1600" b="1"/>
                <a:t>Highly fragmented sector</a:t>
              </a:r>
            </a:p>
            <a:p>
              <a:pPr marL="857250" indent="-285750">
                <a:lnSpc>
                  <a:spcPct val="90000"/>
                </a:lnSpc>
                <a:spcAft>
                  <a:spcPts val="300"/>
                </a:spcAft>
                <a:buClr>
                  <a:schemeClr val="accent5"/>
                </a:buClr>
                <a:buFont typeface="Wingdings" panose="05000000000000000000" pitchFamily="2" charset="2"/>
                <a:buChar char="§"/>
              </a:pPr>
              <a:r>
                <a:rPr lang="en-US" sz="1400"/>
                <a:t>Very heterogenous product group</a:t>
              </a:r>
            </a:p>
            <a:p>
              <a:pPr marL="857250" indent="-285750">
                <a:lnSpc>
                  <a:spcPct val="90000"/>
                </a:lnSpc>
                <a:spcAft>
                  <a:spcPts val="300"/>
                </a:spcAft>
                <a:buClr>
                  <a:schemeClr val="accent5"/>
                </a:buClr>
                <a:buFont typeface="Wingdings" panose="05000000000000000000" pitchFamily="2" charset="2"/>
                <a:buChar char="§"/>
              </a:pPr>
              <a:r>
                <a:rPr lang="en-US" sz="1400"/>
                <a:t>Manufacturing dominated by micro-enterprises</a:t>
              </a:r>
            </a:p>
            <a:p>
              <a:pPr marL="857250" indent="-285750">
                <a:lnSpc>
                  <a:spcPct val="90000"/>
                </a:lnSpc>
                <a:spcAft>
                  <a:spcPts val="300"/>
                </a:spcAft>
                <a:buClr>
                  <a:schemeClr val="accent5"/>
                </a:buClr>
                <a:buFont typeface="Wingdings" panose="05000000000000000000" pitchFamily="2" charset="2"/>
                <a:buChar char="§"/>
              </a:pPr>
              <a:r>
                <a:rPr lang="en-US" sz="1400"/>
                <a:t>Future requirements need to remain proportionate and feasible for micro-enterprises and SMEs</a:t>
              </a:r>
            </a:p>
          </p:txBody>
        </p:sp>
        <p:pic>
          <p:nvPicPr>
            <p:cNvPr id="35" name="Graphic 34" descr="Badge 1 with solid fill">
              <a:extLst>
                <a:ext uri="{FF2B5EF4-FFF2-40B4-BE49-F238E27FC236}">
                  <a16:creationId xmlns:a16="http://schemas.microsoft.com/office/drawing/2014/main" id="{40B88FCA-A67A-2EA6-9DC2-4B6230BE7D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6890" y="1755527"/>
              <a:ext cx="731520" cy="731520"/>
            </a:xfrm>
            <a:prstGeom prst="rect">
              <a:avLst/>
            </a:prstGeom>
          </p:spPr>
        </p:pic>
      </p:grpSp>
      <p:grpSp>
        <p:nvGrpSpPr>
          <p:cNvPr id="45" name="Group 44">
            <a:extLst>
              <a:ext uri="{FF2B5EF4-FFF2-40B4-BE49-F238E27FC236}">
                <a16:creationId xmlns:a16="http://schemas.microsoft.com/office/drawing/2014/main" id="{AEA1E944-FDF9-EB26-F560-55C654D00379}"/>
              </a:ext>
            </a:extLst>
          </p:cNvPr>
          <p:cNvGrpSpPr/>
          <p:nvPr/>
        </p:nvGrpSpPr>
        <p:grpSpPr>
          <a:xfrm>
            <a:off x="836890" y="2821084"/>
            <a:ext cx="5867925" cy="1493017"/>
            <a:chOff x="836890" y="2821084"/>
            <a:chExt cx="5867925" cy="1493017"/>
          </a:xfrm>
        </p:grpSpPr>
        <p:sp>
          <p:nvSpPr>
            <p:cNvPr id="37" name="Rectangle: Rounded Corners 36">
              <a:extLst>
                <a:ext uri="{FF2B5EF4-FFF2-40B4-BE49-F238E27FC236}">
                  <a16:creationId xmlns:a16="http://schemas.microsoft.com/office/drawing/2014/main" id="{2E5A323B-4516-27C5-5539-3EDF02B93EF2}"/>
                </a:ext>
              </a:extLst>
            </p:cNvPr>
            <p:cNvSpPr/>
            <p:nvPr/>
          </p:nvSpPr>
          <p:spPr>
            <a:xfrm>
              <a:off x="852655" y="2821084"/>
              <a:ext cx="5852160" cy="1493017"/>
            </a:xfrm>
            <a:prstGeom prst="roundRect">
              <a:avLst/>
            </a:prstGeom>
            <a:solidFill>
              <a:srgbClr val="3F6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marL="857250" indent="-285750">
                <a:spcAft>
                  <a:spcPts val="600"/>
                </a:spcAft>
              </a:pPr>
              <a:r>
                <a:rPr lang="en-GB" sz="1700" b="1" noProof="0"/>
                <a:t>Prioritise</a:t>
              </a:r>
              <a:r>
                <a:rPr lang="en-US" sz="1700" b="1"/>
                <a:t> lifetime extension</a:t>
              </a:r>
            </a:p>
            <a:p>
              <a:pPr marL="857250" indent="-285750">
                <a:spcAft>
                  <a:spcPts val="300"/>
                </a:spcAft>
                <a:buClr>
                  <a:schemeClr val="accent5"/>
                </a:buClr>
                <a:buFont typeface="Wingdings" panose="05000000000000000000" pitchFamily="2" charset="2"/>
                <a:buChar char="§"/>
              </a:pPr>
              <a:r>
                <a:rPr lang="en-US" sz="1500"/>
                <a:t>Durability is the leading circular design priority. </a:t>
              </a:r>
            </a:p>
            <a:p>
              <a:pPr marL="857250" indent="-285750">
                <a:spcAft>
                  <a:spcPts val="300"/>
                </a:spcAft>
                <a:buClr>
                  <a:schemeClr val="accent5"/>
                </a:buClr>
                <a:buFont typeface="Wingdings" panose="05000000000000000000" pitchFamily="2" charset="2"/>
                <a:buChar char="§"/>
              </a:pPr>
              <a:r>
                <a:rPr lang="en-US" sz="1500"/>
                <a:t>Repair information, spare parts, warranties, reuse and refurbishment merit particular attention in subsequent policy analysis.</a:t>
              </a:r>
            </a:p>
            <a:p>
              <a:pPr marL="857250" indent="-285750">
                <a:spcAft>
                  <a:spcPts val="300"/>
                </a:spcAft>
                <a:buClr>
                  <a:schemeClr val="accent5"/>
                </a:buClr>
                <a:buFont typeface="Wingdings" panose="05000000000000000000" pitchFamily="2" charset="2"/>
                <a:buChar char="§"/>
              </a:pPr>
              <a:r>
                <a:rPr lang="en-US" sz="1500"/>
                <a:t>Furniture-as-a-Service is emerging in </a:t>
              </a:r>
              <a:r>
                <a:rPr lang="en-US" sz="1500" err="1"/>
                <a:t>B2B</a:t>
              </a:r>
              <a:r>
                <a:rPr lang="en-US" sz="1500"/>
                <a:t> settings</a:t>
              </a:r>
            </a:p>
          </p:txBody>
        </p:sp>
        <p:pic>
          <p:nvPicPr>
            <p:cNvPr id="33" name="Graphic 32" descr="Badge with solid fill">
              <a:extLst>
                <a:ext uri="{FF2B5EF4-FFF2-40B4-BE49-F238E27FC236}">
                  <a16:creationId xmlns:a16="http://schemas.microsoft.com/office/drawing/2014/main" id="{B6A8364C-353D-3BA5-E481-DC6C862E11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6890" y="3234373"/>
              <a:ext cx="731520" cy="731520"/>
            </a:xfrm>
            <a:prstGeom prst="rect">
              <a:avLst/>
            </a:prstGeom>
          </p:spPr>
        </p:pic>
      </p:grpSp>
      <p:grpSp>
        <p:nvGrpSpPr>
          <p:cNvPr id="56" name="Group 55">
            <a:extLst>
              <a:ext uri="{FF2B5EF4-FFF2-40B4-BE49-F238E27FC236}">
                <a16:creationId xmlns:a16="http://schemas.microsoft.com/office/drawing/2014/main" id="{E4BEDFFE-CDF3-C680-1F5B-E8897AB436D7}"/>
              </a:ext>
            </a:extLst>
          </p:cNvPr>
          <p:cNvGrpSpPr/>
          <p:nvPr/>
        </p:nvGrpSpPr>
        <p:grpSpPr>
          <a:xfrm>
            <a:off x="852655" y="4402316"/>
            <a:ext cx="5852160" cy="1795599"/>
            <a:chOff x="852655" y="4402316"/>
            <a:chExt cx="5852160" cy="1795599"/>
          </a:xfrm>
        </p:grpSpPr>
        <p:sp>
          <p:nvSpPr>
            <p:cNvPr id="39" name="Rectangle: Rounded Corners 38">
              <a:extLst>
                <a:ext uri="{FF2B5EF4-FFF2-40B4-BE49-F238E27FC236}">
                  <a16:creationId xmlns:a16="http://schemas.microsoft.com/office/drawing/2014/main" id="{505EE518-F333-40FE-F9D1-D60D5B8227E9}"/>
                </a:ext>
              </a:extLst>
            </p:cNvPr>
            <p:cNvSpPr/>
            <p:nvPr/>
          </p:nvSpPr>
          <p:spPr>
            <a:xfrm>
              <a:off x="852655" y="4402316"/>
              <a:ext cx="5852160" cy="1795599"/>
            </a:xfrm>
            <a:prstGeom prst="roundRect">
              <a:avLst/>
            </a:prstGeom>
            <a:solidFill>
              <a:srgbClr val="3F6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marL="857250" indent="-285750">
                <a:spcAft>
                  <a:spcPts val="600"/>
                </a:spcAft>
              </a:pPr>
              <a:r>
                <a:rPr lang="en-US" sz="1700" b="1" noProof="0"/>
                <a:t>Material efficiency and raw material exposure</a:t>
              </a:r>
            </a:p>
            <a:p>
              <a:pPr marL="857250" indent="-285750">
                <a:lnSpc>
                  <a:spcPct val="90000"/>
                </a:lnSpc>
                <a:spcAft>
                  <a:spcPts val="300"/>
                </a:spcAft>
                <a:buClr>
                  <a:schemeClr val="accent5"/>
                </a:buClr>
                <a:buFont typeface="Wingdings" panose="05000000000000000000" pitchFamily="2" charset="2"/>
                <a:buChar char="§"/>
              </a:pPr>
              <a:r>
                <a:rPr lang="en-US" sz="1500"/>
                <a:t>Wood is the dominant material, facing competition from other sectors</a:t>
              </a:r>
            </a:p>
            <a:p>
              <a:pPr marL="857250" indent="-285750">
                <a:lnSpc>
                  <a:spcPct val="90000"/>
                </a:lnSpc>
                <a:spcAft>
                  <a:spcPts val="300"/>
                </a:spcAft>
                <a:buClr>
                  <a:schemeClr val="accent5"/>
                </a:buClr>
                <a:buFont typeface="Wingdings" panose="05000000000000000000" pitchFamily="2" charset="2"/>
                <a:buChar char="§"/>
              </a:pPr>
              <a:r>
                <a:rPr lang="en-US" sz="1500"/>
                <a:t>Exposure to non-EU suppliers for veneer sheets and plywood</a:t>
              </a:r>
            </a:p>
            <a:p>
              <a:pPr marL="857250" indent="-285750">
                <a:lnSpc>
                  <a:spcPct val="90000"/>
                </a:lnSpc>
                <a:spcAft>
                  <a:spcPts val="300"/>
                </a:spcAft>
                <a:buClr>
                  <a:schemeClr val="accent5"/>
                </a:buClr>
                <a:buFont typeface="Wingdings" panose="05000000000000000000" pitchFamily="2" charset="2"/>
                <a:buChar char="§"/>
              </a:pPr>
              <a:r>
                <a:rPr lang="en-US" sz="1500" err="1"/>
                <a:t>ESPR</a:t>
              </a:r>
              <a:r>
                <a:rPr lang="en-US" sz="1500"/>
                <a:t> measures should consider reduced virgin-material demand and increase of recycled content, especially where import exposure is higher</a:t>
              </a:r>
              <a:r>
                <a:rPr lang="en-US" sz="1400"/>
                <a:t>.</a:t>
              </a:r>
            </a:p>
          </p:txBody>
        </p:sp>
        <p:pic>
          <p:nvPicPr>
            <p:cNvPr id="55" name="Graphic 54" descr="Badge 3 with solid fill">
              <a:extLst>
                <a:ext uri="{FF2B5EF4-FFF2-40B4-BE49-F238E27FC236}">
                  <a16:creationId xmlns:a16="http://schemas.microsoft.com/office/drawing/2014/main" id="{E67D97FC-A71D-14E9-7CA3-70EA6B828B1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2655" y="4934355"/>
              <a:ext cx="731520" cy="731520"/>
            </a:xfrm>
            <a:prstGeom prst="rect">
              <a:avLst/>
            </a:prstGeom>
          </p:spPr>
        </p:pic>
      </p:grpSp>
      <p:grpSp>
        <p:nvGrpSpPr>
          <p:cNvPr id="65" name="Group 64">
            <a:extLst>
              <a:ext uri="{FF2B5EF4-FFF2-40B4-BE49-F238E27FC236}">
                <a16:creationId xmlns:a16="http://schemas.microsoft.com/office/drawing/2014/main" id="{CF08D2EE-8B63-E98F-4255-1FCDEA48CCFF}"/>
              </a:ext>
            </a:extLst>
          </p:cNvPr>
          <p:cNvGrpSpPr/>
          <p:nvPr/>
        </p:nvGrpSpPr>
        <p:grpSpPr>
          <a:xfrm>
            <a:off x="7101653" y="1406502"/>
            <a:ext cx="4898669" cy="2161090"/>
            <a:chOff x="7101653" y="1406502"/>
            <a:chExt cx="4898669" cy="2161090"/>
          </a:xfrm>
        </p:grpSpPr>
        <p:sp>
          <p:nvSpPr>
            <p:cNvPr id="41" name="Rectangle: Rounded Corners 40">
              <a:extLst>
                <a:ext uri="{FF2B5EF4-FFF2-40B4-BE49-F238E27FC236}">
                  <a16:creationId xmlns:a16="http://schemas.microsoft.com/office/drawing/2014/main" id="{D231D568-55C5-EF05-A839-3E6940E16F4C}"/>
                </a:ext>
              </a:extLst>
            </p:cNvPr>
            <p:cNvSpPr/>
            <p:nvPr/>
          </p:nvSpPr>
          <p:spPr>
            <a:xfrm>
              <a:off x="7109168" y="1406502"/>
              <a:ext cx="4891154" cy="2161090"/>
            </a:xfrm>
            <a:prstGeom prst="roundRect">
              <a:avLst/>
            </a:prstGeom>
            <a:solidFill>
              <a:srgbClr val="3F6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20000"/>
            </a:bodyPr>
            <a:lstStyle/>
            <a:p>
              <a:pPr marL="857250" indent="-285750">
                <a:spcAft>
                  <a:spcPts val="600"/>
                </a:spcAft>
              </a:pPr>
              <a:r>
                <a:rPr lang="en-US" sz="1700" b="1" noProof="0"/>
                <a:t>Transition through </a:t>
              </a:r>
              <a:r>
                <a:rPr lang="en-US" sz="1700" b="1" noProof="0" err="1"/>
                <a:t>digitalisation</a:t>
              </a:r>
              <a:r>
                <a:rPr lang="en-US" sz="1700" b="1" noProof="0"/>
                <a:t> and innovation</a:t>
              </a:r>
            </a:p>
            <a:p>
              <a:pPr marL="857250" indent="-285750">
                <a:spcAft>
                  <a:spcPts val="300"/>
                </a:spcAft>
                <a:buClr>
                  <a:schemeClr val="accent5"/>
                </a:buClr>
                <a:buFont typeface="Wingdings" panose="05000000000000000000" pitchFamily="2" charset="2"/>
                <a:buChar char="§"/>
              </a:pPr>
              <a:r>
                <a:rPr lang="en-US" sz="1500"/>
                <a:t>Digital tools in design, product visualization, resale market</a:t>
              </a:r>
            </a:p>
            <a:p>
              <a:pPr marL="857250" indent="-285750">
                <a:spcAft>
                  <a:spcPts val="300"/>
                </a:spcAft>
                <a:buClr>
                  <a:schemeClr val="accent5"/>
                </a:buClr>
                <a:buFont typeface="Wingdings" panose="05000000000000000000" pitchFamily="2" charset="2"/>
                <a:buChar char="§"/>
              </a:pPr>
              <a:r>
                <a:rPr lang="en-US" sz="1500"/>
                <a:t>Innovation in materials (bio-based, recycled) and design</a:t>
              </a:r>
            </a:p>
            <a:p>
              <a:pPr marL="857250" indent="-285750">
                <a:spcAft>
                  <a:spcPts val="300"/>
                </a:spcAft>
                <a:buClr>
                  <a:schemeClr val="accent5"/>
                </a:buClr>
                <a:buFont typeface="Wingdings" panose="05000000000000000000" pitchFamily="2" charset="2"/>
                <a:buChar char="§"/>
              </a:pPr>
              <a:r>
                <a:rPr lang="en-US" sz="1500"/>
                <a:t>Existing business models (e.g. take-back and refurbishment schemes) can provide data on product features that can support circularity</a:t>
              </a:r>
            </a:p>
          </p:txBody>
        </p:sp>
        <p:pic>
          <p:nvPicPr>
            <p:cNvPr id="62" name="Graphic 61" descr="Badge 4 with solid fill">
              <a:extLst>
                <a:ext uri="{FF2B5EF4-FFF2-40B4-BE49-F238E27FC236}">
                  <a16:creationId xmlns:a16="http://schemas.microsoft.com/office/drawing/2014/main" id="{C4BC8DC2-A335-D33B-B953-65DE4D58C5C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01653" y="2145788"/>
              <a:ext cx="731520" cy="731520"/>
            </a:xfrm>
            <a:prstGeom prst="rect">
              <a:avLst/>
            </a:prstGeom>
          </p:spPr>
        </p:pic>
      </p:grpSp>
      <p:grpSp>
        <p:nvGrpSpPr>
          <p:cNvPr id="66" name="Group 65">
            <a:extLst>
              <a:ext uri="{FF2B5EF4-FFF2-40B4-BE49-F238E27FC236}">
                <a16:creationId xmlns:a16="http://schemas.microsoft.com/office/drawing/2014/main" id="{8626B781-4F37-6DF0-C033-AC2A6E720E49}"/>
              </a:ext>
            </a:extLst>
          </p:cNvPr>
          <p:cNvGrpSpPr/>
          <p:nvPr/>
        </p:nvGrpSpPr>
        <p:grpSpPr>
          <a:xfrm>
            <a:off x="7101653" y="3923688"/>
            <a:ext cx="4898669" cy="1941137"/>
            <a:chOff x="7101653" y="3923688"/>
            <a:chExt cx="4898669" cy="1941137"/>
          </a:xfrm>
        </p:grpSpPr>
        <p:sp>
          <p:nvSpPr>
            <p:cNvPr id="43" name="Rectangle: Rounded Corners 42">
              <a:extLst>
                <a:ext uri="{FF2B5EF4-FFF2-40B4-BE49-F238E27FC236}">
                  <a16:creationId xmlns:a16="http://schemas.microsoft.com/office/drawing/2014/main" id="{7171AD22-F235-EABB-4519-DFD3C841BB30}"/>
                </a:ext>
              </a:extLst>
            </p:cNvPr>
            <p:cNvSpPr/>
            <p:nvPr/>
          </p:nvSpPr>
          <p:spPr>
            <a:xfrm>
              <a:off x="7109168" y="3923688"/>
              <a:ext cx="4891154" cy="1941137"/>
            </a:xfrm>
            <a:prstGeom prst="roundRect">
              <a:avLst/>
            </a:prstGeom>
            <a:solidFill>
              <a:srgbClr val="3F6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857250" indent="-285750">
                <a:spcAft>
                  <a:spcPts val="600"/>
                </a:spcAft>
              </a:pPr>
              <a:r>
                <a:rPr lang="en-US" sz="1600" b="1" noProof="0"/>
                <a:t>Account for significant data limitations</a:t>
              </a:r>
            </a:p>
            <a:p>
              <a:pPr marL="857250" indent="-285750">
                <a:lnSpc>
                  <a:spcPct val="80000"/>
                </a:lnSpc>
                <a:spcAft>
                  <a:spcPts val="300"/>
                </a:spcAft>
                <a:buClr>
                  <a:schemeClr val="accent5"/>
                </a:buClr>
                <a:buFont typeface="Wingdings" panose="05000000000000000000" pitchFamily="2" charset="2"/>
                <a:buChar char="§"/>
              </a:pPr>
              <a:r>
                <a:rPr lang="en-US" sz="1600"/>
                <a:t>Waste generation, recycling and end-of-life treatment</a:t>
              </a:r>
            </a:p>
            <a:p>
              <a:pPr marL="857250" indent="-285750">
                <a:lnSpc>
                  <a:spcPct val="80000"/>
                </a:lnSpc>
                <a:spcAft>
                  <a:spcPts val="300"/>
                </a:spcAft>
                <a:buClr>
                  <a:schemeClr val="accent5"/>
                </a:buClr>
                <a:buFont typeface="Wingdings" panose="05000000000000000000" pitchFamily="2" charset="2"/>
                <a:buChar char="§"/>
              </a:pPr>
              <a:r>
                <a:rPr lang="en-US" sz="1600"/>
                <a:t>Repair, reuse, second-hand market</a:t>
              </a:r>
            </a:p>
            <a:p>
              <a:pPr marL="857250" indent="-285750">
                <a:lnSpc>
                  <a:spcPct val="80000"/>
                </a:lnSpc>
                <a:spcAft>
                  <a:spcPts val="300"/>
                </a:spcAft>
                <a:buClr>
                  <a:schemeClr val="accent5"/>
                </a:buClr>
                <a:buFont typeface="Wingdings" panose="05000000000000000000" pitchFamily="2" charset="2"/>
                <a:buChar char="§"/>
              </a:pPr>
              <a:r>
                <a:rPr lang="en-US" sz="1600"/>
                <a:t>Base-case construction and policy options should reflect these uncertainties.</a:t>
              </a:r>
            </a:p>
          </p:txBody>
        </p:sp>
        <p:pic>
          <p:nvPicPr>
            <p:cNvPr id="64" name="Graphic 63" descr="Badge 5 with solid fill">
              <a:extLst>
                <a:ext uri="{FF2B5EF4-FFF2-40B4-BE49-F238E27FC236}">
                  <a16:creationId xmlns:a16="http://schemas.microsoft.com/office/drawing/2014/main" id="{E7377CC5-3167-699B-696D-6BDE483A977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01653" y="4528496"/>
              <a:ext cx="731520" cy="731520"/>
            </a:xfrm>
            <a:prstGeom prst="rect">
              <a:avLst/>
            </a:prstGeom>
          </p:spPr>
        </p:pic>
      </p:grpSp>
    </p:spTree>
    <p:extLst>
      <p:ext uri="{BB962C8B-B14F-4D97-AF65-F5344CB8AC3E}">
        <p14:creationId xmlns:p14="http://schemas.microsoft.com/office/powerpoint/2010/main" val="2568617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78EF-BC58-0DFE-479C-377C1DA3716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96D45F8-9CFC-87CD-1BA9-81EE2C29384A}"/>
              </a:ext>
            </a:extLst>
          </p:cNvPr>
          <p:cNvSpPr>
            <a:spLocks noGrp="1"/>
          </p:cNvSpPr>
          <p:nvPr>
            <p:ph type="title"/>
          </p:nvPr>
        </p:nvSpPr>
        <p:spPr>
          <a:xfrm>
            <a:off x="423219" y="131975"/>
            <a:ext cx="8538354" cy="484454"/>
          </a:xfrm>
        </p:spPr>
        <p:txBody>
          <a:bodyPr/>
          <a:lstStyle/>
          <a:p>
            <a:r>
              <a:rPr lang="en-US" noProof="0"/>
              <a:t>Task 2: Markets</a:t>
            </a:r>
          </a:p>
        </p:txBody>
      </p:sp>
      <p:sp>
        <p:nvSpPr>
          <p:cNvPr id="7" name="Content Placeholder 6">
            <a:extLst>
              <a:ext uri="{FF2B5EF4-FFF2-40B4-BE49-F238E27FC236}">
                <a16:creationId xmlns:a16="http://schemas.microsoft.com/office/drawing/2014/main" id="{0020798D-6763-12A9-5DC8-EF48BEA9A658}"/>
              </a:ext>
            </a:extLst>
          </p:cNvPr>
          <p:cNvSpPr>
            <a:spLocks noGrp="1"/>
          </p:cNvSpPr>
          <p:nvPr>
            <p:ph idx="1"/>
          </p:nvPr>
        </p:nvSpPr>
        <p:spPr>
          <a:xfrm>
            <a:off x="294386" y="911722"/>
            <a:ext cx="11897614" cy="5404865"/>
          </a:xfrm>
        </p:spPr>
        <p:txBody>
          <a:bodyPr>
            <a:noAutofit/>
          </a:bodyPr>
          <a:lstStyle/>
          <a:p>
            <a:r>
              <a:rPr lang="en-GB" sz="1800" b="1"/>
              <a:t>Q1:</a:t>
            </a:r>
            <a:r>
              <a:rPr lang="en-GB" sz="1800"/>
              <a:t> Do the 2024 </a:t>
            </a:r>
            <a:r>
              <a:rPr lang="en-GB" sz="1800" b="1"/>
              <a:t>production volumes and values</a:t>
            </a:r>
            <a:r>
              <a:rPr lang="en-GB" sz="1800"/>
              <a:t>, and the relative importance of the main furniture product categories, appear representative of the EU market?</a:t>
            </a:r>
          </a:p>
          <a:p>
            <a:r>
              <a:rPr lang="en-GB" sz="1800" b="1"/>
              <a:t>Q2:</a:t>
            </a:r>
            <a:r>
              <a:rPr lang="en-GB" sz="1800"/>
              <a:t> Does the decline in reported </a:t>
            </a:r>
            <a:r>
              <a:rPr lang="en-GB" sz="1800" b="1"/>
              <a:t>physical production </a:t>
            </a:r>
            <a:r>
              <a:rPr lang="en-GB" sz="1800"/>
              <a:t>between 2021 and 2024, including the substantial decline for other wooden furniture, reflect developments observed in the market, or could changes in reporting or product classification partly explain this trend?</a:t>
            </a:r>
          </a:p>
          <a:p>
            <a:r>
              <a:rPr lang="en-GB" sz="1800" b="1"/>
              <a:t>Q3:</a:t>
            </a:r>
            <a:r>
              <a:rPr lang="en-GB" sz="1800"/>
              <a:t> Do the </a:t>
            </a:r>
            <a:r>
              <a:rPr lang="en-GB" sz="1800" b="1"/>
              <a:t>sold production volumes and values </a:t>
            </a:r>
            <a:r>
              <a:rPr lang="en-GB" sz="1800"/>
              <a:t>presented above broadly reflect the scale and composition of the EU furniture market?</a:t>
            </a:r>
          </a:p>
          <a:p>
            <a:r>
              <a:rPr lang="en-GB" sz="1800" b="1"/>
              <a:t>Q4:</a:t>
            </a:r>
            <a:r>
              <a:rPr lang="en-GB" sz="1800"/>
              <a:t> Does the product coverage used here adequately capture </a:t>
            </a:r>
            <a:r>
              <a:rPr lang="en-GB" sz="1800" b="1"/>
              <a:t>furniture trade </a:t>
            </a:r>
            <a:r>
              <a:rPr lang="en-GB" sz="1800"/>
              <a:t>relevant to the ESPR, particularly given the importance of furniture parts, components and other product codes outside the eight main categories?</a:t>
            </a:r>
          </a:p>
          <a:p>
            <a:r>
              <a:rPr lang="en-GB" sz="1800" b="1"/>
              <a:t>Q5</a:t>
            </a:r>
            <a:r>
              <a:rPr lang="en-GB" sz="1800"/>
              <a:t>: Do the </a:t>
            </a:r>
            <a:r>
              <a:rPr lang="en-GB" sz="1800" b="1"/>
              <a:t>apparent consumption </a:t>
            </a:r>
            <a:r>
              <a:rPr lang="en-GB" sz="1800"/>
              <a:t>estimates and import shares presented above broadly reflect the EU furniture market?</a:t>
            </a:r>
          </a:p>
          <a:p>
            <a:r>
              <a:rPr lang="en-GB" sz="1800" b="1"/>
              <a:t>Q6:</a:t>
            </a:r>
            <a:r>
              <a:rPr lang="en-GB" sz="1800"/>
              <a:t> Are additional data available to validate these estimates or enable </a:t>
            </a:r>
            <a:r>
              <a:rPr lang="en-GB" sz="1800" b="1"/>
              <a:t>apparent consumption </a:t>
            </a:r>
            <a:r>
              <a:rPr lang="en-GB" sz="1800"/>
              <a:t>to be assessed in physical units?</a:t>
            </a:r>
          </a:p>
          <a:p>
            <a:r>
              <a:rPr lang="en-GB" sz="1800" b="1"/>
              <a:t>Q7: </a:t>
            </a:r>
            <a:r>
              <a:rPr lang="en-GB" sz="1800"/>
              <a:t>To what extent do the findings regarding </a:t>
            </a:r>
            <a:r>
              <a:rPr lang="en-GB" sz="1800" b="1"/>
              <a:t>repair</a:t>
            </a:r>
            <a:r>
              <a:rPr lang="en-GB" sz="1800"/>
              <a:t>, </a:t>
            </a:r>
            <a:r>
              <a:rPr lang="en-GB" sz="1800" b="1"/>
              <a:t>refurbishment</a:t>
            </a:r>
            <a:r>
              <a:rPr lang="en-GB" sz="1800"/>
              <a:t>, </a:t>
            </a:r>
            <a:r>
              <a:rPr lang="en-GB" sz="1800" b="1"/>
              <a:t>remanufacturing</a:t>
            </a:r>
            <a:r>
              <a:rPr lang="en-GB" sz="1800"/>
              <a:t>, </a:t>
            </a:r>
            <a:r>
              <a:rPr lang="en-GB" sz="1800" b="1"/>
              <a:t>reuse</a:t>
            </a:r>
            <a:r>
              <a:rPr lang="en-GB" sz="1800"/>
              <a:t> and </a:t>
            </a:r>
            <a:r>
              <a:rPr lang="en-GB" sz="1800" b="1"/>
              <a:t>second-hand markets </a:t>
            </a:r>
            <a:r>
              <a:rPr lang="en-GB" sz="1800"/>
              <a:t>reflect current practice in your Member State? Are there additional data sources available?</a:t>
            </a:r>
          </a:p>
        </p:txBody>
      </p:sp>
      <p:sp>
        <p:nvSpPr>
          <p:cNvPr id="2" name="Text Placeholder 3">
            <a:extLst>
              <a:ext uri="{FF2B5EF4-FFF2-40B4-BE49-F238E27FC236}">
                <a16:creationId xmlns:a16="http://schemas.microsoft.com/office/drawing/2014/main" id="{C9F82801-EAF7-3994-1823-E1E2D6D4A7EF}"/>
              </a:ext>
            </a:extLst>
          </p:cNvPr>
          <p:cNvSpPr>
            <a:spLocks noGrp="1"/>
          </p:cNvSpPr>
          <p:nvPr>
            <p:ph type="body" idx="13"/>
          </p:nvPr>
        </p:nvSpPr>
        <p:spPr>
          <a:xfrm>
            <a:off x="423219" y="541413"/>
            <a:ext cx="9015712" cy="391841"/>
          </a:xfrm>
        </p:spPr>
        <p:txBody>
          <a:bodyPr/>
          <a:lstStyle/>
          <a:p>
            <a:r>
              <a:rPr lang="en-US"/>
              <a:t>Questions to Stakeholders</a:t>
            </a:r>
          </a:p>
        </p:txBody>
      </p:sp>
    </p:spTree>
    <p:extLst>
      <p:ext uri="{BB962C8B-B14F-4D97-AF65-F5344CB8AC3E}">
        <p14:creationId xmlns:p14="http://schemas.microsoft.com/office/powerpoint/2010/main" val="3529076777"/>
      </p:ext>
    </p:extLst>
  </p:cSld>
  <p:clrMapOvr>
    <a:masterClrMapping/>
  </p:clrMapOvr>
  <p:extLst>
    <p:ext uri="{6950BFC3-D8DA-4A85-94F7-54DA5524770B}">
      <p188:commentRel xmlns:p188="http://schemas.microsoft.com/office/powerpoint/2018/8/main" r:id="rId2"/>
    </p:ext>
  </p:extLs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D10AF-61BE-F857-81FD-39D2C04A813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3316A0-964D-5A6E-5A4A-701AA1F0F59E}"/>
              </a:ext>
            </a:extLst>
          </p:cNvPr>
          <p:cNvSpPr>
            <a:spLocks noGrp="1"/>
          </p:cNvSpPr>
          <p:nvPr>
            <p:ph type="title"/>
          </p:nvPr>
        </p:nvSpPr>
        <p:spPr>
          <a:xfrm>
            <a:off x="423219" y="131975"/>
            <a:ext cx="8538354" cy="484454"/>
          </a:xfrm>
        </p:spPr>
        <p:txBody>
          <a:bodyPr/>
          <a:lstStyle/>
          <a:p>
            <a:r>
              <a:rPr lang="en-US" noProof="0"/>
              <a:t>Task 2: Markets</a:t>
            </a:r>
          </a:p>
        </p:txBody>
      </p:sp>
      <p:sp>
        <p:nvSpPr>
          <p:cNvPr id="7" name="Content Placeholder 6">
            <a:extLst>
              <a:ext uri="{FF2B5EF4-FFF2-40B4-BE49-F238E27FC236}">
                <a16:creationId xmlns:a16="http://schemas.microsoft.com/office/drawing/2014/main" id="{0A83938A-768E-E9E1-A05B-58173A6AE576}"/>
              </a:ext>
            </a:extLst>
          </p:cNvPr>
          <p:cNvSpPr>
            <a:spLocks noGrp="1"/>
          </p:cNvSpPr>
          <p:nvPr>
            <p:ph idx="1"/>
          </p:nvPr>
        </p:nvSpPr>
        <p:spPr>
          <a:xfrm>
            <a:off x="294386" y="911722"/>
            <a:ext cx="11897614" cy="5404865"/>
          </a:xfrm>
        </p:spPr>
        <p:txBody>
          <a:bodyPr>
            <a:noAutofit/>
          </a:bodyPr>
          <a:lstStyle/>
          <a:p>
            <a:r>
              <a:rPr lang="en-GB" sz="1800" b="1"/>
              <a:t>Q8:</a:t>
            </a:r>
            <a:r>
              <a:rPr lang="en-GB" sz="1800"/>
              <a:t> Do you have knowledge of data, sources of data or estimates regarding the share of </a:t>
            </a:r>
            <a:r>
              <a:rPr lang="en-GB" sz="1800" b="1"/>
              <a:t>PP furniture </a:t>
            </a:r>
            <a:r>
              <a:rPr lang="en-GB" sz="1800"/>
              <a:t>in the total market size, even at the level of a specific Member State?</a:t>
            </a:r>
          </a:p>
          <a:p>
            <a:r>
              <a:rPr lang="en-GB" sz="1800" b="1"/>
              <a:t>Q9:</a:t>
            </a:r>
            <a:r>
              <a:rPr lang="en-GB" sz="1800"/>
              <a:t> Are additional data available on </a:t>
            </a:r>
            <a:r>
              <a:rPr lang="en-GB" sz="1800" b="1"/>
              <a:t>furniture lifetimes</a:t>
            </a:r>
            <a:r>
              <a:rPr lang="en-GB" sz="1800"/>
              <a:t>, particularly by product type, material and construction (e.g. solid wood, wood-based panels, metal or plastic), price/market segment or intensity of use?</a:t>
            </a:r>
          </a:p>
          <a:p>
            <a:r>
              <a:rPr lang="en-GB" sz="1800" b="1"/>
              <a:t>Q10</a:t>
            </a:r>
            <a:r>
              <a:rPr lang="en-GB" sz="1800"/>
              <a:t>: Are data available that could improve the </a:t>
            </a:r>
            <a:r>
              <a:rPr lang="en-GB" sz="1800" b="1"/>
              <a:t>stock estimates</a:t>
            </a:r>
            <a:r>
              <a:rPr lang="en-GB" sz="1800"/>
              <a:t>, particularly by accounting for imported and exported furniture, typical product weights, actual disposal rates or premature end-of-life?</a:t>
            </a:r>
          </a:p>
          <a:p>
            <a:r>
              <a:rPr lang="en-GB" sz="1800" b="1"/>
              <a:t>Q11:</a:t>
            </a:r>
            <a:r>
              <a:rPr lang="en-GB" sz="1800"/>
              <a:t> Which </a:t>
            </a:r>
            <a:r>
              <a:rPr lang="en-GB" sz="1800" b="1"/>
              <a:t>circular business models and circular product characteristics </a:t>
            </a:r>
            <a:r>
              <a:rPr lang="en-GB" sz="1800"/>
              <a:t>do you consider most relevant for future policy measures addressing furniture products, and why?</a:t>
            </a:r>
          </a:p>
          <a:p>
            <a:r>
              <a:rPr lang="en-GB" sz="1800" b="1"/>
              <a:t>Q12:</a:t>
            </a:r>
            <a:r>
              <a:rPr lang="en-GB" sz="1800"/>
              <a:t> Are you aware of data on the </a:t>
            </a:r>
            <a:r>
              <a:rPr lang="en-GB" sz="1800" b="1"/>
              <a:t>market share of furniture-as-a service </a:t>
            </a:r>
            <a:r>
              <a:rPr lang="en-GB" sz="1800"/>
              <a:t>and potentially its split between domestic and commercial?</a:t>
            </a:r>
          </a:p>
          <a:p>
            <a:r>
              <a:rPr lang="en-GB" sz="1800" b="1"/>
              <a:t>Q13:</a:t>
            </a:r>
            <a:r>
              <a:rPr lang="en-GB" sz="1800"/>
              <a:t> Are there significant </a:t>
            </a:r>
            <a:r>
              <a:rPr lang="en-GB" sz="1800" b="1"/>
              <a:t>market barriers, supply-chain risks or raw-material challenges </a:t>
            </a:r>
            <a:r>
              <a:rPr lang="en-GB" sz="1800"/>
              <a:t>that should be given particular attention? </a:t>
            </a:r>
            <a:endParaRPr lang="en-US" sz="1800" noProof="0"/>
          </a:p>
        </p:txBody>
      </p:sp>
      <p:sp>
        <p:nvSpPr>
          <p:cNvPr id="2" name="Text Placeholder 3">
            <a:extLst>
              <a:ext uri="{FF2B5EF4-FFF2-40B4-BE49-F238E27FC236}">
                <a16:creationId xmlns:a16="http://schemas.microsoft.com/office/drawing/2014/main" id="{68E3A02B-A6D1-ED8A-3C8F-216FD2B4EB92}"/>
              </a:ext>
            </a:extLst>
          </p:cNvPr>
          <p:cNvSpPr>
            <a:spLocks noGrp="1"/>
          </p:cNvSpPr>
          <p:nvPr>
            <p:ph type="body" idx="13"/>
          </p:nvPr>
        </p:nvSpPr>
        <p:spPr>
          <a:xfrm>
            <a:off x="423219" y="541413"/>
            <a:ext cx="9015712" cy="391841"/>
          </a:xfrm>
        </p:spPr>
        <p:txBody>
          <a:bodyPr/>
          <a:lstStyle/>
          <a:p>
            <a:r>
              <a:rPr lang="en-US"/>
              <a:t>Questions to Stakeholders</a:t>
            </a:r>
          </a:p>
        </p:txBody>
      </p:sp>
    </p:spTree>
    <p:extLst>
      <p:ext uri="{BB962C8B-B14F-4D97-AF65-F5344CB8AC3E}">
        <p14:creationId xmlns:p14="http://schemas.microsoft.com/office/powerpoint/2010/main" val="7611474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7A1E-9EAF-8EDA-26E9-F785E0A0D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064E23-11CB-3B2C-175A-CCE12A49D5B9}"/>
              </a:ext>
            </a:extLst>
          </p:cNvPr>
          <p:cNvSpPr>
            <a:spLocks noGrp="1"/>
          </p:cNvSpPr>
          <p:nvPr>
            <p:ph type="title"/>
          </p:nvPr>
        </p:nvSpPr>
        <p:spPr>
          <a:xfrm>
            <a:off x="1045038" y="1736726"/>
            <a:ext cx="5902027" cy="2852737"/>
          </a:xfrm>
        </p:spPr>
        <p:txBody>
          <a:bodyPr/>
          <a:lstStyle/>
          <a:p>
            <a:r>
              <a:rPr lang="en-US" noProof="0"/>
              <a:t>Preparatory Study: </a:t>
            </a:r>
            <a:r>
              <a:rPr lang="en-US" noProof="0" err="1"/>
              <a:t>MEErP</a:t>
            </a:r>
            <a:r>
              <a:rPr lang="en-US" noProof="0"/>
              <a:t> Task </a:t>
            </a:r>
            <a:r>
              <a:rPr lang="en-US"/>
              <a:t>3</a:t>
            </a:r>
            <a:endParaRPr lang="en-GB" noProof="0"/>
          </a:p>
        </p:txBody>
      </p:sp>
      <p:sp>
        <p:nvSpPr>
          <p:cNvPr id="3" name="Text Placeholder 2">
            <a:extLst>
              <a:ext uri="{FF2B5EF4-FFF2-40B4-BE49-F238E27FC236}">
                <a16:creationId xmlns:a16="http://schemas.microsoft.com/office/drawing/2014/main" id="{695ACFC3-FD77-2B18-FE32-3248B8729886}"/>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0C6769CB-46C9-6FF1-8905-268D8EE5234A}"/>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22515932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0646F-2A86-E2F2-C491-59113C19611D}"/>
              </a:ext>
            </a:extLst>
          </p:cNvPr>
          <p:cNvSpPr>
            <a:spLocks noGrp="1"/>
          </p:cNvSpPr>
          <p:nvPr>
            <p:ph type="title"/>
          </p:nvPr>
        </p:nvSpPr>
        <p:spPr/>
        <p:txBody>
          <a:bodyPr/>
          <a:lstStyle/>
          <a:p>
            <a:r>
              <a:rPr lang="de-DE" err="1"/>
              <a:t>Objectives</a:t>
            </a:r>
            <a:r>
              <a:rPr lang="de-DE"/>
              <a:t> </a:t>
            </a:r>
            <a:r>
              <a:rPr lang="de-DE" err="1"/>
              <a:t>of</a:t>
            </a:r>
            <a:r>
              <a:rPr lang="de-DE"/>
              <a:t> </a:t>
            </a:r>
            <a:r>
              <a:rPr lang="de-DE" err="1"/>
              <a:t>MEErP</a:t>
            </a:r>
            <a:r>
              <a:rPr lang="de-DE"/>
              <a:t> Task 3 - Users</a:t>
            </a:r>
          </a:p>
        </p:txBody>
      </p:sp>
      <p:sp>
        <p:nvSpPr>
          <p:cNvPr id="3" name="Inhaltsplatzhalter 2">
            <a:extLst>
              <a:ext uri="{FF2B5EF4-FFF2-40B4-BE49-F238E27FC236}">
                <a16:creationId xmlns:a16="http://schemas.microsoft.com/office/drawing/2014/main" id="{AD836D02-68D5-834F-41CF-DF728D5570E4}"/>
              </a:ext>
            </a:extLst>
          </p:cNvPr>
          <p:cNvSpPr>
            <a:spLocks noGrp="1"/>
          </p:cNvSpPr>
          <p:nvPr>
            <p:ph idx="1"/>
          </p:nvPr>
        </p:nvSpPr>
        <p:spPr/>
        <p:txBody>
          <a:bodyPr>
            <a:normAutofit/>
          </a:bodyPr>
          <a:lstStyle/>
          <a:p>
            <a:pPr>
              <a:lnSpc>
                <a:spcPts val="2800"/>
              </a:lnSpc>
            </a:pPr>
            <a:r>
              <a:rPr lang="en-US" noProof="0" err="1"/>
              <a:t>Analyse</a:t>
            </a:r>
            <a:r>
              <a:rPr lang="en-US" noProof="0"/>
              <a:t> pre-purchase, post-purchase and disposal </a:t>
            </a:r>
            <a:r>
              <a:rPr lang="en-US" noProof="0" err="1"/>
              <a:t>behaviour</a:t>
            </a:r>
            <a:endParaRPr lang="en-US" noProof="0"/>
          </a:p>
          <a:p>
            <a:pPr>
              <a:lnSpc>
                <a:spcPts val="2800"/>
              </a:lnSpc>
            </a:pPr>
            <a:r>
              <a:rPr lang="en-US" noProof="0"/>
              <a:t>Investigate </a:t>
            </a:r>
            <a:r>
              <a:rPr lang="en-US" b="1" noProof="0"/>
              <a:t>user</a:t>
            </a:r>
            <a:r>
              <a:rPr lang="en-US" noProof="0"/>
              <a:t> purchase drivers, acceptance and willingness to pay for design criteria and circularity aspects</a:t>
            </a:r>
          </a:p>
          <a:p>
            <a:pPr>
              <a:lnSpc>
                <a:spcPts val="2800"/>
              </a:lnSpc>
            </a:pPr>
            <a:r>
              <a:rPr lang="en-US" noProof="0"/>
              <a:t>Assess </a:t>
            </a:r>
            <a:r>
              <a:rPr lang="en-US" b="1" noProof="0"/>
              <a:t>use-phase</a:t>
            </a:r>
            <a:r>
              <a:rPr lang="en-US" noProof="0"/>
              <a:t> factors and aspects determining the lifetime of furniture from a user perspective</a:t>
            </a:r>
          </a:p>
          <a:p>
            <a:pPr marL="271462" lvl="1" indent="0">
              <a:lnSpc>
                <a:spcPts val="2800"/>
              </a:lnSpc>
              <a:buNone/>
            </a:pPr>
            <a:r>
              <a:rPr lang="en-US" sz="1600" noProof="0">
                <a:sym typeface="Wingdings" panose="05000000000000000000" pitchFamily="2" charset="2"/>
              </a:rPr>
              <a:t> </a:t>
            </a:r>
            <a:r>
              <a:rPr lang="en-US" sz="1600" noProof="0"/>
              <a:t>Incl. repair, reuse, maintenance and refurbishment practices, drivers and barriers</a:t>
            </a:r>
          </a:p>
          <a:p>
            <a:pPr>
              <a:lnSpc>
                <a:spcPts val="2800"/>
              </a:lnSpc>
            </a:pPr>
            <a:r>
              <a:rPr lang="en-US" noProof="0"/>
              <a:t>Investigate user </a:t>
            </a:r>
            <a:r>
              <a:rPr lang="en-US" b="1" noProof="0"/>
              <a:t>disposal</a:t>
            </a:r>
            <a:r>
              <a:rPr lang="en-US" noProof="0"/>
              <a:t>, and </a:t>
            </a:r>
            <a:r>
              <a:rPr lang="en-US" b="1" noProof="0"/>
              <a:t>replacement</a:t>
            </a:r>
            <a:r>
              <a:rPr lang="en-US" noProof="0"/>
              <a:t> drivers and practices</a:t>
            </a:r>
          </a:p>
          <a:p>
            <a:pPr>
              <a:lnSpc>
                <a:spcPts val="2800"/>
              </a:lnSpc>
            </a:pPr>
            <a:r>
              <a:rPr lang="en-US" b="1" noProof="0"/>
              <a:t>Collect evidence </a:t>
            </a:r>
            <a:r>
              <a:rPr lang="en-US" noProof="0"/>
              <a:t>for the environmental and economic assessments and design options in Tasks 5 and 6</a:t>
            </a:r>
          </a:p>
        </p:txBody>
      </p:sp>
      <p:sp>
        <p:nvSpPr>
          <p:cNvPr id="4" name="Textplatzhalter 3">
            <a:extLst>
              <a:ext uri="{FF2B5EF4-FFF2-40B4-BE49-F238E27FC236}">
                <a16:creationId xmlns:a16="http://schemas.microsoft.com/office/drawing/2014/main" id="{EA7E8DBA-3B57-F6E3-56A5-54E1C80B19BA}"/>
              </a:ext>
            </a:extLst>
          </p:cNvPr>
          <p:cNvSpPr>
            <a:spLocks noGrp="1"/>
          </p:cNvSpPr>
          <p:nvPr>
            <p:ph type="body" idx="13"/>
          </p:nvPr>
        </p:nvSpPr>
        <p:spPr>
          <a:xfrm>
            <a:off x="1033163" y="1138492"/>
            <a:ext cx="10478899" cy="558217"/>
          </a:xfrm>
        </p:spPr>
        <p:txBody>
          <a:bodyPr/>
          <a:lstStyle/>
          <a:p>
            <a:r>
              <a:rPr lang="de-DE"/>
              <a:t>Scope </a:t>
            </a:r>
            <a:r>
              <a:rPr lang="de-DE" err="1"/>
              <a:t>expands</a:t>
            </a:r>
            <a:r>
              <a:rPr lang="de-DE"/>
              <a:t> </a:t>
            </a:r>
            <a:r>
              <a:rPr lang="de-DE" err="1"/>
              <a:t>to</a:t>
            </a:r>
            <a:r>
              <a:rPr lang="de-DE"/>
              <a:t> </a:t>
            </a:r>
            <a:r>
              <a:rPr lang="de-DE" err="1"/>
              <a:t>user</a:t>
            </a:r>
            <a:r>
              <a:rPr lang="de-DE"/>
              <a:t> </a:t>
            </a:r>
            <a:r>
              <a:rPr lang="de-DE" err="1"/>
              <a:t>behaviour</a:t>
            </a:r>
            <a:r>
              <a:rPr lang="de-DE"/>
              <a:t> </a:t>
            </a:r>
            <a:r>
              <a:rPr lang="de-DE" err="1"/>
              <a:t>related</a:t>
            </a:r>
            <a:r>
              <a:rPr lang="de-DE"/>
              <a:t> </a:t>
            </a:r>
            <a:r>
              <a:rPr lang="de-DE" err="1"/>
              <a:t>to</a:t>
            </a:r>
            <a:r>
              <a:rPr lang="de-DE"/>
              <a:t> </a:t>
            </a:r>
            <a:r>
              <a:rPr lang="de-DE" err="1"/>
              <a:t>circular</a:t>
            </a:r>
            <a:r>
              <a:rPr lang="de-DE"/>
              <a:t> </a:t>
            </a:r>
            <a:r>
              <a:rPr lang="de-DE" err="1"/>
              <a:t>economy</a:t>
            </a:r>
            <a:endParaRPr lang="de-DE"/>
          </a:p>
        </p:txBody>
      </p:sp>
    </p:spTree>
    <p:extLst>
      <p:ext uri="{BB962C8B-B14F-4D97-AF65-F5344CB8AC3E}">
        <p14:creationId xmlns:p14="http://schemas.microsoft.com/office/powerpoint/2010/main" val="112024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5E274-437B-9A73-A9D6-2FB1C2FB67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900678-C6F2-4F5F-8C8E-D51FF8D08EF5}"/>
              </a:ext>
            </a:extLst>
          </p:cNvPr>
          <p:cNvSpPr>
            <a:spLocks noGrp="1"/>
          </p:cNvSpPr>
          <p:nvPr>
            <p:ph type="title"/>
          </p:nvPr>
        </p:nvSpPr>
        <p:spPr/>
        <p:txBody>
          <a:bodyPr/>
          <a:lstStyle/>
          <a:p>
            <a:r>
              <a:rPr lang="de-DE" err="1"/>
              <a:t>MEErP</a:t>
            </a:r>
            <a:r>
              <a:rPr lang="de-DE"/>
              <a:t> Task 3 - Users</a:t>
            </a:r>
          </a:p>
        </p:txBody>
      </p:sp>
      <p:sp>
        <p:nvSpPr>
          <p:cNvPr id="3" name="Inhaltsplatzhalter 2">
            <a:extLst>
              <a:ext uri="{FF2B5EF4-FFF2-40B4-BE49-F238E27FC236}">
                <a16:creationId xmlns:a16="http://schemas.microsoft.com/office/drawing/2014/main" id="{5259E577-79A9-5F50-251F-A2A79872B09F}"/>
              </a:ext>
            </a:extLst>
          </p:cNvPr>
          <p:cNvSpPr>
            <a:spLocks noGrp="1"/>
          </p:cNvSpPr>
          <p:nvPr>
            <p:ph idx="1"/>
          </p:nvPr>
        </p:nvSpPr>
        <p:spPr>
          <a:xfrm>
            <a:off x="1033157" y="1718916"/>
            <a:ext cx="10478905" cy="4295941"/>
          </a:xfrm>
        </p:spPr>
        <p:txBody>
          <a:bodyPr>
            <a:normAutofit/>
          </a:bodyPr>
          <a:lstStyle/>
          <a:p>
            <a:pPr>
              <a:lnSpc>
                <a:spcPts val="2600"/>
              </a:lnSpc>
            </a:pPr>
            <a:r>
              <a:rPr lang="en-US">
                <a:latin typeface="+mj-lt"/>
                <a:ea typeface="Open Sans" pitchFamily="34" charset="-122"/>
                <a:cs typeface="Open Sans" pitchFamily="34" charset="-120"/>
              </a:rPr>
              <a:t>In furniture, typical use-phase activities like maintenance, care and cleaning account for </a:t>
            </a:r>
            <a:r>
              <a:rPr lang="en-US" b="1">
                <a:latin typeface="+mj-lt"/>
                <a:ea typeface="Open Sans" pitchFamily="34" charset="-122"/>
                <a:cs typeface="Open Sans" pitchFamily="34" charset="-120"/>
              </a:rPr>
              <a:t>less than 1% of life-cycle impacts</a:t>
            </a:r>
            <a:endParaRPr lang="en-US">
              <a:latin typeface="+mj-lt"/>
              <a:ea typeface="Open Sans" pitchFamily="34" charset="-122"/>
              <a:cs typeface="Open Sans" pitchFamily="34" charset="-120"/>
            </a:endParaRPr>
          </a:p>
          <a:p>
            <a:pPr>
              <a:lnSpc>
                <a:spcPts val="2600"/>
              </a:lnSpc>
            </a:pPr>
            <a:r>
              <a:rPr lang="en-US">
                <a:latin typeface="+mj-lt"/>
                <a:ea typeface="Open Sans" pitchFamily="34" charset="-122"/>
                <a:cs typeface="Open Sans" pitchFamily="34" charset="-120"/>
              </a:rPr>
              <a:t>However</a:t>
            </a:r>
            <a:r>
              <a:rPr lang="en-US" b="1">
                <a:latin typeface="+mj-lt"/>
                <a:ea typeface="Open Sans" pitchFamily="34" charset="-122"/>
                <a:cs typeface="Open Sans" pitchFamily="34" charset="-120"/>
              </a:rPr>
              <a:t>, lifetime extension </a:t>
            </a:r>
            <a:r>
              <a:rPr lang="en-US">
                <a:latin typeface="+mj-lt"/>
                <a:ea typeface="Open Sans" pitchFamily="34" charset="-122"/>
                <a:cs typeface="Open Sans" pitchFamily="34" charset="-120"/>
              </a:rPr>
              <a:t>of furniture can indirectly contribute to impact savings</a:t>
            </a:r>
          </a:p>
          <a:p>
            <a:pPr>
              <a:lnSpc>
                <a:spcPts val="2600"/>
              </a:lnSpc>
            </a:pPr>
            <a:r>
              <a:rPr lang="en-US">
                <a:latin typeface="+mj-lt"/>
                <a:ea typeface="Open Sans" pitchFamily="34" charset="-122"/>
                <a:cs typeface="Open Sans" pitchFamily="34" charset="-120"/>
              </a:rPr>
              <a:t>This depends on the </a:t>
            </a:r>
            <a:r>
              <a:rPr lang="en-US" b="1">
                <a:latin typeface="+mj-lt"/>
                <a:ea typeface="Open Sans" pitchFamily="34" charset="-122"/>
                <a:cs typeface="Open Sans" pitchFamily="34" charset="-120"/>
              </a:rPr>
              <a:t>actual time a product stays in use</a:t>
            </a:r>
            <a:r>
              <a:rPr lang="en-US">
                <a:latin typeface="+mj-lt"/>
                <a:ea typeface="Open Sans" pitchFamily="34" charset="-122"/>
                <a:cs typeface="Open Sans" pitchFamily="34" charset="-120"/>
              </a:rPr>
              <a:t>, the displacement rate of a new products and other user-dependent factors</a:t>
            </a:r>
            <a:endParaRPr lang="en-US">
              <a:latin typeface="+mj-lt"/>
            </a:endParaRPr>
          </a:p>
        </p:txBody>
      </p:sp>
      <p:sp>
        <p:nvSpPr>
          <p:cNvPr id="4" name="Textplatzhalter 3">
            <a:extLst>
              <a:ext uri="{FF2B5EF4-FFF2-40B4-BE49-F238E27FC236}">
                <a16:creationId xmlns:a16="http://schemas.microsoft.com/office/drawing/2014/main" id="{0063AEF6-B049-A1DC-BD23-54F31B2A265F}"/>
              </a:ext>
            </a:extLst>
          </p:cNvPr>
          <p:cNvSpPr>
            <a:spLocks noGrp="1"/>
          </p:cNvSpPr>
          <p:nvPr>
            <p:ph type="body" idx="13"/>
          </p:nvPr>
        </p:nvSpPr>
        <p:spPr>
          <a:xfrm>
            <a:off x="1033163" y="1138492"/>
            <a:ext cx="10478899" cy="558217"/>
          </a:xfrm>
        </p:spPr>
        <p:txBody>
          <a:bodyPr/>
          <a:lstStyle/>
          <a:p>
            <a:r>
              <a:rPr lang="en-US"/>
              <a:t>Role of consumers / users</a:t>
            </a:r>
          </a:p>
        </p:txBody>
      </p:sp>
      <p:sp>
        <p:nvSpPr>
          <p:cNvPr id="5" name="Shape 3">
            <a:extLst>
              <a:ext uri="{FF2B5EF4-FFF2-40B4-BE49-F238E27FC236}">
                <a16:creationId xmlns:a16="http://schemas.microsoft.com/office/drawing/2014/main" id="{C08E68B8-6196-24FC-21AE-E9499BEA298E}"/>
              </a:ext>
            </a:extLst>
          </p:cNvPr>
          <p:cNvSpPr/>
          <p:nvPr/>
        </p:nvSpPr>
        <p:spPr>
          <a:xfrm>
            <a:off x="1208006" y="4726951"/>
            <a:ext cx="1618488" cy="493776"/>
          </a:xfrm>
          <a:prstGeom prst="roundRect">
            <a:avLst/>
          </a:prstGeom>
          <a:solidFill>
            <a:schemeClr val="tx2"/>
          </a:solidFill>
          <a:ln w="12700">
            <a:noFill/>
            <a:prstDash val="solid"/>
          </a:ln>
        </p:spPr>
        <p:txBody>
          <a:bodyPr/>
          <a:lstStyle/>
          <a:p>
            <a:endParaRPr lang="de-DE"/>
          </a:p>
        </p:txBody>
      </p:sp>
      <p:sp>
        <p:nvSpPr>
          <p:cNvPr id="6" name="Text 4">
            <a:extLst>
              <a:ext uri="{FF2B5EF4-FFF2-40B4-BE49-F238E27FC236}">
                <a16:creationId xmlns:a16="http://schemas.microsoft.com/office/drawing/2014/main" id="{2F8C4602-3E64-9DBA-22F9-0822864CF4F5}"/>
              </a:ext>
            </a:extLst>
          </p:cNvPr>
          <p:cNvSpPr/>
          <p:nvPr/>
        </p:nvSpPr>
        <p:spPr>
          <a:xfrm>
            <a:off x="1281158" y="4827535"/>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Product placed</a:t>
            </a:r>
            <a:endParaRPr lang="en-US" sz="1020"/>
          </a:p>
          <a:p>
            <a:pPr marL="0" indent="0" algn="ctr">
              <a:buNone/>
            </a:pPr>
            <a:r>
              <a:rPr lang="en-US" sz="1020" b="1">
                <a:solidFill>
                  <a:srgbClr val="111418"/>
                </a:solidFill>
              </a:rPr>
              <a:t>on the market</a:t>
            </a:r>
            <a:endParaRPr lang="en-US" sz="1020"/>
          </a:p>
        </p:txBody>
      </p:sp>
      <p:sp>
        <p:nvSpPr>
          <p:cNvPr id="7" name="Shape 6">
            <a:extLst>
              <a:ext uri="{FF2B5EF4-FFF2-40B4-BE49-F238E27FC236}">
                <a16:creationId xmlns:a16="http://schemas.microsoft.com/office/drawing/2014/main" id="{D6AB6A87-8563-08BF-C23B-EA03E266FD43}"/>
              </a:ext>
            </a:extLst>
          </p:cNvPr>
          <p:cNvSpPr/>
          <p:nvPr/>
        </p:nvSpPr>
        <p:spPr>
          <a:xfrm>
            <a:off x="2992356" y="4818391"/>
            <a:ext cx="201168" cy="310896"/>
          </a:xfrm>
          <a:prstGeom prst="chevron">
            <a:avLst/>
          </a:prstGeom>
          <a:solidFill>
            <a:srgbClr val="9AA0A4"/>
          </a:solidFill>
          <a:ln w="12700">
            <a:solidFill>
              <a:srgbClr val="9AA0A4"/>
            </a:solidFill>
            <a:prstDash val="solid"/>
          </a:ln>
        </p:spPr>
        <p:txBody>
          <a:bodyPr/>
          <a:lstStyle/>
          <a:p>
            <a:endParaRPr lang="de-DE"/>
          </a:p>
        </p:txBody>
      </p:sp>
      <p:sp>
        <p:nvSpPr>
          <p:cNvPr id="8" name="Shape 7">
            <a:extLst>
              <a:ext uri="{FF2B5EF4-FFF2-40B4-BE49-F238E27FC236}">
                <a16:creationId xmlns:a16="http://schemas.microsoft.com/office/drawing/2014/main" id="{3F07C3F3-DF5C-1390-4F58-9FA889AE5887}"/>
              </a:ext>
            </a:extLst>
          </p:cNvPr>
          <p:cNvSpPr/>
          <p:nvPr/>
        </p:nvSpPr>
        <p:spPr>
          <a:xfrm>
            <a:off x="3359570" y="4726951"/>
            <a:ext cx="1618488" cy="493776"/>
          </a:xfrm>
          <a:prstGeom prst="roundRect">
            <a:avLst/>
          </a:prstGeom>
          <a:solidFill>
            <a:schemeClr val="accent4"/>
          </a:solidFill>
          <a:ln w="12700">
            <a:noFill/>
            <a:prstDash val="solid"/>
          </a:ln>
        </p:spPr>
        <p:txBody>
          <a:bodyPr/>
          <a:lstStyle/>
          <a:p>
            <a:endParaRPr lang="de-DE"/>
          </a:p>
        </p:txBody>
      </p:sp>
      <p:sp>
        <p:nvSpPr>
          <p:cNvPr id="9" name="Text 8">
            <a:extLst>
              <a:ext uri="{FF2B5EF4-FFF2-40B4-BE49-F238E27FC236}">
                <a16:creationId xmlns:a16="http://schemas.microsoft.com/office/drawing/2014/main" id="{D75BD13C-D51B-9B52-907C-CAAC861F5868}"/>
              </a:ext>
            </a:extLst>
          </p:cNvPr>
          <p:cNvSpPr/>
          <p:nvPr/>
        </p:nvSpPr>
        <p:spPr>
          <a:xfrm>
            <a:off x="3432722" y="4827535"/>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 I + End-of-use decision</a:t>
            </a:r>
            <a:endParaRPr lang="en-US" sz="1020"/>
          </a:p>
        </p:txBody>
      </p:sp>
      <p:sp>
        <p:nvSpPr>
          <p:cNvPr id="10" name="Shape 10">
            <a:extLst>
              <a:ext uri="{FF2B5EF4-FFF2-40B4-BE49-F238E27FC236}">
                <a16:creationId xmlns:a16="http://schemas.microsoft.com/office/drawing/2014/main" id="{86EF3F1B-2E2D-B27C-CD34-B3036CF27C2A}"/>
              </a:ext>
            </a:extLst>
          </p:cNvPr>
          <p:cNvSpPr/>
          <p:nvPr/>
        </p:nvSpPr>
        <p:spPr>
          <a:xfrm>
            <a:off x="5139554" y="4818391"/>
            <a:ext cx="201168" cy="310896"/>
          </a:xfrm>
          <a:prstGeom prst="chevron">
            <a:avLst/>
          </a:prstGeom>
          <a:solidFill>
            <a:srgbClr val="9AA0A4"/>
          </a:solidFill>
          <a:ln w="12700">
            <a:solidFill>
              <a:srgbClr val="9AA0A4"/>
            </a:solidFill>
            <a:prstDash val="solid"/>
          </a:ln>
        </p:spPr>
        <p:txBody>
          <a:bodyPr/>
          <a:lstStyle/>
          <a:p>
            <a:endParaRPr lang="de-DE"/>
          </a:p>
        </p:txBody>
      </p:sp>
      <p:sp>
        <p:nvSpPr>
          <p:cNvPr id="14" name="Shape 15">
            <a:extLst>
              <a:ext uri="{FF2B5EF4-FFF2-40B4-BE49-F238E27FC236}">
                <a16:creationId xmlns:a16="http://schemas.microsoft.com/office/drawing/2014/main" id="{6DA455D6-91A9-645E-D67C-457AD5BED554}"/>
              </a:ext>
            </a:extLst>
          </p:cNvPr>
          <p:cNvSpPr/>
          <p:nvPr/>
        </p:nvSpPr>
        <p:spPr>
          <a:xfrm>
            <a:off x="5511134" y="4726951"/>
            <a:ext cx="1618488" cy="493776"/>
          </a:xfrm>
          <a:prstGeom prst="roundRect">
            <a:avLst/>
          </a:prstGeom>
          <a:solidFill>
            <a:schemeClr val="accent3"/>
          </a:solidFill>
          <a:ln w="12700">
            <a:noFill/>
            <a:prstDash val="solid"/>
          </a:ln>
        </p:spPr>
        <p:txBody>
          <a:bodyPr/>
          <a:lstStyle/>
          <a:p>
            <a:endParaRPr lang="de-DE"/>
          </a:p>
        </p:txBody>
      </p:sp>
      <p:sp>
        <p:nvSpPr>
          <p:cNvPr id="15" name="Text 16">
            <a:extLst>
              <a:ext uri="{FF2B5EF4-FFF2-40B4-BE49-F238E27FC236}">
                <a16:creationId xmlns:a16="http://schemas.microsoft.com/office/drawing/2014/main" id="{67161CB9-AF60-F00B-C4FB-712234BAF420}"/>
              </a:ext>
            </a:extLst>
          </p:cNvPr>
          <p:cNvSpPr/>
          <p:nvPr/>
        </p:nvSpPr>
        <p:spPr>
          <a:xfrm>
            <a:off x="5584286" y="4827535"/>
            <a:ext cx="1439896" cy="310896"/>
          </a:xfrm>
          <a:prstGeom prst="rect">
            <a:avLst/>
          </a:prstGeom>
          <a:solidFill>
            <a:schemeClr val="accent3"/>
          </a:solidFill>
          <a:ln/>
        </p:spPr>
        <p:txBody>
          <a:bodyPr wrap="square" lIns="0" tIns="0" rIns="0" bIns="0" rtlCol="0" anchor="ctr">
            <a:normAutofit/>
          </a:bodyPr>
          <a:lstStyle/>
          <a:p>
            <a:pPr marL="0" indent="0" algn="ctr">
              <a:buNone/>
            </a:pPr>
            <a:r>
              <a:rPr lang="en-US" sz="1020" b="1">
                <a:solidFill>
                  <a:srgbClr val="111418"/>
                </a:solidFill>
              </a:rPr>
              <a:t>Repair /</a:t>
            </a:r>
            <a:endParaRPr lang="en-US" sz="1020"/>
          </a:p>
          <a:p>
            <a:pPr marL="0" indent="0" algn="ctr">
              <a:buNone/>
            </a:pPr>
            <a:r>
              <a:rPr lang="en-US" sz="1020" b="1">
                <a:solidFill>
                  <a:srgbClr val="111418"/>
                </a:solidFill>
              </a:rPr>
              <a:t>refurbishment</a:t>
            </a:r>
            <a:endParaRPr lang="en-US" sz="1020"/>
          </a:p>
        </p:txBody>
      </p:sp>
      <p:sp>
        <p:nvSpPr>
          <p:cNvPr id="16" name="Shape 18">
            <a:extLst>
              <a:ext uri="{FF2B5EF4-FFF2-40B4-BE49-F238E27FC236}">
                <a16:creationId xmlns:a16="http://schemas.microsoft.com/office/drawing/2014/main" id="{CC2AE116-492A-EDEC-7719-5F5EBA70E192}"/>
              </a:ext>
            </a:extLst>
          </p:cNvPr>
          <p:cNvSpPr/>
          <p:nvPr/>
        </p:nvSpPr>
        <p:spPr>
          <a:xfrm>
            <a:off x="7287443" y="4818391"/>
            <a:ext cx="201168" cy="310896"/>
          </a:xfrm>
          <a:prstGeom prst="chevron">
            <a:avLst/>
          </a:prstGeom>
          <a:solidFill>
            <a:srgbClr val="9AA0A4"/>
          </a:solidFill>
          <a:ln w="12700">
            <a:solidFill>
              <a:srgbClr val="9AA0A4"/>
            </a:solidFill>
            <a:prstDash val="solid"/>
          </a:ln>
        </p:spPr>
        <p:txBody>
          <a:bodyPr/>
          <a:lstStyle/>
          <a:p>
            <a:endParaRPr lang="de-DE"/>
          </a:p>
        </p:txBody>
      </p:sp>
      <p:sp>
        <p:nvSpPr>
          <p:cNvPr id="17" name="Shape 19">
            <a:extLst>
              <a:ext uri="{FF2B5EF4-FFF2-40B4-BE49-F238E27FC236}">
                <a16:creationId xmlns:a16="http://schemas.microsoft.com/office/drawing/2014/main" id="{13F6850D-CEF9-DFE4-46FD-D5F3EE9265A2}"/>
              </a:ext>
            </a:extLst>
          </p:cNvPr>
          <p:cNvSpPr/>
          <p:nvPr/>
        </p:nvSpPr>
        <p:spPr>
          <a:xfrm>
            <a:off x="7656794" y="4726951"/>
            <a:ext cx="1618488" cy="493776"/>
          </a:xfrm>
          <a:prstGeom prst="roundRect">
            <a:avLst/>
          </a:prstGeom>
          <a:solidFill>
            <a:schemeClr val="accent4"/>
          </a:solidFill>
          <a:ln w="12700">
            <a:noFill/>
            <a:prstDash val="solid"/>
          </a:ln>
        </p:spPr>
        <p:txBody>
          <a:bodyPr/>
          <a:lstStyle/>
          <a:p>
            <a:endParaRPr lang="de-DE"/>
          </a:p>
        </p:txBody>
      </p:sp>
      <p:sp>
        <p:nvSpPr>
          <p:cNvPr id="18" name="Text 20">
            <a:extLst>
              <a:ext uri="{FF2B5EF4-FFF2-40B4-BE49-F238E27FC236}">
                <a16:creationId xmlns:a16="http://schemas.microsoft.com/office/drawing/2014/main" id="{2826B078-F447-EC80-9A5E-69DB45DA46AA}"/>
              </a:ext>
            </a:extLst>
          </p:cNvPr>
          <p:cNvSpPr/>
          <p:nvPr/>
        </p:nvSpPr>
        <p:spPr>
          <a:xfrm>
            <a:off x="7729946" y="4827535"/>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 II + End-of-use decision</a:t>
            </a:r>
            <a:endParaRPr lang="en-US" sz="1020"/>
          </a:p>
        </p:txBody>
      </p:sp>
      <p:sp>
        <p:nvSpPr>
          <p:cNvPr id="19" name="Shape 22">
            <a:extLst>
              <a:ext uri="{FF2B5EF4-FFF2-40B4-BE49-F238E27FC236}">
                <a16:creationId xmlns:a16="http://schemas.microsoft.com/office/drawing/2014/main" id="{3F1F849B-C24A-6D0F-935B-C8230DB31826}"/>
              </a:ext>
            </a:extLst>
          </p:cNvPr>
          <p:cNvSpPr/>
          <p:nvPr/>
        </p:nvSpPr>
        <p:spPr>
          <a:xfrm>
            <a:off x="9443465" y="4827535"/>
            <a:ext cx="201168" cy="310896"/>
          </a:xfrm>
          <a:prstGeom prst="chevron">
            <a:avLst/>
          </a:prstGeom>
          <a:solidFill>
            <a:srgbClr val="9AA0A4"/>
          </a:solidFill>
          <a:ln w="12700">
            <a:solidFill>
              <a:srgbClr val="9AA0A4"/>
            </a:solidFill>
            <a:prstDash val="solid"/>
          </a:ln>
        </p:spPr>
        <p:txBody>
          <a:bodyPr/>
          <a:lstStyle/>
          <a:p>
            <a:endParaRPr lang="de-DE"/>
          </a:p>
        </p:txBody>
      </p:sp>
      <p:sp>
        <p:nvSpPr>
          <p:cNvPr id="20" name="Shape 23">
            <a:extLst>
              <a:ext uri="{FF2B5EF4-FFF2-40B4-BE49-F238E27FC236}">
                <a16:creationId xmlns:a16="http://schemas.microsoft.com/office/drawing/2014/main" id="{B12FA824-CF20-7665-7962-A3FEFB4F8064}"/>
              </a:ext>
            </a:extLst>
          </p:cNvPr>
          <p:cNvSpPr/>
          <p:nvPr/>
        </p:nvSpPr>
        <p:spPr>
          <a:xfrm>
            <a:off x="9812816" y="4726951"/>
            <a:ext cx="1618488" cy="493776"/>
          </a:xfrm>
          <a:prstGeom prst="roundRect">
            <a:avLst/>
          </a:prstGeom>
          <a:solidFill>
            <a:schemeClr val="tx2"/>
          </a:solidFill>
          <a:ln w="12700">
            <a:noFill/>
            <a:prstDash val="solid"/>
          </a:ln>
        </p:spPr>
        <p:txBody>
          <a:bodyPr/>
          <a:lstStyle/>
          <a:p>
            <a:endParaRPr lang="de-DE">
              <a:solidFill>
                <a:schemeClr val="accent2"/>
              </a:solidFill>
            </a:endParaRPr>
          </a:p>
        </p:txBody>
      </p:sp>
      <p:sp>
        <p:nvSpPr>
          <p:cNvPr id="21" name="Text 24">
            <a:extLst>
              <a:ext uri="{FF2B5EF4-FFF2-40B4-BE49-F238E27FC236}">
                <a16:creationId xmlns:a16="http://schemas.microsoft.com/office/drawing/2014/main" id="{4ACEB7E0-D76D-7C05-99FF-C1000554894C}"/>
              </a:ext>
            </a:extLst>
          </p:cNvPr>
          <p:cNvSpPr/>
          <p:nvPr/>
        </p:nvSpPr>
        <p:spPr>
          <a:xfrm>
            <a:off x="9885968" y="4827535"/>
            <a:ext cx="1439896" cy="310896"/>
          </a:xfrm>
          <a:prstGeom prst="rect">
            <a:avLst/>
          </a:prstGeom>
          <a:noFill/>
          <a:ln/>
        </p:spPr>
        <p:txBody>
          <a:bodyPr wrap="square" lIns="0" tIns="0" rIns="0" bIns="0" rtlCol="0" anchor="ctr">
            <a:normAutofit/>
          </a:bodyPr>
          <a:lstStyle/>
          <a:p>
            <a:pPr marL="0" indent="0" algn="ctr">
              <a:buNone/>
            </a:pPr>
            <a:r>
              <a:rPr lang="en-US" sz="1020" b="1" err="1">
                <a:solidFill>
                  <a:srgbClr val="111418"/>
                </a:solidFill>
              </a:rPr>
              <a:t>EoL</a:t>
            </a:r>
            <a:r>
              <a:rPr lang="en-US" sz="1020" b="1">
                <a:solidFill>
                  <a:srgbClr val="111418"/>
                </a:solidFill>
              </a:rPr>
              <a:t> pathway</a:t>
            </a:r>
            <a:endParaRPr lang="en-US" sz="1020"/>
          </a:p>
        </p:txBody>
      </p:sp>
      <p:sp>
        <p:nvSpPr>
          <p:cNvPr id="22" name="Shape 15">
            <a:extLst>
              <a:ext uri="{FF2B5EF4-FFF2-40B4-BE49-F238E27FC236}">
                <a16:creationId xmlns:a16="http://schemas.microsoft.com/office/drawing/2014/main" id="{F5BD6622-4E4B-B23F-95D9-526CF14AEFE4}"/>
              </a:ext>
            </a:extLst>
          </p:cNvPr>
          <p:cNvSpPr/>
          <p:nvPr/>
        </p:nvSpPr>
        <p:spPr>
          <a:xfrm>
            <a:off x="5498256" y="4095617"/>
            <a:ext cx="1631366" cy="493776"/>
          </a:xfrm>
          <a:prstGeom prst="roundRect">
            <a:avLst/>
          </a:prstGeom>
          <a:solidFill>
            <a:schemeClr val="accent3"/>
          </a:solidFill>
          <a:ln w="12700">
            <a:noFill/>
            <a:prstDash val="solid"/>
          </a:ln>
        </p:spPr>
        <p:txBody>
          <a:bodyPr/>
          <a:lstStyle/>
          <a:p>
            <a:endParaRPr lang="de-DE"/>
          </a:p>
        </p:txBody>
      </p:sp>
      <p:sp>
        <p:nvSpPr>
          <p:cNvPr id="23" name="Text 16">
            <a:extLst>
              <a:ext uri="{FF2B5EF4-FFF2-40B4-BE49-F238E27FC236}">
                <a16:creationId xmlns:a16="http://schemas.microsoft.com/office/drawing/2014/main" id="{302F63CF-BF9A-8A72-BFB5-B23A6699F1B6}"/>
              </a:ext>
            </a:extLst>
          </p:cNvPr>
          <p:cNvSpPr/>
          <p:nvPr/>
        </p:nvSpPr>
        <p:spPr>
          <a:xfrm>
            <a:off x="5571408" y="4196201"/>
            <a:ext cx="1451353" cy="310896"/>
          </a:xfrm>
          <a:prstGeom prst="rect">
            <a:avLst/>
          </a:prstGeom>
          <a:solidFill>
            <a:schemeClr val="accent3"/>
          </a:solidFill>
          <a:ln/>
        </p:spPr>
        <p:txBody>
          <a:bodyPr wrap="square" lIns="0" tIns="0" rIns="0" bIns="0" rtlCol="0" anchor="ctr">
            <a:normAutofit/>
          </a:bodyPr>
          <a:lstStyle/>
          <a:p>
            <a:pPr marL="0" indent="0" algn="ctr">
              <a:buNone/>
            </a:pPr>
            <a:r>
              <a:rPr lang="en-US" sz="1020" b="1">
                <a:solidFill>
                  <a:srgbClr val="111418"/>
                </a:solidFill>
              </a:rPr>
              <a:t>Direct reuse</a:t>
            </a:r>
            <a:endParaRPr lang="en-US" sz="1020"/>
          </a:p>
        </p:txBody>
      </p:sp>
      <p:cxnSp>
        <p:nvCxnSpPr>
          <p:cNvPr id="24" name="Verbinder: gewinkelt 23">
            <a:extLst>
              <a:ext uri="{FF2B5EF4-FFF2-40B4-BE49-F238E27FC236}">
                <a16:creationId xmlns:a16="http://schemas.microsoft.com/office/drawing/2014/main" id="{E5687ABF-4A7C-A449-2214-1A19D50B22D2}"/>
              </a:ext>
            </a:extLst>
          </p:cNvPr>
          <p:cNvCxnSpPr>
            <a:cxnSpLocks/>
          </p:cNvCxnSpPr>
          <p:nvPr/>
        </p:nvCxnSpPr>
        <p:spPr>
          <a:xfrm flipV="1">
            <a:off x="4320312" y="4342505"/>
            <a:ext cx="1177944" cy="390797"/>
          </a:xfrm>
          <a:prstGeom prst="bentConnector3">
            <a:avLst>
              <a:gd name="adj1" fmla="val 71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Verbinder: gewinkelt 24">
            <a:extLst>
              <a:ext uri="{FF2B5EF4-FFF2-40B4-BE49-F238E27FC236}">
                <a16:creationId xmlns:a16="http://schemas.microsoft.com/office/drawing/2014/main" id="{840FF4D6-FA58-233C-425B-2CB262496418}"/>
              </a:ext>
            </a:extLst>
          </p:cNvPr>
          <p:cNvCxnSpPr>
            <a:cxnSpLocks/>
          </p:cNvCxnSpPr>
          <p:nvPr/>
        </p:nvCxnSpPr>
        <p:spPr>
          <a:xfrm flipV="1">
            <a:off x="4152670" y="4726951"/>
            <a:ext cx="6469390" cy="6350"/>
          </a:xfrm>
          <a:prstGeom prst="bentConnector4">
            <a:avLst>
              <a:gd name="adj1" fmla="val -3"/>
              <a:gd name="adj2" fmla="val 1261428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Verbinder: gewinkelt 25">
            <a:extLst>
              <a:ext uri="{FF2B5EF4-FFF2-40B4-BE49-F238E27FC236}">
                <a16:creationId xmlns:a16="http://schemas.microsoft.com/office/drawing/2014/main" id="{A3272698-A3DA-3119-94E5-36C002DBF2AD}"/>
              </a:ext>
            </a:extLst>
          </p:cNvPr>
          <p:cNvCxnSpPr>
            <a:cxnSpLocks/>
          </p:cNvCxnSpPr>
          <p:nvPr/>
        </p:nvCxnSpPr>
        <p:spPr>
          <a:xfrm>
            <a:off x="7129622" y="4342505"/>
            <a:ext cx="1336416" cy="384446"/>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Shape 18">
            <a:extLst>
              <a:ext uri="{FF2B5EF4-FFF2-40B4-BE49-F238E27FC236}">
                <a16:creationId xmlns:a16="http://schemas.microsoft.com/office/drawing/2014/main" id="{1CC5C006-A8AA-BE54-C2E0-E67421D5827A}"/>
              </a:ext>
            </a:extLst>
          </p:cNvPr>
          <p:cNvSpPr/>
          <p:nvPr/>
        </p:nvSpPr>
        <p:spPr>
          <a:xfrm>
            <a:off x="1994807" y="5551011"/>
            <a:ext cx="8627253" cy="1"/>
          </a:xfrm>
          <a:prstGeom prst="line">
            <a:avLst/>
          </a:prstGeom>
          <a:noFill/>
          <a:ln w="63500">
            <a:solidFill>
              <a:schemeClr val="accent3"/>
            </a:solidFill>
            <a:prstDash val="solid"/>
          </a:ln>
        </p:spPr>
        <p:txBody>
          <a:bodyPr/>
          <a:lstStyle/>
          <a:p>
            <a:endParaRPr lang="de-DE">
              <a:solidFill>
                <a:schemeClr val="accent3"/>
              </a:solidFill>
            </a:endParaRPr>
          </a:p>
        </p:txBody>
      </p:sp>
      <p:sp>
        <p:nvSpPr>
          <p:cNvPr id="31" name="Text 21">
            <a:extLst>
              <a:ext uri="{FF2B5EF4-FFF2-40B4-BE49-F238E27FC236}">
                <a16:creationId xmlns:a16="http://schemas.microsoft.com/office/drawing/2014/main" id="{68C4E46D-DAC8-D421-6F4C-6513B14BEC21}"/>
              </a:ext>
            </a:extLst>
          </p:cNvPr>
          <p:cNvSpPr/>
          <p:nvPr/>
        </p:nvSpPr>
        <p:spPr>
          <a:xfrm>
            <a:off x="4811184" y="5671957"/>
            <a:ext cx="2971800" cy="256032"/>
          </a:xfrm>
          <a:prstGeom prst="rect">
            <a:avLst/>
          </a:prstGeom>
          <a:noFill/>
          <a:ln/>
        </p:spPr>
        <p:txBody>
          <a:bodyPr wrap="square" lIns="0" tIns="0" rIns="0" bIns="0" rtlCol="0" anchor="ctr">
            <a:normAutofit/>
          </a:bodyPr>
          <a:lstStyle/>
          <a:p>
            <a:pPr marL="0" indent="0" algn="ctr">
              <a:buNone/>
            </a:pPr>
            <a:r>
              <a:rPr lang="en-US" sz="1050" b="1">
                <a:solidFill>
                  <a:schemeClr val="accent3"/>
                </a:solidFill>
                <a:latin typeface="Inter" pitchFamily="34" charset="0"/>
                <a:ea typeface="Inter" pitchFamily="34" charset="-122"/>
                <a:cs typeface="Inter" pitchFamily="34" charset="-120"/>
              </a:rPr>
              <a:t>USER DECISIONS AND BEHAVIOUR</a:t>
            </a:r>
            <a:endParaRPr lang="en-US" sz="1050">
              <a:solidFill>
                <a:schemeClr val="accent3"/>
              </a:solidFill>
            </a:endParaRPr>
          </a:p>
        </p:txBody>
      </p:sp>
      <p:cxnSp>
        <p:nvCxnSpPr>
          <p:cNvPr id="49" name="Verbinder: gewinkelt 48">
            <a:extLst>
              <a:ext uri="{FF2B5EF4-FFF2-40B4-BE49-F238E27FC236}">
                <a16:creationId xmlns:a16="http://schemas.microsoft.com/office/drawing/2014/main" id="{38C43860-6D29-4BD3-2BEF-BDE463040F12}"/>
              </a:ext>
            </a:extLst>
          </p:cNvPr>
          <p:cNvCxnSpPr>
            <a:cxnSpLocks/>
            <a:stCxn id="5" idx="0"/>
          </p:cNvCxnSpPr>
          <p:nvPr/>
        </p:nvCxnSpPr>
        <p:spPr>
          <a:xfrm rot="16200000" flipV="1">
            <a:off x="1629452" y="4339152"/>
            <a:ext cx="305854" cy="469743"/>
          </a:xfrm>
          <a:prstGeom prst="bentConnector2">
            <a:avLst/>
          </a:prstGeom>
          <a:ln w="9525"/>
        </p:spPr>
        <p:style>
          <a:lnRef idx="1">
            <a:schemeClr val="accent1"/>
          </a:lnRef>
          <a:fillRef idx="0">
            <a:schemeClr val="accent1"/>
          </a:fillRef>
          <a:effectRef idx="0">
            <a:schemeClr val="accent1"/>
          </a:effectRef>
          <a:fontRef idx="minor">
            <a:schemeClr val="tx1"/>
          </a:fontRef>
        </p:style>
      </p:cxnSp>
      <p:cxnSp>
        <p:nvCxnSpPr>
          <p:cNvPr id="58" name="Verbinder: gewinkelt 57">
            <a:extLst>
              <a:ext uri="{FF2B5EF4-FFF2-40B4-BE49-F238E27FC236}">
                <a16:creationId xmlns:a16="http://schemas.microsoft.com/office/drawing/2014/main" id="{7DD263A0-5BDC-4773-CFBD-D6D75D1F5529}"/>
              </a:ext>
            </a:extLst>
          </p:cNvPr>
          <p:cNvCxnSpPr>
            <a:cxnSpLocks/>
          </p:cNvCxnSpPr>
          <p:nvPr/>
        </p:nvCxnSpPr>
        <p:spPr>
          <a:xfrm rot="16200000" flipV="1">
            <a:off x="1636277" y="4205288"/>
            <a:ext cx="532060" cy="523966"/>
          </a:xfrm>
          <a:prstGeom prst="bentConnector3">
            <a:avLst>
              <a:gd name="adj1" fmla="val 100547"/>
            </a:avLst>
          </a:prstGeom>
          <a:ln w="9525"/>
        </p:spPr>
        <p:style>
          <a:lnRef idx="1">
            <a:schemeClr val="accent1"/>
          </a:lnRef>
          <a:fillRef idx="0">
            <a:schemeClr val="accent1"/>
          </a:fillRef>
          <a:effectRef idx="0">
            <a:schemeClr val="accent1"/>
          </a:effectRef>
          <a:fontRef idx="minor">
            <a:schemeClr val="tx1"/>
          </a:fontRef>
        </p:style>
      </p:cxnSp>
      <p:sp>
        <p:nvSpPr>
          <p:cNvPr id="64" name="Textfeld 63">
            <a:extLst>
              <a:ext uri="{FF2B5EF4-FFF2-40B4-BE49-F238E27FC236}">
                <a16:creationId xmlns:a16="http://schemas.microsoft.com/office/drawing/2014/main" id="{6B6FAC1D-00AC-9ADB-1F6C-6E861E4FD652}"/>
              </a:ext>
            </a:extLst>
          </p:cNvPr>
          <p:cNvSpPr txBox="1"/>
          <p:nvPr/>
        </p:nvSpPr>
        <p:spPr>
          <a:xfrm>
            <a:off x="514152" y="3874183"/>
            <a:ext cx="1549321" cy="415498"/>
          </a:xfrm>
          <a:prstGeom prst="rect">
            <a:avLst/>
          </a:prstGeom>
          <a:noFill/>
        </p:spPr>
        <p:txBody>
          <a:bodyPr wrap="square" rtlCol="0">
            <a:spAutoFit/>
          </a:bodyPr>
          <a:lstStyle/>
          <a:p>
            <a:pPr algn="l">
              <a:spcBef>
                <a:spcPts val="600"/>
              </a:spcBef>
            </a:pPr>
            <a:r>
              <a:rPr lang="de-DE" sz="1050">
                <a:solidFill>
                  <a:schemeClr val="tx2">
                    <a:lumMod val="75000"/>
                  </a:schemeClr>
                </a:solidFill>
              </a:rPr>
              <a:t>Technical </a:t>
            </a:r>
            <a:r>
              <a:rPr lang="de-DE" sz="1050" err="1">
                <a:solidFill>
                  <a:schemeClr val="tx2">
                    <a:lumMod val="75000"/>
                  </a:schemeClr>
                </a:solidFill>
              </a:rPr>
              <a:t>product</a:t>
            </a:r>
            <a:r>
              <a:rPr lang="de-DE" sz="1050">
                <a:solidFill>
                  <a:schemeClr val="tx2">
                    <a:lumMod val="75000"/>
                  </a:schemeClr>
                </a:solidFill>
              </a:rPr>
              <a:t> design </a:t>
            </a:r>
            <a:r>
              <a:rPr lang="de-DE" sz="1050" err="1">
                <a:solidFill>
                  <a:schemeClr val="tx2">
                    <a:lumMod val="75000"/>
                  </a:schemeClr>
                </a:solidFill>
              </a:rPr>
              <a:t>features</a:t>
            </a:r>
            <a:endParaRPr lang="de-DE" sz="1050">
              <a:solidFill>
                <a:schemeClr val="tx2">
                  <a:lumMod val="75000"/>
                </a:schemeClr>
              </a:solidFill>
            </a:endParaRPr>
          </a:p>
        </p:txBody>
      </p:sp>
      <p:sp>
        <p:nvSpPr>
          <p:cNvPr id="65" name="Textfeld 64">
            <a:extLst>
              <a:ext uri="{FF2B5EF4-FFF2-40B4-BE49-F238E27FC236}">
                <a16:creationId xmlns:a16="http://schemas.microsoft.com/office/drawing/2014/main" id="{C7732645-22EA-5BAB-33CD-F7D8B1A017ED}"/>
              </a:ext>
            </a:extLst>
          </p:cNvPr>
          <p:cNvSpPr txBox="1"/>
          <p:nvPr/>
        </p:nvSpPr>
        <p:spPr>
          <a:xfrm>
            <a:off x="688492" y="4218173"/>
            <a:ext cx="1139928" cy="415498"/>
          </a:xfrm>
          <a:prstGeom prst="rect">
            <a:avLst/>
          </a:prstGeom>
          <a:noFill/>
        </p:spPr>
        <p:txBody>
          <a:bodyPr wrap="square" rtlCol="0">
            <a:spAutoFit/>
          </a:bodyPr>
          <a:lstStyle/>
          <a:p>
            <a:pPr algn="l">
              <a:spcBef>
                <a:spcPts val="600"/>
              </a:spcBef>
            </a:pPr>
            <a:r>
              <a:rPr lang="de-DE" sz="1050">
                <a:solidFill>
                  <a:schemeClr val="tx2">
                    <a:lumMod val="75000"/>
                  </a:schemeClr>
                </a:solidFill>
              </a:rPr>
              <a:t>Consumer </a:t>
            </a:r>
            <a:r>
              <a:rPr lang="de-DE" sz="1050" err="1">
                <a:solidFill>
                  <a:schemeClr val="tx2">
                    <a:lumMod val="75000"/>
                  </a:schemeClr>
                </a:solidFill>
              </a:rPr>
              <a:t>information</a:t>
            </a:r>
            <a:endParaRPr lang="de-DE" sz="1050">
              <a:solidFill>
                <a:schemeClr val="tx2">
                  <a:lumMod val="75000"/>
                </a:schemeClr>
              </a:solidFill>
            </a:endParaRPr>
          </a:p>
        </p:txBody>
      </p:sp>
      <p:sp>
        <p:nvSpPr>
          <p:cNvPr id="67" name="Textfeld 66">
            <a:extLst>
              <a:ext uri="{FF2B5EF4-FFF2-40B4-BE49-F238E27FC236}">
                <a16:creationId xmlns:a16="http://schemas.microsoft.com/office/drawing/2014/main" id="{60631C58-3C26-7FC7-E1A2-15AD5D7A9BC5}"/>
              </a:ext>
            </a:extLst>
          </p:cNvPr>
          <p:cNvSpPr txBox="1"/>
          <p:nvPr/>
        </p:nvSpPr>
        <p:spPr>
          <a:xfrm>
            <a:off x="2164290" y="6243255"/>
            <a:ext cx="8457770" cy="417743"/>
          </a:xfrm>
          <a:prstGeom prst="rect">
            <a:avLst/>
          </a:prstGeom>
          <a:noFill/>
        </p:spPr>
        <p:txBody>
          <a:bodyPr wrap="square">
            <a:spAutoFit/>
          </a:bodyPr>
          <a:lstStyle/>
          <a:p>
            <a:pPr>
              <a:lnSpc>
                <a:spcPct val="110000"/>
              </a:lnSpc>
              <a:spcBef>
                <a:spcPts val="600"/>
              </a:spcBef>
              <a:spcAft>
                <a:spcPts val="600"/>
              </a:spcAft>
              <a:buNone/>
            </a:pPr>
            <a:r>
              <a:rPr lang="en-GB" sz="1000">
                <a:effectLst/>
                <a:latin typeface="Arial" panose="020B0604020202020204" pitchFamily="34" charset="0"/>
                <a:ea typeface="Times New Roman" panose="02020603050405020304" pitchFamily="18" charset="0"/>
                <a:cs typeface="Arial" panose="020B0604020202020204" pitchFamily="34" charset="0"/>
              </a:rPr>
              <a:t>Yang, D., Vezzoli, C., &amp; Su, H. (2025b). Comprehensive life cycle assessment of 25 furniture pieces across categories for sustainable design. </a:t>
            </a:r>
            <a:r>
              <a:rPr lang="en-GB" sz="1000" i="1">
                <a:effectLst/>
                <a:latin typeface="Arial" panose="020B0604020202020204" pitchFamily="34" charset="0"/>
                <a:ea typeface="Times New Roman" panose="02020603050405020304" pitchFamily="18" charset="0"/>
                <a:cs typeface="Arial" panose="020B0604020202020204" pitchFamily="34" charset="0"/>
              </a:rPr>
              <a:t>Scientific Reports</a:t>
            </a:r>
            <a:r>
              <a:rPr lang="en-GB" sz="1000">
                <a:effectLst/>
                <a:latin typeface="Arial" panose="020B0604020202020204" pitchFamily="34" charset="0"/>
                <a:ea typeface="Times New Roman" panose="02020603050405020304" pitchFamily="18" charset="0"/>
                <a:cs typeface="Arial" panose="020B0604020202020204" pitchFamily="34" charset="0"/>
              </a:rPr>
              <a:t>, </a:t>
            </a:r>
            <a:r>
              <a:rPr lang="en-GB" sz="1000" i="1">
                <a:effectLst/>
                <a:latin typeface="Arial" panose="020B0604020202020204" pitchFamily="34" charset="0"/>
                <a:ea typeface="Times New Roman" panose="02020603050405020304" pitchFamily="18" charset="0"/>
                <a:cs typeface="Arial" panose="020B0604020202020204" pitchFamily="34" charset="0"/>
              </a:rPr>
              <a:t>15</a:t>
            </a:r>
            <a:r>
              <a:rPr lang="en-GB" sz="1000">
                <a:effectLst/>
                <a:latin typeface="Arial" panose="020B0604020202020204" pitchFamily="34" charset="0"/>
                <a:ea typeface="Times New Roman" panose="02020603050405020304" pitchFamily="18" charset="0"/>
                <a:cs typeface="Arial" panose="020B0604020202020204" pitchFamily="34" charset="0"/>
              </a:rPr>
              <a:t>(1), 13968. </a:t>
            </a:r>
            <a:r>
              <a:rPr lang="en-GB" sz="1000">
                <a:effectLst/>
                <a:latin typeface="Arial" panose="020B0604020202020204" pitchFamily="34" charset="0"/>
                <a:ea typeface="Times New Roman" panose="02020603050405020304" pitchFamily="18" charset="0"/>
                <a:cs typeface="Arial" panose="020B0604020202020204" pitchFamily="34" charset="0"/>
                <a:hlinkClick r:id="rId2"/>
              </a:rPr>
              <a:t>https://doi.org/10.1038/s41598-024-84025-8</a:t>
            </a:r>
            <a:r>
              <a:rPr lang="en-GB" sz="1000">
                <a:effectLst/>
                <a:latin typeface="Arial" panose="020B0604020202020204" pitchFamily="34" charset="0"/>
                <a:ea typeface="Times New Roman" panose="02020603050405020304" pitchFamily="18" charset="0"/>
                <a:cs typeface="Arial" panose="020B0604020202020204" pitchFamily="34" charset="0"/>
              </a:rPr>
              <a:t> </a:t>
            </a:r>
            <a:endParaRPr lang="de-DE" sz="100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42942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2DCDD-28C9-C737-FE8F-8F00ABDD641E}"/>
            </a:ext>
          </a:extLst>
        </p:cNvPr>
        <p:cNvGrpSpPr/>
        <p:nvPr/>
      </p:nvGrpSpPr>
      <p:grpSpPr>
        <a:xfrm>
          <a:off x="0" y="0"/>
          <a:ext cx="0" cy="0"/>
          <a:chOff x="0" y="0"/>
          <a:chExt cx="0" cy="0"/>
        </a:xfrm>
      </p:grpSpPr>
      <p:sp>
        <p:nvSpPr>
          <p:cNvPr id="31" name="Rechteck: abgerundete Ecken 30">
            <a:extLst>
              <a:ext uri="{FF2B5EF4-FFF2-40B4-BE49-F238E27FC236}">
                <a16:creationId xmlns:a16="http://schemas.microsoft.com/office/drawing/2014/main" id="{6C986AFB-EFEA-EC20-ACBB-7C800DE49579}"/>
              </a:ext>
            </a:extLst>
          </p:cNvPr>
          <p:cNvSpPr/>
          <p:nvPr/>
        </p:nvSpPr>
        <p:spPr>
          <a:xfrm>
            <a:off x="5180363" y="1718916"/>
            <a:ext cx="6541476" cy="422793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ts val="600"/>
              </a:spcBef>
            </a:pPr>
            <a:endParaRPr lang="de-DE" err="1"/>
          </a:p>
        </p:txBody>
      </p:sp>
      <p:sp>
        <p:nvSpPr>
          <p:cNvPr id="33" name="Rechteck: abgerundete Ecken 32">
            <a:extLst>
              <a:ext uri="{FF2B5EF4-FFF2-40B4-BE49-F238E27FC236}">
                <a16:creationId xmlns:a16="http://schemas.microsoft.com/office/drawing/2014/main" id="{5B25BEA0-8C7A-8425-92B5-6358EC21844B}"/>
              </a:ext>
            </a:extLst>
          </p:cNvPr>
          <p:cNvSpPr/>
          <p:nvPr/>
        </p:nvSpPr>
        <p:spPr>
          <a:xfrm>
            <a:off x="580765" y="1863441"/>
            <a:ext cx="4173794" cy="387882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ts val="600"/>
              </a:spcBef>
            </a:pPr>
            <a:endParaRPr lang="de-DE" err="1"/>
          </a:p>
        </p:txBody>
      </p:sp>
      <p:sp>
        <p:nvSpPr>
          <p:cNvPr id="2" name="Titel 1">
            <a:extLst>
              <a:ext uri="{FF2B5EF4-FFF2-40B4-BE49-F238E27FC236}">
                <a16:creationId xmlns:a16="http://schemas.microsoft.com/office/drawing/2014/main" id="{93CC782A-7F52-E4B4-3590-19F995F087B4}"/>
              </a:ext>
            </a:extLst>
          </p:cNvPr>
          <p:cNvSpPr>
            <a:spLocks noGrp="1"/>
          </p:cNvSpPr>
          <p:nvPr>
            <p:ph type="title"/>
          </p:nvPr>
        </p:nvSpPr>
        <p:spPr>
          <a:xfrm>
            <a:off x="1033158" y="234501"/>
            <a:ext cx="4483662" cy="881784"/>
          </a:xfrm>
        </p:spPr>
        <p:txBody>
          <a:bodyPr/>
          <a:lstStyle/>
          <a:p>
            <a:r>
              <a:rPr lang="de-DE"/>
              <a:t>Pre-</a:t>
            </a:r>
            <a:r>
              <a:rPr lang="de-DE" err="1"/>
              <a:t>purchase</a:t>
            </a:r>
            <a:r>
              <a:rPr lang="de-DE"/>
              <a:t> </a:t>
            </a:r>
            <a:r>
              <a:rPr lang="de-DE" err="1"/>
              <a:t>aspects</a:t>
            </a:r>
            <a:endParaRPr lang="de-DE"/>
          </a:p>
        </p:txBody>
      </p:sp>
      <p:sp>
        <p:nvSpPr>
          <p:cNvPr id="4" name="Textplatzhalter 3">
            <a:extLst>
              <a:ext uri="{FF2B5EF4-FFF2-40B4-BE49-F238E27FC236}">
                <a16:creationId xmlns:a16="http://schemas.microsoft.com/office/drawing/2014/main" id="{074C428B-C650-FE70-039F-A0BD44E1C596}"/>
              </a:ext>
            </a:extLst>
          </p:cNvPr>
          <p:cNvSpPr>
            <a:spLocks noGrp="1"/>
          </p:cNvSpPr>
          <p:nvPr>
            <p:ph type="body" idx="13"/>
          </p:nvPr>
        </p:nvSpPr>
        <p:spPr>
          <a:xfrm>
            <a:off x="1033163" y="1138492"/>
            <a:ext cx="10478899" cy="558217"/>
          </a:xfrm>
        </p:spPr>
        <p:txBody>
          <a:bodyPr/>
          <a:lstStyle/>
          <a:p>
            <a:r>
              <a:rPr lang="de-DE" err="1"/>
              <a:t>Consumption</a:t>
            </a:r>
            <a:r>
              <a:rPr lang="de-DE"/>
              <a:t> </a:t>
            </a:r>
            <a:r>
              <a:rPr lang="de-DE" err="1"/>
              <a:t>patterns</a:t>
            </a:r>
            <a:r>
              <a:rPr lang="de-DE"/>
              <a:t> and </a:t>
            </a:r>
            <a:r>
              <a:rPr lang="de-DE" err="1"/>
              <a:t>purchase</a:t>
            </a:r>
            <a:r>
              <a:rPr lang="de-DE"/>
              <a:t> </a:t>
            </a:r>
            <a:r>
              <a:rPr lang="de-DE" err="1"/>
              <a:t>drivers</a:t>
            </a:r>
            <a:endParaRPr lang="de-DE"/>
          </a:p>
        </p:txBody>
      </p:sp>
      <p:sp>
        <p:nvSpPr>
          <p:cNvPr id="5" name="Inhaltsplatzhalter 2">
            <a:extLst>
              <a:ext uri="{FF2B5EF4-FFF2-40B4-BE49-F238E27FC236}">
                <a16:creationId xmlns:a16="http://schemas.microsoft.com/office/drawing/2014/main" id="{97B80C75-1906-AB47-9CA6-C3DA4AA9DE6E}"/>
              </a:ext>
            </a:extLst>
          </p:cNvPr>
          <p:cNvSpPr txBox="1">
            <a:spLocks/>
          </p:cNvSpPr>
          <p:nvPr/>
        </p:nvSpPr>
        <p:spPr>
          <a:xfrm>
            <a:off x="1923474" y="6174160"/>
            <a:ext cx="8884656" cy="546505"/>
          </a:xfrm>
          <a:prstGeom prst="rect">
            <a:avLst/>
          </a:prstGeom>
        </p:spPr>
        <p:txBody>
          <a:bodyPr vert="horz" lIns="91440" tIns="45720" rIns="91440" bIns="45720" rtlCol="0">
            <a:normAutofit fontScale="92500"/>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e-DE" sz="900">
                <a:solidFill>
                  <a:schemeClr val="tx1"/>
                </a:solidFill>
              </a:rPr>
              <a:t>Technopolis (2024). Research: </a:t>
            </a:r>
            <a:r>
              <a:rPr lang="de-DE" sz="900" err="1">
                <a:solidFill>
                  <a:schemeClr val="tx1"/>
                </a:solidFill>
              </a:rPr>
              <a:t>Ecodesign</a:t>
            </a:r>
            <a:r>
              <a:rPr lang="de-DE" sz="900">
                <a:solidFill>
                  <a:schemeClr val="tx1"/>
                </a:solidFill>
              </a:rPr>
              <a:t> </a:t>
            </a:r>
            <a:r>
              <a:rPr lang="de-DE" sz="900" err="1">
                <a:solidFill>
                  <a:schemeClr val="tx1"/>
                </a:solidFill>
              </a:rPr>
              <a:t>for</a:t>
            </a:r>
            <a:r>
              <a:rPr lang="de-DE" sz="900">
                <a:solidFill>
                  <a:schemeClr val="tx1"/>
                </a:solidFill>
              </a:rPr>
              <a:t> </a:t>
            </a:r>
            <a:r>
              <a:rPr lang="de-DE" sz="900" err="1">
                <a:solidFill>
                  <a:schemeClr val="tx1"/>
                </a:solidFill>
              </a:rPr>
              <a:t>furniture</a:t>
            </a:r>
            <a:r>
              <a:rPr lang="de-DE" sz="900">
                <a:solidFill>
                  <a:schemeClr val="tx1"/>
                </a:solidFill>
              </a:rPr>
              <a:t>. </a:t>
            </a:r>
            <a:r>
              <a:rPr lang="de-DE" sz="900">
                <a:solidFill>
                  <a:srgbClr val="788EFE"/>
                </a:solidFill>
                <a:hlinkClick r:id="rId3">
                  <a:extLst>
                    <a:ext uri="{A12FA001-AC4F-418D-AE19-62706E023703}">
                      <ahyp:hlinkClr xmlns:ahyp="http://schemas.microsoft.com/office/drawing/2018/hyperlinkcolor" val="tx"/>
                    </a:ext>
                  </a:extLst>
                </a:hlinkClick>
              </a:rPr>
              <a:t>https://www.government.nl/documents/2024/01/31/</a:t>
            </a:r>
            <a:r>
              <a:rPr lang="de-DE" sz="900">
                <a:solidFill>
                  <a:schemeClr val="tx1"/>
                </a:solidFill>
                <a:hlinkClick r:id="rId3">
                  <a:extLst>
                    <a:ext uri="{A12FA001-AC4F-418D-AE19-62706E023703}">
                      <ahyp:hlinkClr xmlns:ahyp="http://schemas.microsoft.com/office/drawing/2018/hyperlinkcolor" val="tx"/>
                    </a:ext>
                  </a:extLst>
                </a:hlinkClick>
              </a:rPr>
              <a:t>research-ecodesign-for-furniture</a:t>
            </a:r>
            <a:r>
              <a:rPr lang="de-DE" sz="900">
                <a:solidFill>
                  <a:schemeClr val="tx1"/>
                </a:solidFill>
              </a:rPr>
              <a:t> </a:t>
            </a:r>
          </a:p>
          <a:p>
            <a:pPr marL="0" indent="0">
              <a:lnSpc>
                <a:spcPct val="100000"/>
              </a:lnSpc>
              <a:buNone/>
            </a:pPr>
            <a:r>
              <a:rPr lang="en-GB" sz="900">
                <a:solidFill>
                  <a:schemeClr val="tx1"/>
                </a:solidFill>
              </a:rPr>
              <a:t>CSIL, CEPS, &amp; </a:t>
            </a:r>
            <a:r>
              <a:rPr lang="en-GB" sz="900" err="1">
                <a:solidFill>
                  <a:schemeClr val="tx1"/>
                </a:solidFill>
              </a:rPr>
              <a:t>Economisti</a:t>
            </a:r>
            <a:r>
              <a:rPr lang="en-GB" sz="900">
                <a:solidFill>
                  <a:schemeClr val="tx1"/>
                </a:solidFill>
              </a:rPr>
              <a:t> </a:t>
            </a:r>
            <a:r>
              <a:rPr lang="en-GB" sz="900" err="1">
                <a:solidFill>
                  <a:schemeClr val="tx1"/>
                </a:solidFill>
              </a:rPr>
              <a:t>Associati</a:t>
            </a:r>
            <a:r>
              <a:rPr lang="en-GB" sz="900">
                <a:solidFill>
                  <a:schemeClr val="tx1"/>
                </a:solidFill>
              </a:rPr>
              <a:t>. (2014). THE EU FURNITURE MARKET SITUATION AND A POSSIBLE FURNITURE PRODUCTS INITIATIVE</a:t>
            </a:r>
            <a:r>
              <a:rPr lang="en-GB" sz="900" i="1">
                <a:solidFill>
                  <a:schemeClr val="tx1"/>
                </a:solidFill>
              </a:rPr>
              <a:t>.</a:t>
            </a:r>
            <a:r>
              <a:rPr lang="en-GB" sz="900">
                <a:solidFill>
                  <a:schemeClr val="tx1"/>
                </a:solidFill>
              </a:rPr>
              <a:t> European Commission DG Enterprise and Industry. </a:t>
            </a:r>
            <a:r>
              <a:rPr lang="en-GB" sz="900">
                <a:solidFill>
                  <a:srgbClr val="788EFE"/>
                </a:solidFill>
                <a:hlinkClick r:id="rId4">
                  <a:extLst>
                    <a:ext uri="{A12FA001-AC4F-418D-AE19-62706E023703}">
                      <ahyp:hlinkClr xmlns:ahyp="http://schemas.microsoft.com/office/drawing/2018/hyperlinkcolor" val="tx"/>
                    </a:ext>
                  </a:extLst>
                </a:hlinkClick>
              </a:rPr>
              <a:t>https://ec.europa.eu/docsroom/documents/7573/attachments/1/translations/en/renditions/</a:t>
            </a:r>
            <a:r>
              <a:rPr lang="en-GB" sz="900">
                <a:solidFill>
                  <a:schemeClr val="tx1"/>
                </a:solidFill>
                <a:hlinkClick r:id="rId4">
                  <a:extLst>
                    <a:ext uri="{A12FA001-AC4F-418D-AE19-62706E023703}">
                      <ahyp:hlinkClr xmlns:ahyp="http://schemas.microsoft.com/office/drawing/2018/hyperlinkcolor" val="tx"/>
                    </a:ext>
                  </a:extLst>
                </a:hlinkClick>
              </a:rPr>
              <a:t>native</a:t>
            </a:r>
            <a:r>
              <a:rPr lang="en-GB" sz="900">
                <a:solidFill>
                  <a:schemeClr val="tx1"/>
                </a:solidFill>
              </a:rPr>
              <a:t> </a:t>
            </a:r>
          </a:p>
          <a:p>
            <a:pPr marL="0" indent="0">
              <a:lnSpc>
                <a:spcPct val="100000"/>
              </a:lnSpc>
              <a:buNone/>
            </a:pPr>
            <a:endParaRPr lang="de-DE" sz="900">
              <a:solidFill>
                <a:schemeClr val="tx1"/>
              </a:solidFill>
            </a:endParaRPr>
          </a:p>
          <a:p>
            <a:pPr marL="0" indent="0">
              <a:lnSpc>
                <a:spcPct val="100000"/>
              </a:lnSpc>
              <a:buNone/>
            </a:pPr>
            <a:endParaRPr lang="de-DE" sz="900">
              <a:solidFill>
                <a:schemeClr val="tx1"/>
              </a:solidFill>
            </a:endParaRPr>
          </a:p>
          <a:p>
            <a:pPr marL="0" indent="0">
              <a:lnSpc>
                <a:spcPct val="100000"/>
              </a:lnSpc>
              <a:buNone/>
            </a:pPr>
            <a:endParaRPr lang="de-DE" sz="900">
              <a:solidFill>
                <a:schemeClr val="tx1"/>
              </a:solidFill>
            </a:endParaRPr>
          </a:p>
          <a:p>
            <a:pPr marL="0" indent="0">
              <a:lnSpc>
                <a:spcPct val="100000"/>
              </a:lnSpc>
              <a:buNone/>
            </a:pPr>
            <a:endParaRPr lang="de-DE" sz="900">
              <a:solidFill>
                <a:schemeClr val="tx1"/>
              </a:solidFill>
            </a:endParaRPr>
          </a:p>
        </p:txBody>
      </p:sp>
      <p:pic>
        <p:nvPicPr>
          <p:cNvPr id="8" name="Grafik 7">
            <a:extLst>
              <a:ext uri="{FF2B5EF4-FFF2-40B4-BE49-F238E27FC236}">
                <a16:creationId xmlns:a16="http://schemas.microsoft.com/office/drawing/2014/main" id="{F056EA18-B40F-7568-42E5-36D6A18E912B}"/>
              </a:ext>
            </a:extLst>
          </p:cNvPr>
          <p:cNvPicPr>
            <a:picLocks noChangeAspect="1"/>
          </p:cNvPicPr>
          <p:nvPr/>
        </p:nvPicPr>
        <p:blipFill>
          <a:blip r:embed="rId5"/>
          <a:srcRect l="5458" r="2883"/>
          <a:stretch>
            <a:fillRect/>
          </a:stretch>
        </p:blipFill>
        <p:spPr>
          <a:xfrm>
            <a:off x="956497" y="1973093"/>
            <a:ext cx="3437681" cy="3034501"/>
          </a:xfrm>
          <a:prstGeom prst="rect">
            <a:avLst/>
          </a:prstGeom>
        </p:spPr>
      </p:pic>
      <p:sp>
        <p:nvSpPr>
          <p:cNvPr id="9" name="Textfeld 8">
            <a:extLst>
              <a:ext uri="{FF2B5EF4-FFF2-40B4-BE49-F238E27FC236}">
                <a16:creationId xmlns:a16="http://schemas.microsoft.com/office/drawing/2014/main" id="{D3417F33-47F8-A75A-DB5F-C23D1BA10252}"/>
              </a:ext>
            </a:extLst>
          </p:cNvPr>
          <p:cNvSpPr txBox="1"/>
          <p:nvPr/>
        </p:nvSpPr>
        <p:spPr>
          <a:xfrm>
            <a:off x="892191" y="4903542"/>
            <a:ext cx="3437681" cy="246221"/>
          </a:xfrm>
          <a:prstGeom prst="rect">
            <a:avLst/>
          </a:prstGeom>
          <a:noFill/>
        </p:spPr>
        <p:txBody>
          <a:bodyPr wrap="square" rtlCol="0">
            <a:spAutoFit/>
          </a:bodyPr>
          <a:lstStyle/>
          <a:p>
            <a:pPr>
              <a:spcBef>
                <a:spcPts val="600"/>
              </a:spcBef>
            </a:pPr>
            <a:r>
              <a:rPr lang="de-DE" sz="1000" i="1">
                <a:solidFill>
                  <a:schemeClr val="tx1">
                    <a:lumMod val="50000"/>
                    <a:lumOff val="50000"/>
                  </a:schemeClr>
                </a:solidFill>
              </a:rPr>
              <a:t>Technopolis (2024). Research: </a:t>
            </a:r>
            <a:r>
              <a:rPr lang="de-DE" sz="1000" i="1" err="1">
                <a:solidFill>
                  <a:schemeClr val="tx1">
                    <a:lumMod val="50000"/>
                    <a:lumOff val="50000"/>
                  </a:schemeClr>
                </a:solidFill>
              </a:rPr>
              <a:t>Ecodesign</a:t>
            </a:r>
            <a:r>
              <a:rPr lang="de-DE" sz="1000" i="1">
                <a:solidFill>
                  <a:schemeClr val="tx1">
                    <a:lumMod val="50000"/>
                    <a:lumOff val="50000"/>
                  </a:schemeClr>
                </a:solidFill>
              </a:rPr>
              <a:t> </a:t>
            </a:r>
            <a:r>
              <a:rPr lang="de-DE" sz="1000" i="1" err="1">
                <a:solidFill>
                  <a:schemeClr val="tx1">
                    <a:lumMod val="50000"/>
                    <a:lumOff val="50000"/>
                  </a:schemeClr>
                </a:solidFill>
              </a:rPr>
              <a:t>for</a:t>
            </a:r>
            <a:r>
              <a:rPr lang="de-DE" sz="1000" i="1">
                <a:solidFill>
                  <a:schemeClr val="tx1">
                    <a:lumMod val="50000"/>
                    <a:lumOff val="50000"/>
                  </a:schemeClr>
                </a:solidFill>
              </a:rPr>
              <a:t> </a:t>
            </a:r>
            <a:r>
              <a:rPr lang="de-DE" sz="1000" i="1" err="1">
                <a:solidFill>
                  <a:schemeClr val="tx1">
                    <a:lumMod val="50000"/>
                    <a:lumOff val="50000"/>
                  </a:schemeClr>
                </a:solidFill>
              </a:rPr>
              <a:t>furniture</a:t>
            </a:r>
            <a:r>
              <a:rPr lang="de-DE" sz="1000" i="1">
                <a:solidFill>
                  <a:schemeClr val="tx1">
                    <a:lumMod val="50000"/>
                    <a:lumOff val="50000"/>
                  </a:schemeClr>
                </a:solidFill>
              </a:rPr>
              <a:t>.</a:t>
            </a:r>
          </a:p>
        </p:txBody>
      </p:sp>
      <p:sp>
        <p:nvSpPr>
          <p:cNvPr id="7" name="Rechteck: abgerundete Ecken 6">
            <a:extLst>
              <a:ext uri="{FF2B5EF4-FFF2-40B4-BE49-F238E27FC236}">
                <a16:creationId xmlns:a16="http://schemas.microsoft.com/office/drawing/2014/main" id="{B919E30C-475F-7D3F-2E43-746ED7591B4C}"/>
              </a:ext>
            </a:extLst>
          </p:cNvPr>
          <p:cNvSpPr>
            <a:spLocks noChangeAspect="1"/>
          </p:cNvSpPr>
          <p:nvPr/>
        </p:nvSpPr>
        <p:spPr>
          <a:xfrm>
            <a:off x="5516820" y="2768702"/>
            <a:ext cx="914400" cy="9144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a:p>
        </p:txBody>
      </p:sp>
      <p:sp>
        <p:nvSpPr>
          <p:cNvPr id="10" name="Textfeld 9">
            <a:extLst>
              <a:ext uri="{FF2B5EF4-FFF2-40B4-BE49-F238E27FC236}">
                <a16:creationId xmlns:a16="http://schemas.microsoft.com/office/drawing/2014/main" id="{8B5E2251-9CE8-146F-3810-097EA88B6885}"/>
              </a:ext>
            </a:extLst>
          </p:cNvPr>
          <p:cNvSpPr txBox="1"/>
          <p:nvPr/>
        </p:nvSpPr>
        <p:spPr>
          <a:xfrm>
            <a:off x="5418419" y="3745332"/>
            <a:ext cx="1111202" cy="307777"/>
          </a:xfrm>
          <a:prstGeom prst="rect">
            <a:avLst/>
          </a:prstGeom>
          <a:noFill/>
        </p:spPr>
        <p:txBody>
          <a:bodyPr wrap="none" rtlCol="0">
            <a:spAutoFit/>
          </a:bodyPr>
          <a:lstStyle/>
          <a:p>
            <a:pPr algn="l">
              <a:spcBef>
                <a:spcPts val="600"/>
              </a:spcBef>
            </a:pPr>
            <a:r>
              <a:rPr lang="de-DE" sz="1400" b="1">
                <a:solidFill>
                  <a:schemeClr val="accent1"/>
                </a:solidFill>
              </a:rPr>
              <a:t>FUNCTION</a:t>
            </a:r>
          </a:p>
        </p:txBody>
      </p:sp>
      <p:sp>
        <p:nvSpPr>
          <p:cNvPr id="11" name="Rechteck: abgerundete Ecken 10">
            <a:extLst>
              <a:ext uri="{FF2B5EF4-FFF2-40B4-BE49-F238E27FC236}">
                <a16:creationId xmlns:a16="http://schemas.microsoft.com/office/drawing/2014/main" id="{302AC036-694E-D79E-2376-BAC999544BCD}"/>
              </a:ext>
            </a:extLst>
          </p:cNvPr>
          <p:cNvSpPr>
            <a:spLocks noChangeAspect="1"/>
          </p:cNvSpPr>
          <p:nvPr/>
        </p:nvSpPr>
        <p:spPr>
          <a:xfrm>
            <a:off x="7162927" y="2771750"/>
            <a:ext cx="914400" cy="9144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2" name="Textfeld 11">
            <a:extLst>
              <a:ext uri="{FF2B5EF4-FFF2-40B4-BE49-F238E27FC236}">
                <a16:creationId xmlns:a16="http://schemas.microsoft.com/office/drawing/2014/main" id="{9B959E59-6234-562A-54E8-6A96A91E2850}"/>
              </a:ext>
            </a:extLst>
          </p:cNvPr>
          <p:cNvSpPr txBox="1"/>
          <p:nvPr/>
        </p:nvSpPr>
        <p:spPr>
          <a:xfrm>
            <a:off x="6897814" y="3753281"/>
            <a:ext cx="1444626" cy="307777"/>
          </a:xfrm>
          <a:prstGeom prst="rect">
            <a:avLst/>
          </a:prstGeom>
          <a:noFill/>
        </p:spPr>
        <p:txBody>
          <a:bodyPr wrap="none" rtlCol="0">
            <a:spAutoFit/>
          </a:bodyPr>
          <a:lstStyle/>
          <a:p>
            <a:pPr algn="l">
              <a:spcBef>
                <a:spcPts val="600"/>
              </a:spcBef>
            </a:pPr>
            <a:r>
              <a:rPr lang="de-DE" sz="1400" b="1">
                <a:solidFill>
                  <a:schemeClr val="accent1"/>
                </a:solidFill>
              </a:rPr>
              <a:t>APPEARANCE</a:t>
            </a:r>
          </a:p>
        </p:txBody>
      </p:sp>
      <p:sp>
        <p:nvSpPr>
          <p:cNvPr id="13" name="Rechteck: abgerundete Ecken 12">
            <a:extLst>
              <a:ext uri="{FF2B5EF4-FFF2-40B4-BE49-F238E27FC236}">
                <a16:creationId xmlns:a16="http://schemas.microsoft.com/office/drawing/2014/main" id="{40FFB8EF-B451-697C-A772-523AE7760307}"/>
              </a:ext>
            </a:extLst>
          </p:cNvPr>
          <p:cNvSpPr>
            <a:spLocks noChangeAspect="1"/>
          </p:cNvSpPr>
          <p:nvPr/>
        </p:nvSpPr>
        <p:spPr>
          <a:xfrm>
            <a:off x="8739303" y="2766765"/>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4" name="Textfeld 13">
            <a:extLst>
              <a:ext uri="{FF2B5EF4-FFF2-40B4-BE49-F238E27FC236}">
                <a16:creationId xmlns:a16="http://schemas.microsoft.com/office/drawing/2014/main" id="{4D54C6C4-8786-E05F-54E4-98930932515A}"/>
              </a:ext>
            </a:extLst>
          </p:cNvPr>
          <p:cNvSpPr txBox="1"/>
          <p:nvPr/>
        </p:nvSpPr>
        <p:spPr>
          <a:xfrm>
            <a:off x="8710633" y="3743395"/>
            <a:ext cx="971741" cy="307777"/>
          </a:xfrm>
          <a:prstGeom prst="rect">
            <a:avLst/>
          </a:prstGeom>
          <a:noFill/>
        </p:spPr>
        <p:txBody>
          <a:bodyPr wrap="none" rtlCol="0">
            <a:spAutoFit/>
          </a:bodyPr>
          <a:lstStyle/>
          <a:p>
            <a:pPr algn="l">
              <a:spcBef>
                <a:spcPts val="600"/>
              </a:spcBef>
            </a:pPr>
            <a:r>
              <a:rPr lang="de-DE" sz="1400" b="1">
                <a:solidFill>
                  <a:schemeClr val="accent1"/>
                </a:solidFill>
              </a:rPr>
              <a:t>QUALITY</a:t>
            </a:r>
          </a:p>
        </p:txBody>
      </p:sp>
      <p:sp>
        <p:nvSpPr>
          <p:cNvPr id="15" name="Rechteck: abgerundete Ecken 14">
            <a:extLst>
              <a:ext uri="{FF2B5EF4-FFF2-40B4-BE49-F238E27FC236}">
                <a16:creationId xmlns:a16="http://schemas.microsoft.com/office/drawing/2014/main" id="{FE4505DA-DD75-C4F2-68D3-CB544E0E6707}"/>
              </a:ext>
            </a:extLst>
          </p:cNvPr>
          <p:cNvSpPr>
            <a:spLocks noChangeAspect="1"/>
          </p:cNvSpPr>
          <p:nvPr/>
        </p:nvSpPr>
        <p:spPr>
          <a:xfrm>
            <a:off x="10385410" y="2766765"/>
            <a:ext cx="914400" cy="9144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6" name="Textfeld 15">
            <a:extLst>
              <a:ext uri="{FF2B5EF4-FFF2-40B4-BE49-F238E27FC236}">
                <a16:creationId xmlns:a16="http://schemas.microsoft.com/office/drawing/2014/main" id="{F09B3A89-D751-A986-332E-A2158070779A}"/>
              </a:ext>
            </a:extLst>
          </p:cNvPr>
          <p:cNvSpPr txBox="1"/>
          <p:nvPr/>
        </p:nvSpPr>
        <p:spPr>
          <a:xfrm>
            <a:off x="10475363" y="3743395"/>
            <a:ext cx="734496" cy="307777"/>
          </a:xfrm>
          <a:prstGeom prst="rect">
            <a:avLst/>
          </a:prstGeom>
          <a:noFill/>
        </p:spPr>
        <p:txBody>
          <a:bodyPr wrap="none" rtlCol="0">
            <a:spAutoFit/>
          </a:bodyPr>
          <a:lstStyle/>
          <a:p>
            <a:pPr algn="l">
              <a:spcBef>
                <a:spcPts val="600"/>
              </a:spcBef>
            </a:pPr>
            <a:r>
              <a:rPr lang="de-DE" sz="1400" b="1">
                <a:solidFill>
                  <a:schemeClr val="accent1"/>
                </a:solidFill>
              </a:rPr>
              <a:t>PRICE</a:t>
            </a:r>
          </a:p>
        </p:txBody>
      </p:sp>
      <p:sp>
        <p:nvSpPr>
          <p:cNvPr id="17" name="Textfeld 16">
            <a:extLst>
              <a:ext uri="{FF2B5EF4-FFF2-40B4-BE49-F238E27FC236}">
                <a16:creationId xmlns:a16="http://schemas.microsoft.com/office/drawing/2014/main" id="{19D770E2-1874-3B1D-EFE4-EDE477085C56}"/>
              </a:ext>
            </a:extLst>
          </p:cNvPr>
          <p:cNvSpPr txBox="1"/>
          <p:nvPr/>
        </p:nvSpPr>
        <p:spPr>
          <a:xfrm>
            <a:off x="5516820" y="4673424"/>
            <a:ext cx="5782989" cy="1154162"/>
          </a:xfrm>
          <a:prstGeom prst="rect">
            <a:avLst/>
          </a:prstGeom>
          <a:noFill/>
        </p:spPr>
        <p:txBody>
          <a:bodyPr wrap="square" rtlCol="0">
            <a:spAutoFit/>
          </a:bodyPr>
          <a:lstStyle/>
          <a:p>
            <a:pPr marL="285750" indent="-285750" algn="ctr">
              <a:spcBef>
                <a:spcPts val="600"/>
              </a:spcBef>
              <a:buFont typeface="Wingdings" panose="05000000000000000000" pitchFamily="2" charset="2"/>
              <a:buChar char="ü"/>
            </a:pPr>
            <a:r>
              <a:rPr lang="en-US" sz="1600" b="1">
                <a:solidFill>
                  <a:schemeClr val="accent1"/>
                </a:solidFill>
                <a:latin typeface="+mj-lt"/>
              </a:rPr>
              <a:t>Sustainability &amp; circularity often play an additional role </a:t>
            </a:r>
            <a:r>
              <a:rPr lang="en-US" sz="1600">
                <a:solidFill>
                  <a:schemeClr val="accent1"/>
                </a:solidFill>
                <a:latin typeface="+mj-lt"/>
              </a:rPr>
              <a:t>but are not the primary purchase driver</a:t>
            </a:r>
          </a:p>
          <a:p>
            <a:pPr marL="285750" indent="-285750" algn="ctr">
              <a:spcBef>
                <a:spcPts val="600"/>
              </a:spcBef>
              <a:buFont typeface="Wingdings" panose="05000000000000000000" pitchFamily="2" charset="2"/>
              <a:buChar char="ü"/>
            </a:pPr>
            <a:r>
              <a:rPr lang="en-US" sz="1600">
                <a:solidFill>
                  <a:srgbClr val="12344D"/>
                </a:solidFill>
                <a:latin typeface="+mj-lt"/>
                <a:ea typeface="Montserrat" pitchFamily="34" charset="-122"/>
                <a:cs typeface="Montserrat" pitchFamily="34" charset="-120"/>
              </a:rPr>
              <a:t>Furniture purchases are primarily led by </a:t>
            </a:r>
            <a:r>
              <a:rPr lang="en-US" sz="1600" b="1">
                <a:solidFill>
                  <a:srgbClr val="12344D"/>
                </a:solidFill>
                <a:latin typeface="+mj-lt"/>
                <a:ea typeface="Montserrat" pitchFamily="34" charset="-122"/>
                <a:cs typeface="Montserrat" pitchFamily="34" charset="-120"/>
              </a:rPr>
              <a:t>immediate user benefits</a:t>
            </a:r>
            <a:endParaRPr lang="en-US" sz="1600">
              <a:latin typeface="+mj-lt"/>
            </a:endParaRPr>
          </a:p>
        </p:txBody>
      </p:sp>
      <p:pic>
        <p:nvPicPr>
          <p:cNvPr id="25" name="Grafik 24" descr="Abzeichen Tick1 mit einfarbiger Füllung">
            <a:extLst>
              <a:ext uri="{FF2B5EF4-FFF2-40B4-BE49-F238E27FC236}">
                <a16:creationId xmlns:a16="http://schemas.microsoft.com/office/drawing/2014/main" id="{B7A43D1E-855D-AC52-91A2-8A4988C0E2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45893" y="2884221"/>
            <a:ext cx="656251" cy="656251"/>
          </a:xfrm>
          <a:prstGeom prst="rect">
            <a:avLst/>
          </a:prstGeom>
        </p:spPr>
      </p:pic>
      <p:pic>
        <p:nvPicPr>
          <p:cNvPr id="27" name="Grafik 26" descr="Couch mit einfarbiger Füllung">
            <a:extLst>
              <a:ext uri="{FF2B5EF4-FFF2-40B4-BE49-F238E27FC236}">
                <a16:creationId xmlns:a16="http://schemas.microsoft.com/office/drawing/2014/main" id="{1BCF4F7A-B694-7E93-72B1-587427EBBEE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98927" y="2904703"/>
            <a:ext cx="642397" cy="642397"/>
          </a:xfrm>
          <a:prstGeom prst="rect">
            <a:avLst/>
          </a:prstGeom>
        </p:spPr>
      </p:pic>
      <p:pic>
        <p:nvPicPr>
          <p:cNvPr id="29" name="Grafik 28" descr="Pfeil nach oben mit einfarbiger Füllung">
            <a:extLst>
              <a:ext uri="{FF2B5EF4-FFF2-40B4-BE49-F238E27FC236}">
                <a16:creationId xmlns:a16="http://schemas.microsoft.com/office/drawing/2014/main" id="{ECB7BBE1-24D4-D874-8074-69E33BE6B4F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52020" y="2923294"/>
            <a:ext cx="688963" cy="606898"/>
          </a:xfrm>
          <a:prstGeom prst="rect">
            <a:avLst/>
          </a:prstGeom>
        </p:spPr>
      </p:pic>
      <p:sp>
        <p:nvSpPr>
          <p:cNvPr id="30" name="Textfeld 29">
            <a:extLst>
              <a:ext uri="{FF2B5EF4-FFF2-40B4-BE49-F238E27FC236}">
                <a16:creationId xmlns:a16="http://schemas.microsoft.com/office/drawing/2014/main" id="{7FF407CC-BB25-7C28-037E-B5BB496DD23E}"/>
              </a:ext>
            </a:extLst>
          </p:cNvPr>
          <p:cNvSpPr txBox="1"/>
          <p:nvPr/>
        </p:nvSpPr>
        <p:spPr>
          <a:xfrm>
            <a:off x="5876750" y="1847364"/>
            <a:ext cx="4931380" cy="369332"/>
          </a:xfrm>
          <a:prstGeom prst="rect">
            <a:avLst/>
          </a:prstGeom>
          <a:noFill/>
        </p:spPr>
        <p:txBody>
          <a:bodyPr wrap="square" rtlCol="0">
            <a:spAutoFit/>
          </a:bodyPr>
          <a:lstStyle/>
          <a:p>
            <a:pPr algn="ctr">
              <a:spcBef>
                <a:spcPts val="600"/>
              </a:spcBef>
            </a:pPr>
            <a:r>
              <a:rPr lang="en-US" b="1">
                <a:solidFill>
                  <a:schemeClr val="accent1"/>
                </a:solidFill>
              </a:rPr>
              <a:t>The primary purchase drivers for furniture</a:t>
            </a:r>
            <a:endParaRPr lang="de-DE" b="1" err="1">
              <a:solidFill>
                <a:schemeClr val="accent1"/>
              </a:solidFill>
            </a:endParaRPr>
          </a:p>
        </p:txBody>
      </p:sp>
      <p:pic>
        <p:nvPicPr>
          <p:cNvPr id="37" name="Grafik 36" descr="Euro mit einfarbiger Füllung">
            <a:extLst>
              <a:ext uri="{FF2B5EF4-FFF2-40B4-BE49-F238E27FC236}">
                <a16:creationId xmlns:a16="http://schemas.microsoft.com/office/drawing/2014/main" id="{79962ED0-2F0F-792E-9F40-4C6A620EBDA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29060" y="2895405"/>
            <a:ext cx="627100" cy="627100"/>
          </a:xfrm>
          <a:prstGeom prst="rect">
            <a:avLst/>
          </a:prstGeom>
        </p:spPr>
      </p:pic>
      <p:sp>
        <p:nvSpPr>
          <p:cNvPr id="60" name="Shape 3">
            <a:extLst>
              <a:ext uri="{FF2B5EF4-FFF2-40B4-BE49-F238E27FC236}">
                <a16:creationId xmlns:a16="http://schemas.microsoft.com/office/drawing/2014/main" id="{51928636-E2ED-40BC-C12B-327B0047B0CE}"/>
              </a:ext>
            </a:extLst>
          </p:cNvPr>
          <p:cNvSpPr/>
          <p:nvPr/>
        </p:nvSpPr>
        <p:spPr>
          <a:xfrm>
            <a:off x="10229479" y="310003"/>
            <a:ext cx="1618488" cy="493776"/>
          </a:xfrm>
          <a:prstGeom prst="roundRect">
            <a:avLst/>
          </a:prstGeom>
          <a:solidFill>
            <a:schemeClr val="tx2"/>
          </a:solidFill>
          <a:ln w="12700">
            <a:noFill/>
            <a:prstDash val="solid"/>
          </a:ln>
        </p:spPr>
        <p:txBody>
          <a:bodyPr/>
          <a:lstStyle/>
          <a:p>
            <a:endParaRPr lang="de-DE"/>
          </a:p>
        </p:txBody>
      </p:sp>
      <p:sp>
        <p:nvSpPr>
          <p:cNvPr id="61" name="Text 4">
            <a:extLst>
              <a:ext uri="{FF2B5EF4-FFF2-40B4-BE49-F238E27FC236}">
                <a16:creationId xmlns:a16="http://schemas.microsoft.com/office/drawing/2014/main" id="{A9E7D4DF-C561-4CF6-F0B3-3A954C4CBD91}"/>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(Pre-) purchase</a:t>
            </a:r>
            <a:endParaRPr lang="en-US" sz="1020"/>
          </a:p>
        </p:txBody>
      </p:sp>
    </p:spTree>
    <p:extLst>
      <p:ext uri="{BB962C8B-B14F-4D97-AF65-F5344CB8AC3E}">
        <p14:creationId xmlns:p14="http://schemas.microsoft.com/office/powerpoint/2010/main" val="4577984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A8500-32BA-1592-226C-3F260E8CB20D}"/>
            </a:ext>
          </a:extLst>
        </p:cNvPr>
        <p:cNvGrpSpPr/>
        <p:nvPr/>
      </p:nvGrpSpPr>
      <p:grpSpPr>
        <a:xfrm>
          <a:off x="0" y="0"/>
          <a:ext cx="0" cy="0"/>
          <a:chOff x="0" y="0"/>
          <a:chExt cx="0" cy="0"/>
        </a:xfrm>
      </p:grpSpPr>
      <p:sp>
        <p:nvSpPr>
          <p:cNvPr id="31" name="Rechteck: abgerundete Ecken 30">
            <a:extLst>
              <a:ext uri="{FF2B5EF4-FFF2-40B4-BE49-F238E27FC236}">
                <a16:creationId xmlns:a16="http://schemas.microsoft.com/office/drawing/2014/main" id="{CD6E9E7F-BB5B-22C7-CECB-1D75CB7D8F03}"/>
              </a:ext>
            </a:extLst>
          </p:cNvPr>
          <p:cNvSpPr/>
          <p:nvPr/>
        </p:nvSpPr>
        <p:spPr>
          <a:xfrm>
            <a:off x="1033158" y="1811315"/>
            <a:ext cx="3037260" cy="390819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ts val="600"/>
              </a:spcBef>
            </a:pPr>
            <a:endParaRPr lang="de-DE" err="1"/>
          </a:p>
        </p:txBody>
      </p:sp>
      <p:sp>
        <p:nvSpPr>
          <p:cNvPr id="2" name="Titel 1">
            <a:extLst>
              <a:ext uri="{FF2B5EF4-FFF2-40B4-BE49-F238E27FC236}">
                <a16:creationId xmlns:a16="http://schemas.microsoft.com/office/drawing/2014/main" id="{E1594672-41F2-FCFB-A1C2-007C79556F97}"/>
              </a:ext>
            </a:extLst>
          </p:cNvPr>
          <p:cNvSpPr>
            <a:spLocks noGrp="1"/>
          </p:cNvSpPr>
          <p:nvPr>
            <p:ph type="title"/>
          </p:nvPr>
        </p:nvSpPr>
        <p:spPr/>
        <p:txBody>
          <a:bodyPr/>
          <a:lstStyle/>
          <a:p>
            <a:r>
              <a:rPr lang="de-DE"/>
              <a:t>Pre-</a:t>
            </a:r>
            <a:r>
              <a:rPr lang="de-DE" err="1"/>
              <a:t>purchase</a:t>
            </a:r>
            <a:r>
              <a:rPr lang="de-DE"/>
              <a:t> </a:t>
            </a:r>
            <a:r>
              <a:rPr lang="de-DE" err="1"/>
              <a:t>aspects</a:t>
            </a:r>
            <a:endParaRPr lang="de-DE"/>
          </a:p>
        </p:txBody>
      </p:sp>
      <p:sp>
        <p:nvSpPr>
          <p:cNvPr id="4" name="Textplatzhalter 3">
            <a:extLst>
              <a:ext uri="{FF2B5EF4-FFF2-40B4-BE49-F238E27FC236}">
                <a16:creationId xmlns:a16="http://schemas.microsoft.com/office/drawing/2014/main" id="{956B9ACD-19B1-AE5A-D27D-42C40645E449}"/>
              </a:ext>
            </a:extLst>
          </p:cNvPr>
          <p:cNvSpPr>
            <a:spLocks noGrp="1"/>
          </p:cNvSpPr>
          <p:nvPr>
            <p:ph type="body" idx="13"/>
          </p:nvPr>
        </p:nvSpPr>
        <p:spPr>
          <a:xfrm>
            <a:off x="1033163" y="1138492"/>
            <a:ext cx="10478899" cy="558217"/>
          </a:xfrm>
        </p:spPr>
        <p:txBody>
          <a:bodyPr/>
          <a:lstStyle/>
          <a:p>
            <a:r>
              <a:rPr lang="de-DE"/>
              <a:t>Consumer </a:t>
            </a:r>
            <a:r>
              <a:rPr lang="de-DE" err="1"/>
              <a:t>groups</a:t>
            </a:r>
            <a:r>
              <a:rPr lang="de-DE"/>
              <a:t> </a:t>
            </a:r>
            <a:r>
              <a:rPr lang="de-DE" err="1"/>
              <a:t>take</a:t>
            </a:r>
            <a:r>
              <a:rPr lang="de-DE"/>
              <a:t> </a:t>
            </a:r>
            <a:r>
              <a:rPr lang="de-DE" err="1"/>
              <a:t>into</a:t>
            </a:r>
            <a:r>
              <a:rPr lang="de-DE"/>
              <a:t> </a:t>
            </a:r>
            <a:r>
              <a:rPr lang="de-DE" err="1"/>
              <a:t>account</a:t>
            </a:r>
            <a:r>
              <a:rPr lang="de-DE"/>
              <a:t> different </a:t>
            </a:r>
            <a:r>
              <a:rPr lang="de-DE" err="1"/>
              <a:t>purchase</a:t>
            </a:r>
            <a:r>
              <a:rPr lang="de-DE"/>
              <a:t> </a:t>
            </a:r>
            <a:r>
              <a:rPr lang="de-DE" err="1"/>
              <a:t>considerations</a:t>
            </a:r>
            <a:endParaRPr lang="de-DE"/>
          </a:p>
        </p:txBody>
      </p:sp>
      <p:sp>
        <p:nvSpPr>
          <p:cNvPr id="30" name="Textfeld 29">
            <a:extLst>
              <a:ext uri="{FF2B5EF4-FFF2-40B4-BE49-F238E27FC236}">
                <a16:creationId xmlns:a16="http://schemas.microsoft.com/office/drawing/2014/main" id="{452CBF8E-237F-2E4B-EA6C-26314A0ECDC2}"/>
              </a:ext>
            </a:extLst>
          </p:cNvPr>
          <p:cNvSpPr txBox="1"/>
          <p:nvPr/>
        </p:nvSpPr>
        <p:spPr>
          <a:xfrm>
            <a:off x="1340666" y="1975104"/>
            <a:ext cx="2418534" cy="646331"/>
          </a:xfrm>
          <a:prstGeom prst="rect">
            <a:avLst/>
          </a:prstGeom>
          <a:noFill/>
        </p:spPr>
        <p:txBody>
          <a:bodyPr wrap="square" rtlCol="0">
            <a:spAutoFit/>
          </a:bodyPr>
          <a:lstStyle/>
          <a:p>
            <a:pPr algn="ctr">
              <a:spcBef>
                <a:spcPts val="600"/>
              </a:spcBef>
            </a:pPr>
            <a:r>
              <a:rPr lang="en-US" b="1">
                <a:solidFill>
                  <a:schemeClr val="accent1"/>
                </a:solidFill>
              </a:rPr>
              <a:t>Private households (82%)</a:t>
            </a:r>
            <a:endParaRPr lang="de-DE" b="1" err="1">
              <a:solidFill>
                <a:schemeClr val="accent1"/>
              </a:solidFill>
            </a:endParaRPr>
          </a:p>
        </p:txBody>
      </p:sp>
      <p:sp>
        <p:nvSpPr>
          <p:cNvPr id="6" name="Inhaltsplatzhalter 2">
            <a:extLst>
              <a:ext uri="{FF2B5EF4-FFF2-40B4-BE49-F238E27FC236}">
                <a16:creationId xmlns:a16="http://schemas.microsoft.com/office/drawing/2014/main" id="{CA02096E-DB10-ACF2-A187-82D55A67C717}"/>
              </a:ext>
            </a:extLst>
          </p:cNvPr>
          <p:cNvSpPr txBox="1">
            <a:spLocks/>
          </p:cNvSpPr>
          <p:nvPr/>
        </p:nvSpPr>
        <p:spPr>
          <a:xfrm>
            <a:off x="1169234" y="2740704"/>
            <a:ext cx="2767586" cy="2859535"/>
          </a:xfrm>
          <a:prstGeom prst="rect">
            <a:avLst/>
          </a:prstGeom>
        </p:spPr>
        <p:txBody>
          <a:bodyPr vert="horz" lIns="91440" tIns="45720" rIns="91440" bIns="45720" rtlCol="0" anchor="t">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r>
              <a:rPr lang="en-GB" sz="1600" noProof="0"/>
              <a:t>Price</a:t>
            </a:r>
          </a:p>
          <a:p>
            <a:pPr marL="271145" indent="-271145"/>
            <a:r>
              <a:rPr lang="en-GB" sz="1600"/>
              <a:t>Function / fit</a:t>
            </a:r>
          </a:p>
          <a:p>
            <a:pPr marL="271145" indent="-271145"/>
            <a:r>
              <a:rPr lang="en-GB" sz="1600" noProof="0"/>
              <a:t>Aesthetics / trends</a:t>
            </a:r>
          </a:p>
          <a:p>
            <a:pPr marL="271145" indent="-271145"/>
            <a:r>
              <a:rPr lang="en-GB" sz="1600"/>
              <a:t>Convenience</a:t>
            </a:r>
          </a:p>
          <a:p>
            <a:pPr marL="271145" indent="-271145"/>
            <a:r>
              <a:rPr lang="en-GB" sz="1600" noProof="0"/>
              <a:t>Life even</a:t>
            </a:r>
            <a:r>
              <a:rPr lang="en-GB" sz="1600" err="1"/>
              <a:t>ts</a:t>
            </a:r>
            <a:r>
              <a:rPr lang="en-GB" sz="1600"/>
              <a:t> incl. moving</a:t>
            </a:r>
          </a:p>
          <a:p>
            <a:pPr marL="271145" indent="-271145"/>
            <a:r>
              <a:rPr lang="en-GB" sz="1600" noProof="0"/>
              <a:t>Retail and online consumer </a:t>
            </a:r>
            <a:r>
              <a:rPr lang="en-GB" sz="1600" noProof="0" err="1"/>
              <a:t>informat</a:t>
            </a:r>
            <a:r>
              <a:rPr lang="en-GB" sz="1600"/>
              <a:t>ion</a:t>
            </a:r>
          </a:p>
          <a:p>
            <a:pPr marL="271145" indent="-271145"/>
            <a:r>
              <a:rPr lang="en-GB" sz="1600" noProof="0"/>
              <a:t>… </a:t>
            </a:r>
            <a:endParaRPr lang="en-GB" sz="1600" noProof="0">
              <a:cs typeface="Arial"/>
            </a:endParaRPr>
          </a:p>
          <a:p>
            <a:pPr lvl="1"/>
            <a:endParaRPr lang="en-GB" sz="1600" i="1" noProof="0"/>
          </a:p>
          <a:p>
            <a:pPr lvl="1"/>
            <a:endParaRPr lang="en-GB" sz="1600" i="1" noProof="0"/>
          </a:p>
        </p:txBody>
      </p:sp>
      <p:sp>
        <p:nvSpPr>
          <p:cNvPr id="18" name="Rechteck: abgerundete Ecken 17">
            <a:extLst>
              <a:ext uri="{FF2B5EF4-FFF2-40B4-BE49-F238E27FC236}">
                <a16:creationId xmlns:a16="http://schemas.microsoft.com/office/drawing/2014/main" id="{4B655827-ABAF-1E5C-080A-585706B890CF}"/>
              </a:ext>
            </a:extLst>
          </p:cNvPr>
          <p:cNvSpPr/>
          <p:nvPr/>
        </p:nvSpPr>
        <p:spPr>
          <a:xfrm>
            <a:off x="4490415" y="1811315"/>
            <a:ext cx="3037260" cy="390819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ts val="600"/>
              </a:spcBef>
            </a:pPr>
            <a:endParaRPr lang="de-DE" err="1"/>
          </a:p>
        </p:txBody>
      </p:sp>
      <p:sp>
        <p:nvSpPr>
          <p:cNvPr id="19" name="Textfeld 18">
            <a:extLst>
              <a:ext uri="{FF2B5EF4-FFF2-40B4-BE49-F238E27FC236}">
                <a16:creationId xmlns:a16="http://schemas.microsoft.com/office/drawing/2014/main" id="{A5DD652E-BBB7-EB82-5BEE-99340AD6433F}"/>
              </a:ext>
            </a:extLst>
          </p:cNvPr>
          <p:cNvSpPr txBox="1"/>
          <p:nvPr/>
        </p:nvSpPr>
        <p:spPr>
          <a:xfrm>
            <a:off x="4903529" y="1975104"/>
            <a:ext cx="2112751" cy="369332"/>
          </a:xfrm>
          <a:prstGeom prst="rect">
            <a:avLst/>
          </a:prstGeom>
          <a:noFill/>
        </p:spPr>
        <p:txBody>
          <a:bodyPr wrap="square" rtlCol="0">
            <a:spAutoFit/>
          </a:bodyPr>
          <a:lstStyle/>
          <a:p>
            <a:pPr algn="ctr">
              <a:spcBef>
                <a:spcPts val="600"/>
              </a:spcBef>
            </a:pPr>
            <a:r>
              <a:rPr lang="en-US" b="1">
                <a:solidFill>
                  <a:schemeClr val="accent1"/>
                </a:solidFill>
              </a:rPr>
              <a:t>Private B2B</a:t>
            </a:r>
            <a:endParaRPr lang="de-DE" b="1" err="1">
              <a:solidFill>
                <a:schemeClr val="accent1"/>
              </a:solidFill>
            </a:endParaRPr>
          </a:p>
        </p:txBody>
      </p:sp>
      <p:sp>
        <p:nvSpPr>
          <p:cNvPr id="20" name="Inhaltsplatzhalter 2">
            <a:extLst>
              <a:ext uri="{FF2B5EF4-FFF2-40B4-BE49-F238E27FC236}">
                <a16:creationId xmlns:a16="http://schemas.microsoft.com/office/drawing/2014/main" id="{DCD27E0C-CD55-BBF6-DFBD-7EB1577CD8AB}"/>
              </a:ext>
            </a:extLst>
          </p:cNvPr>
          <p:cNvSpPr txBox="1">
            <a:spLocks/>
          </p:cNvSpPr>
          <p:nvPr/>
        </p:nvSpPr>
        <p:spPr>
          <a:xfrm>
            <a:off x="4626491" y="2466384"/>
            <a:ext cx="2767586" cy="3133855"/>
          </a:xfrm>
          <a:prstGeom prst="rect">
            <a:avLst/>
          </a:prstGeom>
        </p:spPr>
        <p:txBody>
          <a:bodyPr vert="horz" lIns="91440" tIns="45720" rIns="91440" bIns="45720" rtlCol="0" anchor="t">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r>
              <a:rPr lang="en-GB" sz="1600" noProof="0"/>
              <a:t>Whole life cost and residual value can matter</a:t>
            </a:r>
          </a:p>
          <a:p>
            <a:pPr marL="271145" indent="-271145"/>
            <a:r>
              <a:rPr lang="en-GB" sz="1600" noProof="0"/>
              <a:t>Performance in intensive use &amp; r</a:t>
            </a:r>
            <a:r>
              <a:rPr lang="en-GB" sz="1600" err="1"/>
              <a:t>eliability</a:t>
            </a:r>
            <a:endParaRPr lang="en-GB" sz="1600"/>
          </a:p>
          <a:p>
            <a:pPr marL="271145" indent="-271145"/>
            <a:r>
              <a:rPr lang="en-GB" sz="1600" noProof="0"/>
              <a:t>Maintenance and refurbishment</a:t>
            </a:r>
          </a:p>
          <a:p>
            <a:pPr marL="271145" indent="-271145"/>
            <a:r>
              <a:rPr lang="en-GB" sz="1600"/>
              <a:t>Services</a:t>
            </a:r>
          </a:p>
          <a:p>
            <a:pPr marL="271145" indent="-271145"/>
            <a:r>
              <a:rPr lang="en-GB" sz="1600"/>
              <a:t>Corporate sustainability targets</a:t>
            </a:r>
          </a:p>
          <a:p>
            <a:pPr marL="271145" indent="-271145"/>
            <a:r>
              <a:rPr lang="en-GB" sz="1600" noProof="0"/>
              <a:t>…</a:t>
            </a:r>
          </a:p>
          <a:p>
            <a:pPr lvl="1"/>
            <a:endParaRPr lang="en-GB" sz="1600" i="1" noProof="0"/>
          </a:p>
        </p:txBody>
      </p:sp>
      <p:sp>
        <p:nvSpPr>
          <p:cNvPr id="21" name="Rechteck: abgerundete Ecken 20">
            <a:extLst>
              <a:ext uri="{FF2B5EF4-FFF2-40B4-BE49-F238E27FC236}">
                <a16:creationId xmlns:a16="http://schemas.microsoft.com/office/drawing/2014/main" id="{2C4095D1-4FCA-74EC-FDA1-16D471098ACD}"/>
              </a:ext>
            </a:extLst>
          </p:cNvPr>
          <p:cNvSpPr/>
          <p:nvPr/>
        </p:nvSpPr>
        <p:spPr>
          <a:xfrm>
            <a:off x="7947672" y="1811315"/>
            <a:ext cx="3037260" cy="390819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ts val="600"/>
              </a:spcBef>
            </a:pPr>
            <a:endParaRPr lang="de-DE" err="1"/>
          </a:p>
        </p:txBody>
      </p:sp>
      <p:sp>
        <p:nvSpPr>
          <p:cNvPr id="22" name="Textfeld 21">
            <a:extLst>
              <a:ext uri="{FF2B5EF4-FFF2-40B4-BE49-F238E27FC236}">
                <a16:creationId xmlns:a16="http://schemas.microsoft.com/office/drawing/2014/main" id="{A4FDC28B-5035-3D24-FEE9-772FB1B2CDC9}"/>
              </a:ext>
            </a:extLst>
          </p:cNvPr>
          <p:cNvSpPr txBox="1"/>
          <p:nvPr/>
        </p:nvSpPr>
        <p:spPr>
          <a:xfrm>
            <a:off x="8360786" y="1975104"/>
            <a:ext cx="2112751" cy="369332"/>
          </a:xfrm>
          <a:prstGeom prst="rect">
            <a:avLst/>
          </a:prstGeom>
          <a:noFill/>
        </p:spPr>
        <p:txBody>
          <a:bodyPr wrap="square" rtlCol="0">
            <a:spAutoFit/>
          </a:bodyPr>
          <a:lstStyle/>
          <a:p>
            <a:pPr algn="ctr">
              <a:spcBef>
                <a:spcPts val="600"/>
              </a:spcBef>
            </a:pPr>
            <a:r>
              <a:rPr lang="en-US" b="1">
                <a:solidFill>
                  <a:schemeClr val="accent1"/>
                </a:solidFill>
              </a:rPr>
              <a:t>Public GPP</a:t>
            </a:r>
            <a:endParaRPr lang="de-DE" b="1" err="1">
              <a:solidFill>
                <a:schemeClr val="accent1"/>
              </a:solidFill>
            </a:endParaRPr>
          </a:p>
        </p:txBody>
      </p:sp>
      <p:sp>
        <p:nvSpPr>
          <p:cNvPr id="23" name="Inhaltsplatzhalter 2">
            <a:extLst>
              <a:ext uri="{FF2B5EF4-FFF2-40B4-BE49-F238E27FC236}">
                <a16:creationId xmlns:a16="http://schemas.microsoft.com/office/drawing/2014/main" id="{18E082CF-3CA5-ABD3-3AB0-994D83A888B9}"/>
              </a:ext>
            </a:extLst>
          </p:cNvPr>
          <p:cNvSpPr txBox="1">
            <a:spLocks/>
          </p:cNvSpPr>
          <p:nvPr/>
        </p:nvSpPr>
        <p:spPr>
          <a:xfrm>
            <a:off x="8083748" y="2466384"/>
            <a:ext cx="2767586" cy="3133855"/>
          </a:xfrm>
          <a:prstGeom prst="rect">
            <a:avLst/>
          </a:prstGeom>
        </p:spPr>
        <p:txBody>
          <a:bodyPr vert="horz" lIns="91440" tIns="45720" rIns="91440" bIns="45720" rtlCol="0" anchor="t">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r>
              <a:rPr lang="de-DE" sz="1600"/>
              <a:t>Compliance </a:t>
            </a:r>
            <a:r>
              <a:rPr lang="de-DE" sz="1600" err="1"/>
              <a:t>with</a:t>
            </a:r>
            <a:r>
              <a:rPr lang="de-DE" sz="1600"/>
              <a:t> </a:t>
            </a:r>
            <a:r>
              <a:rPr lang="de-DE" sz="1600" err="1"/>
              <a:t>procurement</a:t>
            </a:r>
            <a:r>
              <a:rPr lang="de-DE" sz="1600"/>
              <a:t> </a:t>
            </a:r>
            <a:r>
              <a:rPr lang="de-DE" sz="1600" err="1"/>
              <a:t>rules</a:t>
            </a:r>
            <a:r>
              <a:rPr lang="de-DE" sz="1600"/>
              <a:t> / </a:t>
            </a:r>
            <a:r>
              <a:rPr lang="de-DE" sz="1600" err="1"/>
              <a:t>tender</a:t>
            </a:r>
            <a:r>
              <a:rPr lang="de-DE" sz="1600"/>
              <a:t> </a:t>
            </a:r>
            <a:r>
              <a:rPr lang="de-DE" sz="1600" err="1"/>
              <a:t>criteria</a:t>
            </a:r>
            <a:endParaRPr lang="de-DE" sz="1600"/>
          </a:p>
          <a:p>
            <a:pPr marL="271145" indent="-271145"/>
            <a:r>
              <a:rPr lang="de-DE" sz="1600" err="1"/>
              <a:t>Social</a:t>
            </a:r>
            <a:r>
              <a:rPr lang="de-DE" sz="1600"/>
              <a:t> and environmental </a:t>
            </a:r>
            <a:r>
              <a:rPr lang="de-DE" sz="1600" err="1"/>
              <a:t>objectives</a:t>
            </a:r>
            <a:endParaRPr lang="en-GB" sz="1600" i="1"/>
          </a:p>
          <a:p>
            <a:pPr marL="271145" indent="-271145"/>
            <a:r>
              <a:rPr lang="de-DE" sz="1600"/>
              <a:t>Best </a:t>
            </a:r>
            <a:r>
              <a:rPr lang="de-DE" sz="1600" err="1"/>
              <a:t>value</a:t>
            </a:r>
            <a:r>
              <a:rPr lang="de-DE" sz="1600"/>
              <a:t> </a:t>
            </a:r>
            <a:r>
              <a:rPr lang="de-DE" sz="1600" err="1"/>
              <a:t>over</a:t>
            </a:r>
            <a:r>
              <a:rPr lang="de-DE" sz="1600"/>
              <a:t> </a:t>
            </a:r>
            <a:r>
              <a:rPr lang="de-DE" sz="1600" err="1"/>
              <a:t>the</a:t>
            </a:r>
            <a:r>
              <a:rPr lang="de-DE" sz="1600"/>
              <a:t> </a:t>
            </a:r>
            <a:r>
              <a:rPr lang="de-DE" sz="1600" err="1"/>
              <a:t>contract</a:t>
            </a:r>
            <a:r>
              <a:rPr lang="de-DE" sz="1600"/>
              <a:t> </a:t>
            </a:r>
            <a:r>
              <a:rPr lang="de-DE" sz="1600" err="1"/>
              <a:t>period</a:t>
            </a:r>
            <a:endParaRPr lang="de-DE" sz="1600"/>
          </a:p>
          <a:p>
            <a:pPr marL="271145" indent="-271145"/>
            <a:r>
              <a:rPr lang="de-DE" sz="1600" err="1"/>
              <a:t>Durability</a:t>
            </a:r>
            <a:r>
              <a:rPr lang="de-DE" sz="1600"/>
              <a:t> and </a:t>
            </a:r>
            <a:r>
              <a:rPr lang="de-DE" sz="1600" err="1"/>
              <a:t>service</a:t>
            </a:r>
            <a:r>
              <a:rPr lang="de-DE" sz="1600"/>
              <a:t> </a:t>
            </a:r>
            <a:r>
              <a:rPr lang="de-DE" sz="1600" err="1"/>
              <a:t>continuity</a:t>
            </a:r>
            <a:endParaRPr lang="de-DE" sz="1600"/>
          </a:p>
          <a:p>
            <a:pPr marL="271145" indent="-271145"/>
            <a:r>
              <a:rPr lang="de-DE" sz="1600"/>
              <a:t>…</a:t>
            </a:r>
          </a:p>
        </p:txBody>
      </p:sp>
      <p:sp>
        <p:nvSpPr>
          <p:cNvPr id="8" name="Shape 3">
            <a:extLst>
              <a:ext uri="{FF2B5EF4-FFF2-40B4-BE49-F238E27FC236}">
                <a16:creationId xmlns:a16="http://schemas.microsoft.com/office/drawing/2014/main" id="{D60B6887-A0E5-7B34-E84A-8ADDCD2DC498}"/>
              </a:ext>
            </a:extLst>
          </p:cNvPr>
          <p:cNvSpPr/>
          <p:nvPr/>
        </p:nvSpPr>
        <p:spPr>
          <a:xfrm>
            <a:off x="10229479" y="310003"/>
            <a:ext cx="1618488" cy="493776"/>
          </a:xfrm>
          <a:prstGeom prst="roundRect">
            <a:avLst/>
          </a:prstGeom>
          <a:solidFill>
            <a:schemeClr val="tx2"/>
          </a:solidFill>
          <a:ln w="12700">
            <a:noFill/>
            <a:prstDash val="solid"/>
          </a:ln>
        </p:spPr>
        <p:txBody>
          <a:bodyPr/>
          <a:lstStyle/>
          <a:p>
            <a:endParaRPr lang="de-DE"/>
          </a:p>
        </p:txBody>
      </p:sp>
      <p:sp>
        <p:nvSpPr>
          <p:cNvPr id="9" name="Text 4">
            <a:extLst>
              <a:ext uri="{FF2B5EF4-FFF2-40B4-BE49-F238E27FC236}">
                <a16:creationId xmlns:a16="http://schemas.microsoft.com/office/drawing/2014/main" id="{794BC389-FF7D-3E9D-C156-5F4C37C93D73}"/>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(Pre-) purchase</a:t>
            </a:r>
            <a:endParaRPr lang="en-US" sz="1020"/>
          </a:p>
        </p:txBody>
      </p:sp>
    </p:spTree>
    <p:extLst>
      <p:ext uri="{BB962C8B-B14F-4D97-AF65-F5344CB8AC3E}">
        <p14:creationId xmlns:p14="http://schemas.microsoft.com/office/powerpoint/2010/main" val="32308217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33A3-F51F-6A0D-A5B0-D8835A1C6B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D5908FA-BF36-4C50-FC6A-FDD2ACB8CFC5}"/>
              </a:ext>
            </a:extLst>
          </p:cNvPr>
          <p:cNvSpPr>
            <a:spLocks noGrp="1"/>
          </p:cNvSpPr>
          <p:nvPr>
            <p:ph type="title"/>
          </p:nvPr>
        </p:nvSpPr>
        <p:spPr/>
        <p:txBody>
          <a:bodyPr/>
          <a:lstStyle/>
          <a:p>
            <a:r>
              <a:rPr lang="de-DE"/>
              <a:t>Pre-</a:t>
            </a:r>
            <a:r>
              <a:rPr lang="de-DE" err="1"/>
              <a:t>purchase</a:t>
            </a:r>
            <a:r>
              <a:rPr lang="de-DE"/>
              <a:t> </a:t>
            </a:r>
            <a:r>
              <a:rPr lang="de-DE" err="1"/>
              <a:t>aspects</a:t>
            </a:r>
            <a:endParaRPr lang="de-DE"/>
          </a:p>
        </p:txBody>
      </p:sp>
      <p:sp>
        <p:nvSpPr>
          <p:cNvPr id="4" name="Textplatzhalter 3">
            <a:extLst>
              <a:ext uri="{FF2B5EF4-FFF2-40B4-BE49-F238E27FC236}">
                <a16:creationId xmlns:a16="http://schemas.microsoft.com/office/drawing/2014/main" id="{EF2A7D75-131B-0445-9A2B-E70BD6D1F0FC}"/>
              </a:ext>
            </a:extLst>
          </p:cNvPr>
          <p:cNvSpPr>
            <a:spLocks noGrp="1"/>
          </p:cNvSpPr>
          <p:nvPr>
            <p:ph type="body" idx="13"/>
          </p:nvPr>
        </p:nvSpPr>
        <p:spPr>
          <a:xfrm>
            <a:off x="1033163" y="1138492"/>
            <a:ext cx="10478899" cy="558217"/>
          </a:xfrm>
        </p:spPr>
        <p:txBody>
          <a:bodyPr/>
          <a:lstStyle/>
          <a:p>
            <a:r>
              <a:rPr lang="de-DE"/>
              <a:t>Consumer </a:t>
            </a:r>
            <a:r>
              <a:rPr lang="de-DE" err="1"/>
              <a:t>information</a:t>
            </a:r>
            <a:endParaRPr lang="de-DE"/>
          </a:p>
        </p:txBody>
      </p:sp>
      <p:graphicFrame>
        <p:nvGraphicFramePr>
          <p:cNvPr id="24" name="Tabelle 23">
            <a:extLst>
              <a:ext uri="{FF2B5EF4-FFF2-40B4-BE49-F238E27FC236}">
                <a16:creationId xmlns:a16="http://schemas.microsoft.com/office/drawing/2014/main" id="{00783EB8-B7C1-6380-7338-A2304039C31D}"/>
              </a:ext>
            </a:extLst>
          </p:cNvPr>
          <p:cNvGraphicFramePr>
            <a:graphicFrameLocks noGrp="1"/>
          </p:cNvGraphicFramePr>
          <p:nvPr/>
        </p:nvGraphicFramePr>
        <p:xfrm>
          <a:off x="1154243" y="1938553"/>
          <a:ext cx="9926132" cy="3760044"/>
        </p:xfrm>
        <a:graphic>
          <a:graphicData uri="http://schemas.openxmlformats.org/drawingml/2006/table">
            <a:tbl>
              <a:tblPr firstRow="1" firstCol="1" bandRow="1">
                <a:tableStyleId>{5940675A-B579-460E-94D1-54222C63F5DA}</a:tableStyleId>
              </a:tblPr>
              <a:tblGrid>
                <a:gridCol w="2059671">
                  <a:extLst>
                    <a:ext uri="{9D8B030D-6E8A-4147-A177-3AD203B41FA5}">
                      <a16:colId xmlns:a16="http://schemas.microsoft.com/office/drawing/2014/main" val="2032420348"/>
                    </a:ext>
                  </a:extLst>
                </a:gridCol>
                <a:gridCol w="1554998">
                  <a:extLst>
                    <a:ext uri="{9D8B030D-6E8A-4147-A177-3AD203B41FA5}">
                      <a16:colId xmlns:a16="http://schemas.microsoft.com/office/drawing/2014/main" val="2107190256"/>
                    </a:ext>
                  </a:extLst>
                </a:gridCol>
                <a:gridCol w="6311463">
                  <a:extLst>
                    <a:ext uri="{9D8B030D-6E8A-4147-A177-3AD203B41FA5}">
                      <a16:colId xmlns:a16="http://schemas.microsoft.com/office/drawing/2014/main" val="3620755292"/>
                    </a:ext>
                  </a:extLst>
                </a:gridCol>
              </a:tblGrid>
              <a:tr h="431763">
                <a:tc>
                  <a:txBody>
                    <a:bodyPr/>
                    <a:lstStyle/>
                    <a:p>
                      <a:pPr algn="ctr">
                        <a:lnSpc>
                          <a:spcPct val="110000"/>
                        </a:lnSpc>
                        <a:spcBef>
                          <a:spcPts val="600"/>
                        </a:spcBef>
                        <a:spcAft>
                          <a:spcPts val="150"/>
                        </a:spcAft>
                        <a:buNone/>
                      </a:pPr>
                      <a:r>
                        <a:rPr lang="de-DE" sz="1300" b="1">
                          <a:effectLst/>
                        </a:rPr>
                        <a:t>Information </a:t>
                      </a:r>
                      <a:r>
                        <a:rPr lang="de-DE" sz="1300" b="1" err="1">
                          <a:effectLst/>
                        </a:rPr>
                        <a:t>category</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solidFill>
                  </a:tcPr>
                </a:tc>
                <a:tc>
                  <a:txBody>
                    <a:bodyPr/>
                    <a:lstStyle/>
                    <a:p>
                      <a:pPr algn="ctr">
                        <a:lnSpc>
                          <a:spcPct val="110000"/>
                        </a:lnSpc>
                        <a:spcBef>
                          <a:spcPts val="600"/>
                        </a:spcBef>
                        <a:spcAft>
                          <a:spcPts val="150"/>
                        </a:spcAft>
                        <a:buNone/>
                      </a:pPr>
                      <a:r>
                        <a:rPr lang="de-DE" sz="1300" b="1" err="1">
                          <a:effectLst/>
                        </a:rPr>
                        <a:t>Considered</a:t>
                      </a:r>
                      <a:r>
                        <a:rPr lang="de-DE" sz="1300" b="1">
                          <a:effectLst/>
                        </a:rPr>
                        <a:t> </a:t>
                      </a:r>
                      <a:r>
                        <a:rPr lang="de-DE" sz="1300" b="1" err="1">
                          <a:effectLst/>
                        </a:rPr>
                        <a:t>important</a:t>
                      </a:r>
                      <a:r>
                        <a:rPr lang="de-DE" sz="1300" b="1">
                          <a:effectLst/>
                        </a:rPr>
                        <a:t> (%)</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solidFill>
                  </a:tcPr>
                </a:tc>
                <a:tc>
                  <a:txBody>
                    <a:bodyPr/>
                    <a:lstStyle/>
                    <a:p>
                      <a:pPr algn="ctr">
                        <a:lnSpc>
                          <a:spcPct val="110000"/>
                        </a:lnSpc>
                        <a:spcBef>
                          <a:spcPts val="600"/>
                        </a:spcBef>
                        <a:spcAft>
                          <a:spcPts val="150"/>
                        </a:spcAft>
                        <a:buNone/>
                      </a:pPr>
                      <a:r>
                        <a:rPr lang="de-DE" sz="1300" b="1" err="1">
                          <a:effectLst/>
                        </a:rPr>
                        <a:t>Implication</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solidFill>
                  </a:tcPr>
                </a:tc>
                <a:extLst>
                  <a:ext uri="{0D108BD9-81ED-4DB2-BD59-A6C34878D82A}">
                    <a16:rowId xmlns:a16="http://schemas.microsoft.com/office/drawing/2014/main" val="4258560796"/>
                  </a:ext>
                </a:extLst>
              </a:tr>
              <a:tr h="433326">
                <a:tc>
                  <a:txBody>
                    <a:bodyPr/>
                    <a:lstStyle/>
                    <a:p>
                      <a:pPr>
                        <a:lnSpc>
                          <a:spcPct val="110000"/>
                        </a:lnSpc>
                        <a:spcBef>
                          <a:spcPts val="200"/>
                        </a:spcBef>
                        <a:spcAft>
                          <a:spcPts val="150"/>
                        </a:spcAft>
                        <a:buNone/>
                      </a:pPr>
                      <a:r>
                        <a:rPr lang="de-DE" sz="1300" b="1" err="1">
                          <a:effectLst/>
                        </a:rPr>
                        <a:t>Durability</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a:effectLst/>
                        </a:rPr>
                        <a:t>81%</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Directly relevant to expected service life and one of the strongest information demands.</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4120261033"/>
                  </a:ext>
                </a:extLst>
              </a:tr>
              <a:tr h="431763">
                <a:tc>
                  <a:txBody>
                    <a:bodyPr/>
                    <a:lstStyle/>
                    <a:p>
                      <a:pPr>
                        <a:lnSpc>
                          <a:spcPct val="110000"/>
                        </a:lnSpc>
                        <a:spcBef>
                          <a:spcPts val="200"/>
                        </a:spcBef>
                        <a:spcAft>
                          <a:spcPts val="150"/>
                        </a:spcAft>
                        <a:buNone/>
                      </a:pPr>
                      <a:r>
                        <a:rPr lang="de-DE" sz="1300" b="1" err="1">
                          <a:effectLst/>
                        </a:rPr>
                        <a:t>Dimensions</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a:effectLst/>
                        </a:rPr>
                        <a:t>80%</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Shows the importance of immediately practical, product-specific information.</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178932407"/>
                  </a:ext>
                </a:extLst>
              </a:tr>
              <a:tr h="581607">
                <a:tc>
                  <a:txBody>
                    <a:bodyPr/>
                    <a:lstStyle/>
                    <a:p>
                      <a:pPr>
                        <a:lnSpc>
                          <a:spcPct val="110000"/>
                        </a:lnSpc>
                        <a:spcBef>
                          <a:spcPts val="200"/>
                        </a:spcBef>
                        <a:spcAft>
                          <a:spcPts val="150"/>
                        </a:spcAft>
                        <a:buNone/>
                      </a:pPr>
                      <a:r>
                        <a:rPr lang="de-DE" sz="1300" b="1" err="1">
                          <a:effectLst/>
                        </a:rPr>
                        <a:t>SoCs</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a:effectLst/>
                        </a:rPr>
                        <a:t>76%</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Health and safety information is highly salient and can provide a concrete entry point for sustainability communication.</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322975122"/>
                  </a:ext>
                </a:extLst>
              </a:tr>
              <a:tr h="433326">
                <a:tc>
                  <a:txBody>
                    <a:bodyPr/>
                    <a:lstStyle/>
                    <a:p>
                      <a:pPr>
                        <a:lnSpc>
                          <a:spcPct val="110000"/>
                        </a:lnSpc>
                        <a:spcBef>
                          <a:spcPts val="200"/>
                        </a:spcBef>
                        <a:spcAft>
                          <a:spcPts val="150"/>
                        </a:spcAft>
                        <a:buNone/>
                      </a:pPr>
                      <a:r>
                        <a:rPr lang="de-DE" sz="1300" b="1">
                          <a:effectLst/>
                        </a:rPr>
                        <a:t>Materials </a:t>
                      </a:r>
                      <a:r>
                        <a:rPr lang="de-DE" sz="1300" b="1" err="1">
                          <a:effectLst/>
                        </a:rPr>
                        <a:t>used</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a:effectLst/>
                        </a:rPr>
                        <a:t>68%</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Relevant for quality, maintenance, safety and environmental interpretation.</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758465451"/>
                  </a:ext>
                </a:extLst>
              </a:tr>
              <a:tr h="433326">
                <a:tc>
                  <a:txBody>
                    <a:bodyPr/>
                    <a:lstStyle/>
                    <a:p>
                      <a:pPr>
                        <a:lnSpc>
                          <a:spcPct val="110000"/>
                        </a:lnSpc>
                        <a:spcBef>
                          <a:spcPts val="200"/>
                        </a:spcBef>
                        <a:spcAft>
                          <a:spcPts val="150"/>
                        </a:spcAft>
                        <a:buNone/>
                      </a:pPr>
                      <a:r>
                        <a:rPr lang="de-DE" sz="1300" b="1" err="1">
                          <a:effectLst/>
                        </a:rPr>
                        <a:t>Cleaning</a:t>
                      </a:r>
                      <a:r>
                        <a:rPr lang="de-DE" sz="1300" b="1">
                          <a:effectLst/>
                        </a:rPr>
                        <a:t> </a:t>
                      </a:r>
                      <a:r>
                        <a:rPr lang="de-DE" sz="1300" b="1" err="1">
                          <a:effectLst/>
                        </a:rPr>
                        <a:t>instructions</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a:effectLst/>
                        </a:rPr>
                        <a:t>68%</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Links pre-purchase information to maintenance effort and potential lifetime.</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484374797"/>
                  </a:ext>
                </a:extLst>
              </a:tr>
              <a:tr h="581607">
                <a:tc>
                  <a:txBody>
                    <a:bodyPr/>
                    <a:lstStyle/>
                    <a:p>
                      <a:pPr>
                        <a:lnSpc>
                          <a:spcPct val="110000"/>
                        </a:lnSpc>
                        <a:spcBef>
                          <a:spcPts val="200"/>
                        </a:spcBef>
                        <a:spcAft>
                          <a:spcPts val="150"/>
                        </a:spcAft>
                        <a:buNone/>
                      </a:pPr>
                      <a:r>
                        <a:rPr lang="de-DE" sz="1300" b="1">
                          <a:effectLst/>
                        </a:rPr>
                        <a:t>Environmental </a:t>
                      </a:r>
                      <a:r>
                        <a:rPr lang="de-DE" sz="1300" b="1" err="1">
                          <a:effectLst/>
                        </a:rPr>
                        <a:t>sustainability</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a:effectLst/>
                        </a:rPr>
                        <a:t>51%</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Relevant to a majority, but less important than performance, dimensions and health-related information.</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016599689"/>
                  </a:ext>
                </a:extLst>
              </a:tr>
              <a:tr h="433326">
                <a:tc>
                  <a:txBody>
                    <a:bodyPr/>
                    <a:lstStyle/>
                    <a:p>
                      <a:pPr>
                        <a:lnSpc>
                          <a:spcPct val="110000"/>
                        </a:lnSpc>
                        <a:spcBef>
                          <a:spcPts val="200"/>
                        </a:spcBef>
                        <a:spcAft>
                          <a:spcPts val="150"/>
                        </a:spcAft>
                        <a:buNone/>
                      </a:pPr>
                      <a:r>
                        <a:rPr lang="de-DE" sz="1300" b="1" err="1">
                          <a:effectLst/>
                        </a:rPr>
                        <a:t>Disposal</a:t>
                      </a:r>
                      <a:r>
                        <a:rPr lang="de-DE" sz="1300" b="1">
                          <a:effectLst/>
                        </a:rPr>
                        <a:t> and </a:t>
                      </a:r>
                      <a:r>
                        <a:rPr lang="de-DE" sz="1300" b="1" err="1">
                          <a:effectLst/>
                        </a:rPr>
                        <a:t>recycling</a:t>
                      </a:r>
                      <a:r>
                        <a:rPr lang="de-DE" sz="1300" b="1">
                          <a:effectLst/>
                        </a:rPr>
                        <a:t> </a:t>
                      </a:r>
                      <a:r>
                        <a:rPr lang="de-DE" sz="1300" b="1" err="1">
                          <a:effectLst/>
                        </a:rPr>
                        <a:t>instructions</a:t>
                      </a:r>
                      <a:endParaRPr lang="de-DE" sz="13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solidFill>
                      <a:schemeClr val="accent4">
                        <a:lumMod val="20000"/>
                        <a:lumOff val="80000"/>
                      </a:schemeClr>
                    </a:solidFill>
                  </a:tcPr>
                </a:tc>
                <a:tc>
                  <a:txBody>
                    <a:bodyPr/>
                    <a:lstStyle/>
                    <a:p>
                      <a:pPr algn="ctr">
                        <a:lnSpc>
                          <a:spcPct val="110000"/>
                        </a:lnSpc>
                        <a:spcBef>
                          <a:spcPts val="200"/>
                        </a:spcBef>
                        <a:spcAft>
                          <a:spcPts val="150"/>
                        </a:spcAft>
                        <a:buNone/>
                      </a:pPr>
                      <a:r>
                        <a:rPr lang="de-DE" sz="1300" err="1">
                          <a:effectLst/>
                        </a:rPr>
                        <a:t>Around</a:t>
                      </a:r>
                      <a:r>
                        <a:rPr lang="de-DE" sz="1300">
                          <a:effectLst/>
                        </a:rPr>
                        <a:t> 40%</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150"/>
                        </a:spcAft>
                        <a:buNone/>
                      </a:pPr>
                      <a:r>
                        <a:rPr lang="en-GB" sz="1300">
                          <a:effectLst/>
                        </a:rPr>
                        <a:t>Lower pre-purchase salience than durability, use and maintenance information.</a:t>
                      </a:r>
                      <a:endParaRPr lang="de-DE" sz="13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925162135"/>
                  </a:ext>
                </a:extLst>
              </a:tr>
            </a:tbl>
          </a:graphicData>
        </a:graphic>
      </p:graphicFrame>
      <p:sp>
        <p:nvSpPr>
          <p:cNvPr id="26" name="Rectangle 1">
            <a:extLst>
              <a:ext uri="{FF2B5EF4-FFF2-40B4-BE49-F238E27FC236}">
                <a16:creationId xmlns:a16="http://schemas.microsoft.com/office/drawing/2014/main" id="{2D0F2435-B42E-444C-1E7C-2C06D9563D9B}"/>
              </a:ext>
            </a:extLst>
          </p:cNvPr>
          <p:cNvSpPr>
            <a:spLocks noChangeArrowheads="1"/>
          </p:cNvSpPr>
          <p:nvPr/>
        </p:nvSpPr>
        <p:spPr bwMode="auto">
          <a:xfrm>
            <a:off x="3399295" y="1594680"/>
            <a:ext cx="539341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400" b="1" i="0" u="none" strike="noStrike" cap="none" normalizeH="0" baseline="0" bmk="_Toc240916845">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Table 7‑3: Attributes valued in consumer-facing information</a:t>
            </a:r>
            <a:endParaRPr kumimoji="0" lang="de-DE" altLang="de-DE" sz="1400" b="0" i="0" u="none" strike="noStrike" cap="none" normalizeH="0" baseline="0">
              <a:ln>
                <a:noFill/>
              </a:ln>
              <a:solidFill>
                <a:schemeClr val="tx1"/>
              </a:solidFill>
              <a:effectLst/>
            </a:endParaRPr>
          </a:p>
        </p:txBody>
      </p:sp>
      <p:sp>
        <p:nvSpPr>
          <p:cNvPr id="32" name="Textfeld 31">
            <a:extLst>
              <a:ext uri="{FF2B5EF4-FFF2-40B4-BE49-F238E27FC236}">
                <a16:creationId xmlns:a16="http://schemas.microsoft.com/office/drawing/2014/main" id="{0EA42AA7-36EE-6AA1-F12A-3E427E6AB379}"/>
              </a:ext>
            </a:extLst>
          </p:cNvPr>
          <p:cNvSpPr txBox="1"/>
          <p:nvPr/>
        </p:nvSpPr>
        <p:spPr>
          <a:xfrm>
            <a:off x="1154242" y="5734693"/>
            <a:ext cx="9926131" cy="461665"/>
          </a:xfrm>
          <a:prstGeom prst="rect">
            <a:avLst/>
          </a:prstGeom>
          <a:noFill/>
        </p:spPr>
        <p:txBody>
          <a:bodyPr wrap="square">
            <a:spAutoFit/>
          </a:bodyPr>
          <a:lstStyle/>
          <a:p>
            <a:r>
              <a:rPr kumimoji="0" lang="en-GB" altLang="de-DE" sz="8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Adapted from </a:t>
            </a:r>
            <a:r>
              <a:rPr lang="en-GB" sz="800"/>
              <a:t>CSIL, CEPS, &amp; </a:t>
            </a:r>
            <a:r>
              <a:rPr lang="en-GB" sz="800" err="1"/>
              <a:t>Economisti</a:t>
            </a:r>
            <a:r>
              <a:rPr lang="en-GB" sz="800"/>
              <a:t> </a:t>
            </a:r>
            <a:r>
              <a:rPr lang="en-GB" sz="800" err="1"/>
              <a:t>Associati</a:t>
            </a:r>
            <a:r>
              <a:rPr lang="en-GB" sz="800"/>
              <a:t>. (2014) </a:t>
            </a:r>
            <a:r>
              <a:rPr lang="en-GB" sz="800">
                <a:hlinkClick r:id="rId3"/>
              </a:rPr>
              <a:t>https://ec.europa.eu/docsroom/documents/7573/attachments/1/translations/en/renditions/native</a:t>
            </a:r>
            <a:r>
              <a:rPr lang="en-GB" sz="800"/>
              <a:t> </a:t>
            </a:r>
          </a:p>
          <a:p>
            <a:endParaRPr lang="de-DE" sz="800"/>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de-DE" sz="800" b="0" i="0" u="none" strike="noStrike" cap="none" normalizeH="0" baseline="0">
              <a:ln>
                <a:noFill/>
              </a:ln>
              <a:solidFill>
                <a:schemeClr val="tx1"/>
              </a:solidFill>
              <a:effectLst/>
            </a:endParaRPr>
          </a:p>
        </p:txBody>
      </p:sp>
      <p:sp>
        <p:nvSpPr>
          <p:cNvPr id="34" name="Shape 3">
            <a:extLst>
              <a:ext uri="{FF2B5EF4-FFF2-40B4-BE49-F238E27FC236}">
                <a16:creationId xmlns:a16="http://schemas.microsoft.com/office/drawing/2014/main" id="{9FCE7820-C0D9-393E-A215-9CA2BCF28011}"/>
              </a:ext>
            </a:extLst>
          </p:cNvPr>
          <p:cNvSpPr/>
          <p:nvPr/>
        </p:nvSpPr>
        <p:spPr>
          <a:xfrm>
            <a:off x="10229479" y="310003"/>
            <a:ext cx="1618488" cy="493776"/>
          </a:xfrm>
          <a:prstGeom prst="roundRect">
            <a:avLst/>
          </a:prstGeom>
          <a:solidFill>
            <a:schemeClr val="tx2"/>
          </a:solidFill>
          <a:ln w="12700">
            <a:noFill/>
            <a:prstDash val="solid"/>
          </a:ln>
        </p:spPr>
        <p:txBody>
          <a:bodyPr/>
          <a:lstStyle/>
          <a:p>
            <a:endParaRPr lang="de-DE"/>
          </a:p>
        </p:txBody>
      </p:sp>
      <p:sp>
        <p:nvSpPr>
          <p:cNvPr id="35" name="Text 4">
            <a:extLst>
              <a:ext uri="{FF2B5EF4-FFF2-40B4-BE49-F238E27FC236}">
                <a16:creationId xmlns:a16="http://schemas.microsoft.com/office/drawing/2014/main" id="{C0039292-CFE5-9C9E-A4E0-335164E95239}"/>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(Pre-) purchase</a:t>
            </a:r>
            <a:endParaRPr lang="en-US" sz="1020"/>
          </a:p>
        </p:txBody>
      </p:sp>
    </p:spTree>
    <p:extLst>
      <p:ext uri="{BB962C8B-B14F-4D97-AF65-F5344CB8AC3E}">
        <p14:creationId xmlns:p14="http://schemas.microsoft.com/office/powerpoint/2010/main" val="6362345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5A139-D3BE-1F19-DBA8-D7E4827896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2B69CD-A52D-9D4B-10E9-708FACABEC37}"/>
              </a:ext>
            </a:extLst>
          </p:cNvPr>
          <p:cNvSpPr>
            <a:spLocks noGrp="1"/>
          </p:cNvSpPr>
          <p:nvPr>
            <p:ph type="title"/>
          </p:nvPr>
        </p:nvSpPr>
        <p:spPr/>
        <p:txBody>
          <a:bodyPr/>
          <a:lstStyle/>
          <a:p>
            <a:r>
              <a:rPr lang="de-DE"/>
              <a:t>Use-phase </a:t>
            </a:r>
            <a:r>
              <a:rPr lang="de-DE" err="1"/>
              <a:t>aspects</a:t>
            </a:r>
            <a:endParaRPr lang="de-DE"/>
          </a:p>
        </p:txBody>
      </p:sp>
      <p:sp>
        <p:nvSpPr>
          <p:cNvPr id="4" name="Textplatzhalter 3">
            <a:extLst>
              <a:ext uri="{FF2B5EF4-FFF2-40B4-BE49-F238E27FC236}">
                <a16:creationId xmlns:a16="http://schemas.microsoft.com/office/drawing/2014/main" id="{EEF8D414-69F3-D78A-E4E0-209D9BAC62C8}"/>
              </a:ext>
            </a:extLst>
          </p:cNvPr>
          <p:cNvSpPr>
            <a:spLocks noGrp="1"/>
          </p:cNvSpPr>
          <p:nvPr>
            <p:ph type="body" idx="13"/>
          </p:nvPr>
        </p:nvSpPr>
        <p:spPr>
          <a:xfrm>
            <a:off x="1033163" y="1138492"/>
            <a:ext cx="10478899" cy="558217"/>
          </a:xfrm>
        </p:spPr>
        <p:txBody>
          <a:bodyPr/>
          <a:lstStyle/>
          <a:p>
            <a:r>
              <a:rPr lang="de-DE"/>
              <a:t>A </a:t>
            </a:r>
            <a:r>
              <a:rPr lang="de-DE" err="1"/>
              <a:t>usable</a:t>
            </a:r>
            <a:r>
              <a:rPr lang="de-DE"/>
              <a:t> </a:t>
            </a:r>
            <a:r>
              <a:rPr lang="de-DE" err="1"/>
              <a:t>product</a:t>
            </a:r>
            <a:r>
              <a:rPr lang="de-DE"/>
              <a:t> </a:t>
            </a:r>
            <a:r>
              <a:rPr lang="de-DE" err="1"/>
              <a:t>often</a:t>
            </a:r>
            <a:r>
              <a:rPr lang="de-DE"/>
              <a:t> </a:t>
            </a:r>
            <a:r>
              <a:rPr lang="de-DE" err="1"/>
              <a:t>reaches</a:t>
            </a:r>
            <a:r>
              <a:rPr lang="de-DE"/>
              <a:t> </a:t>
            </a:r>
            <a:r>
              <a:rPr lang="de-DE" err="1"/>
              <a:t>its</a:t>
            </a:r>
            <a:r>
              <a:rPr lang="de-DE"/>
              <a:t> end-</a:t>
            </a:r>
            <a:r>
              <a:rPr lang="de-DE" err="1"/>
              <a:t>of</a:t>
            </a:r>
            <a:r>
              <a:rPr lang="de-DE"/>
              <a:t>-</a:t>
            </a:r>
            <a:r>
              <a:rPr lang="de-DE" err="1"/>
              <a:t>life</a:t>
            </a:r>
            <a:r>
              <a:rPr lang="de-DE"/>
              <a:t> </a:t>
            </a:r>
            <a:r>
              <a:rPr lang="de-DE" err="1"/>
              <a:t>before</a:t>
            </a:r>
            <a:r>
              <a:rPr lang="de-DE"/>
              <a:t> </a:t>
            </a:r>
            <a:r>
              <a:rPr lang="de-DE" err="1"/>
              <a:t>it</a:t>
            </a:r>
            <a:r>
              <a:rPr lang="de-DE"/>
              <a:t> </a:t>
            </a:r>
            <a:r>
              <a:rPr lang="de-DE" err="1"/>
              <a:t>breaks</a:t>
            </a:r>
            <a:endParaRPr lang="de-DE"/>
          </a:p>
        </p:txBody>
      </p:sp>
      <p:sp>
        <p:nvSpPr>
          <p:cNvPr id="34" name="Shape 3">
            <a:extLst>
              <a:ext uri="{FF2B5EF4-FFF2-40B4-BE49-F238E27FC236}">
                <a16:creationId xmlns:a16="http://schemas.microsoft.com/office/drawing/2014/main" id="{83EBFC3F-2876-A80E-4F07-3A2D6BD0945C}"/>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94DABAC2-5D76-0EF5-9656-1D16B8336DD4}"/>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sp>
        <p:nvSpPr>
          <p:cNvPr id="8" name="Text 2">
            <a:extLst>
              <a:ext uri="{FF2B5EF4-FFF2-40B4-BE49-F238E27FC236}">
                <a16:creationId xmlns:a16="http://schemas.microsoft.com/office/drawing/2014/main" id="{0224E7A2-B3A9-6D38-414C-4C5A46BD3700}"/>
              </a:ext>
            </a:extLst>
          </p:cNvPr>
          <p:cNvSpPr/>
          <p:nvPr/>
        </p:nvSpPr>
        <p:spPr>
          <a:xfrm>
            <a:off x="4980111" y="1815906"/>
            <a:ext cx="1292501" cy="140863"/>
          </a:xfrm>
          <a:prstGeom prst="rect">
            <a:avLst/>
          </a:prstGeom>
          <a:noFill/>
          <a:ln/>
        </p:spPr>
        <p:txBody>
          <a:bodyPr wrap="square" lIns="0" tIns="0" rIns="0" bIns="0" rtlCol="0" anchor="ctr">
            <a:noAutofit/>
          </a:bodyPr>
          <a:lstStyle/>
          <a:p>
            <a:pPr marL="0" indent="0" algn="r">
              <a:buNone/>
            </a:pPr>
            <a:r>
              <a:rPr lang="en-US" sz="1100" i="1" kern="0" spc="50">
                <a:solidFill>
                  <a:schemeClr val="accent4">
                    <a:lumMod val="75000"/>
                  </a:schemeClr>
                </a:solidFill>
                <a:latin typeface="Open Sans" pitchFamily="34" charset="0"/>
                <a:ea typeface="Open Sans" pitchFamily="34" charset="-122"/>
                <a:cs typeface="Open Sans" pitchFamily="34" charset="-120"/>
              </a:rPr>
              <a:t>Actual service life</a:t>
            </a:r>
            <a:endParaRPr lang="en-US" sz="1100" i="1">
              <a:solidFill>
                <a:schemeClr val="accent4">
                  <a:lumMod val="75000"/>
                </a:schemeClr>
              </a:solidFill>
            </a:endParaRPr>
          </a:p>
        </p:txBody>
      </p:sp>
      <p:sp>
        <p:nvSpPr>
          <p:cNvPr id="9" name="Text 2">
            <a:extLst>
              <a:ext uri="{FF2B5EF4-FFF2-40B4-BE49-F238E27FC236}">
                <a16:creationId xmlns:a16="http://schemas.microsoft.com/office/drawing/2014/main" id="{A4C5409E-7FD9-C655-2F7C-F16C5905562F}"/>
              </a:ext>
            </a:extLst>
          </p:cNvPr>
          <p:cNvSpPr/>
          <p:nvPr/>
        </p:nvSpPr>
        <p:spPr>
          <a:xfrm>
            <a:off x="6518401" y="1696708"/>
            <a:ext cx="2449929" cy="343831"/>
          </a:xfrm>
          <a:prstGeom prst="rect">
            <a:avLst/>
          </a:prstGeom>
          <a:noFill/>
          <a:ln/>
        </p:spPr>
        <p:txBody>
          <a:bodyPr wrap="square" lIns="0" tIns="0" rIns="0" bIns="0" rtlCol="0" anchor="ctr">
            <a:normAutofit/>
          </a:bodyPr>
          <a:lstStyle/>
          <a:p>
            <a:pPr marL="0" indent="0" algn="r">
              <a:buNone/>
            </a:pPr>
            <a:r>
              <a:rPr lang="en-US" sz="1100" i="1" kern="0" spc="50">
                <a:solidFill>
                  <a:schemeClr val="accent3"/>
                </a:solidFill>
                <a:latin typeface="Open Sans" pitchFamily="34" charset="0"/>
                <a:ea typeface="Open Sans" pitchFamily="34" charset="-122"/>
                <a:cs typeface="Open Sans" pitchFamily="34" charset="-120"/>
              </a:rPr>
              <a:t>Possibility for extension of lifetime</a:t>
            </a:r>
            <a:endParaRPr lang="en-US" sz="1100" i="1">
              <a:solidFill>
                <a:schemeClr val="accent3"/>
              </a:solidFill>
            </a:endParaRPr>
          </a:p>
        </p:txBody>
      </p:sp>
      <p:sp>
        <p:nvSpPr>
          <p:cNvPr id="10" name="Text 2">
            <a:extLst>
              <a:ext uri="{FF2B5EF4-FFF2-40B4-BE49-F238E27FC236}">
                <a16:creationId xmlns:a16="http://schemas.microsoft.com/office/drawing/2014/main" id="{2C79258E-7ACB-DAFE-502D-F4870D35485B}"/>
              </a:ext>
            </a:extLst>
          </p:cNvPr>
          <p:cNvSpPr/>
          <p:nvPr/>
        </p:nvSpPr>
        <p:spPr>
          <a:xfrm>
            <a:off x="4572000" y="4507211"/>
            <a:ext cx="3171366" cy="343830"/>
          </a:xfrm>
          <a:prstGeom prst="rect">
            <a:avLst/>
          </a:prstGeom>
          <a:noFill/>
          <a:ln>
            <a:noFill/>
          </a:ln>
        </p:spPr>
        <p:txBody>
          <a:bodyPr wrap="square" lIns="0" tIns="0" rIns="0" bIns="0" rtlCol="0" anchor="ctr">
            <a:normAutofit/>
          </a:bodyPr>
          <a:lstStyle/>
          <a:p>
            <a:pPr marL="0" indent="0" algn="r">
              <a:buNone/>
            </a:pPr>
            <a:r>
              <a:rPr lang="en-US" sz="1000" i="1" kern="0" spc="50">
                <a:solidFill>
                  <a:schemeClr val="tx2"/>
                </a:solidFill>
                <a:latin typeface="Open Sans" pitchFamily="34" charset="0"/>
                <a:ea typeface="Open Sans" pitchFamily="34" charset="-122"/>
                <a:cs typeface="Open Sans" pitchFamily="34" charset="-120"/>
              </a:rPr>
              <a:t>Theoretical technical lifetime (potentially longer)</a:t>
            </a:r>
            <a:endParaRPr lang="en-US" sz="1000" i="1">
              <a:solidFill>
                <a:schemeClr val="tx2"/>
              </a:solidFill>
            </a:endParaRPr>
          </a:p>
        </p:txBody>
      </p:sp>
      <p:cxnSp>
        <p:nvCxnSpPr>
          <p:cNvPr id="11" name="Gerade Verbindung mit Pfeil 10">
            <a:extLst>
              <a:ext uri="{FF2B5EF4-FFF2-40B4-BE49-F238E27FC236}">
                <a16:creationId xmlns:a16="http://schemas.microsoft.com/office/drawing/2014/main" id="{A50BCB78-ABAC-171D-5CCB-1EF617A60867}"/>
              </a:ext>
            </a:extLst>
          </p:cNvPr>
          <p:cNvCxnSpPr>
            <a:cxnSpLocks/>
          </p:cNvCxnSpPr>
          <p:nvPr/>
        </p:nvCxnSpPr>
        <p:spPr>
          <a:xfrm>
            <a:off x="1137942" y="4507211"/>
            <a:ext cx="6605424"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A9426299-6679-1F31-47CB-5F003566DA91}"/>
              </a:ext>
            </a:extLst>
          </p:cNvPr>
          <p:cNvCxnSpPr>
            <a:cxnSpLocks/>
          </p:cNvCxnSpPr>
          <p:nvPr/>
        </p:nvCxnSpPr>
        <p:spPr>
          <a:xfrm>
            <a:off x="6272612" y="2053010"/>
            <a:ext cx="2304922" cy="0"/>
          </a:xfrm>
          <a:prstGeom prst="straightConnector1">
            <a:avLst/>
          </a:prstGeom>
          <a:ln w="38100">
            <a:solidFill>
              <a:schemeClr val="accent3"/>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9F41A652-5778-3E59-6B8F-1D8173248862}"/>
              </a:ext>
            </a:extLst>
          </p:cNvPr>
          <p:cNvCxnSpPr>
            <a:cxnSpLocks/>
          </p:cNvCxnSpPr>
          <p:nvPr/>
        </p:nvCxnSpPr>
        <p:spPr>
          <a:xfrm>
            <a:off x="1137942" y="2053010"/>
            <a:ext cx="5134670"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4" name="Shape 14">
            <a:extLst>
              <a:ext uri="{FF2B5EF4-FFF2-40B4-BE49-F238E27FC236}">
                <a16:creationId xmlns:a16="http://schemas.microsoft.com/office/drawing/2014/main" id="{84EF1D09-1EB0-BC53-3B23-AF49A32E4786}"/>
              </a:ext>
            </a:extLst>
          </p:cNvPr>
          <p:cNvSpPr/>
          <p:nvPr/>
        </p:nvSpPr>
        <p:spPr>
          <a:xfrm>
            <a:off x="1111247" y="2184618"/>
            <a:ext cx="5190893" cy="1034062"/>
          </a:xfrm>
          <a:prstGeom prst="roundRect">
            <a:avLst/>
          </a:prstGeom>
          <a:solidFill>
            <a:schemeClr val="accent4"/>
          </a:solidFill>
          <a:ln w="12700">
            <a:solidFill>
              <a:srgbClr val="DEECE3">
                <a:alpha val="0"/>
              </a:srgbClr>
            </a:solidFill>
            <a:prstDash val="solid"/>
          </a:ln>
        </p:spPr>
        <p:txBody>
          <a:bodyPr/>
          <a:lstStyle/>
          <a:p>
            <a:endParaRPr lang="de-DE"/>
          </a:p>
        </p:txBody>
      </p:sp>
      <p:pic>
        <p:nvPicPr>
          <p:cNvPr id="15" name="Image 1" descr="preencoded.png">
            <a:extLst>
              <a:ext uri="{FF2B5EF4-FFF2-40B4-BE49-F238E27FC236}">
                <a16:creationId xmlns:a16="http://schemas.microsoft.com/office/drawing/2014/main" id="{EEDF969A-EF17-D66A-3871-80229C4A9793}"/>
              </a:ext>
            </a:extLst>
          </p:cNvPr>
          <p:cNvPicPr>
            <a:picLocks noChangeAspect="1"/>
          </p:cNvPicPr>
          <p:nvPr/>
        </p:nvPicPr>
        <p:blipFill>
          <a:blip r:embed="rId3"/>
          <a:stretch>
            <a:fillRect/>
          </a:stretch>
        </p:blipFill>
        <p:spPr>
          <a:xfrm>
            <a:off x="1412998" y="2433465"/>
            <a:ext cx="493776" cy="452785"/>
          </a:xfrm>
          <a:prstGeom prst="rect">
            <a:avLst/>
          </a:prstGeom>
        </p:spPr>
      </p:pic>
      <p:sp>
        <p:nvSpPr>
          <p:cNvPr id="16" name="Text 15">
            <a:extLst>
              <a:ext uri="{FF2B5EF4-FFF2-40B4-BE49-F238E27FC236}">
                <a16:creationId xmlns:a16="http://schemas.microsoft.com/office/drawing/2014/main" id="{8EA8E490-37B6-4F75-FED5-3534827B0F8D}"/>
              </a:ext>
            </a:extLst>
          </p:cNvPr>
          <p:cNvSpPr/>
          <p:nvPr/>
        </p:nvSpPr>
        <p:spPr>
          <a:xfrm>
            <a:off x="2117086" y="2269525"/>
            <a:ext cx="3715031" cy="319242"/>
          </a:xfrm>
          <a:prstGeom prst="rect">
            <a:avLst/>
          </a:prstGeom>
          <a:solidFill>
            <a:schemeClr val="accent4"/>
          </a:solidFill>
          <a:ln/>
        </p:spPr>
        <p:txBody>
          <a:bodyPr wrap="square" lIns="0" tIns="0" rIns="0" bIns="0" rtlCol="0" anchor="ctr">
            <a:normAutofit fontScale="92500"/>
          </a:bodyPr>
          <a:lstStyle/>
          <a:p>
            <a:pPr marL="0" indent="0" algn="l">
              <a:buNone/>
            </a:pPr>
            <a:r>
              <a:rPr lang="en-US" sz="1500" b="1">
                <a:solidFill>
                  <a:schemeClr val="accent2"/>
                </a:solidFill>
                <a:ea typeface="Inter" pitchFamily="34" charset="-122"/>
                <a:cs typeface="Inter" pitchFamily="34" charset="-120"/>
              </a:rPr>
              <a:t>STILL USABLE, NO LONGER FITS NEEDS</a:t>
            </a:r>
            <a:endParaRPr lang="en-US" sz="1500">
              <a:solidFill>
                <a:schemeClr val="accent2"/>
              </a:solidFill>
            </a:endParaRPr>
          </a:p>
        </p:txBody>
      </p:sp>
      <p:sp>
        <p:nvSpPr>
          <p:cNvPr id="17" name="Text 16">
            <a:extLst>
              <a:ext uri="{FF2B5EF4-FFF2-40B4-BE49-F238E27FC236}">
                <a16:creationId xmlns:a16="http://schemas.microsoft.com/office/drawing/2014/main" id="{0EEC8775-FD3A-6881-EBF9-8102B353447A}"/>
              </a:ext>
            </a:extLst>
          </p:cNvPr>
          <p:cNvSpPr/>
          <p:nvPr/>
        </p:nvSpPr>
        <p:spPr>
          <a:xfrm>
            <a:off x="2117087" y="2493826"/>
            <a:ext cx="4389120" cy="658973"/>
          </a:xfrm>
          <a:prstGeom prst="rect">
            <a:avLst/>
          </a:prstGeom>
          <a:noFill/>
          <a:ln/>
        </p:spPr>
        <p:txBody>
          <a:bodyPr wrap="square" lIns="0" tIns="0" rIns="0" bIns="0" rtlCol="0" anchor="ctr">
            <a:noAutofit/>
          </a:bodyPr>
          <a:lstStyle/>
          <a:p>
            <a:pPr marL="0" indent="0" algn="l">
              <a:buNone/>
            </a:pPr>
            <a:r>
              <a:rPr lang="en-US" sz="1100" b="1">
                <a:ea typeface="Inter" pitchFamily="34" charset="-122"/>
                <a:cs typeface="Inter" pitchFamily="34" charset="-120"/>
              </a:rPr>
              <a:t>Reasons for early displacement before technical failure</a:t>
            </a:r>
            <a:endParaRPr lang="en-US" sz="1100">
              <a:ea typeface="Inter" pitchFamily="34" charset="-122"/>
              <a:cs typeface="Inter" pitchFamily="34" charset="-120"/>
            </a:endParaRPr>
          </a:p>
          <a:p>
            <a:pPr marL="171450" indent="-171450" algn="l">
              <a:buFont typeface="Wingdings" panose="05000000000000000000" pitchFamily="2" charset="2"/>
              <a:buChar char="à"/>
            </a:pPr>
            <a:r>
              <a:rPr lang="en-US" sz="1100">
                <a:ea typeface="Inter" pitchFamily="34" charset="-122"/>
                <a:cs typeface="Inter" pitchFamily="34" charset="-120"/>
                <a:sym typeface="Wingdings" panose="05000000000000000000" pitchFamily="2" charset="2"/>
              </a:rPr>
              <a:t>Life events / m</a:t>
            </a:r>
            <a:r>
              <a:rPr lang="en-US" sz="1100">
                <a:ea typeface="Inter" pitchFamily="34" charset="-122"/>
                <a:cs typeface="Inter" pitchFamily="34" charset="-120"/>
              </a:rPr>
              <a:t>oving / changed needs, e.g. </a:t>
            </a:r>
            <a:r>
              <a:rPr lang="en-US" sz="1100">
                <a:ea typeface="Inter" pitchFamily="34" charset="-122"/>
                <a:cs typeface="Inter" pitchFamily="34" charset="-120"/>
                <a:sym typeface="Wingdings" panose="05000000000000000000" pitchFamily="2" charset="2"/>
              </a:rPr>
              <a:t>more/less</a:t>
            </a:r>
            <a:r>
              <a:rPr lang="en-US" sz="1100">
                <a:ea typeface="Inter" pitchFamily="34" charset="-122"/>
                <a:cs typeface="Inter" pitchFamily="34" charset="-120"/>
              </a:rPr>
              <a:t> space</a:t>
            </a:r>
          </a:p>
          <a:p>
            <a:pPr marL="171450" indent="-171450" algn="l">
              <a:buFont typeface="Wingdings" panose="05000000000000000000" pitchFamily="2" charset="2"/>
              <a:buChar char="à"/>
            </a:pPr>
            <a:r>
              <a:rPr lang="en-US" sz="1100">
                <a:ea typeface="Inter" pitchFamily="34" charset="-122"/>
                <a:cs typeface="Inter" pitchFamily="34" charset="-120"/>
              </a:rPr>
              <a:t>Aesthetic reasons / trends </a:t>
            </a:r>
            <a:r>
              <a:rPr lang="en-US" sz="1100">
                <a:ea typeface="Inter" pitchFamily="34" charset="-122"/>
                <a:cs typeface="Inter" pitchFamily="34" charset="-120"/>
                <a:sym typeface="Wingdings" panose="05000000000000000000" pitchFamily="2" charset="2"/>
              </a:rPr>
              <a:t>/</a:t>
            </a:r>
            <a:r>
              <a:rPr lang="en-US" sz="1100">
                <a:ea typeface="Inter" pitchFamily="34" charset="-122"/>
                <a:cs typeface="Inter" pitchFamily="34" charset="-120"/>
              </a:rPr>
              <a:t> preference for new, etc.</a:t>
            </a:r>
            <a:endParaRPr lang="en-US" sz="1100"/>
          </a:p>
        </p:txBody>
      </p:sp>
      <p:sp>
        <p:nvSpPr>
          <p:cNvPr id="22" name="Shape 11">
            <a:extLst>
              <a:ext uri="{FF2B5EF4-FFF2-40B4-BE49-F238E27FC236}">
                <a16:creationId xmlns:a16="http://schemas.microsoft.com/office/drawing/2014/main" id="{8629B5CC-85AC-E758-3E0F-4A357773CA7E}"/>
              </a:ext>
            </a:extLst>
          </p:cNvPr>
          <p:cNvSpPr/>
          <p:nvPr/>
        </p:nvSpPr>
        <p:spPr>
          <a:xfrm>
            <a:off x="1111247" y="3372782"/>
            <a:ext cx="6632119" cy="1034063"/>
          </a:xfrm>
          <a:prstGeom prst="roundRect">
            <a:avLst/>
          </a:prstGeom>
          <a:solidFill>
            <a:schemeClr val="tx2">
              <a:lumMod val="20000"/>
              <a:lumOff val="80000"/>
            </a:schemeClr>
          </a:solidFill>
          <a:ln w="12700">
            <a:solidFill>
              <a:srgbClr val="F8E4D9">
                <a:alpha val="0"/>
              </a:srgbClr>
            </a:solidFill>
            <a:prstDash val="solid"/>
          </a:ln>
        </p:spPr>
        <p:txBody>
          <a:bodyPr/>
          <a:lstStyle/>
          <a:p>
            <a:endParaRPr lang="de-DE"/>
          </a:p>
        </p:txBody>
      </p:sp>
      <p:pic>
        <p:nvPicPr>
          <p:cNvPr id="23" name="Image 0" descr="preencoded.png">
            <a:extLst>
              <a:ext uri="{FF2B5EF4-FFF2-40B4-BE49-F238E27FC236}">
                <a16:creationId xmlns:a16="http://schemas.microsoft.com/office/drawing/2014/main" id="{3F36F776-F34C-FDC4-7DEF-1FC2432FB5E8}"/>
              </a:ext>
            </a:extLst>
          </p:cNvPr>
          <p:cNvPicPr>
            <a:picLocks noChangeAspect="1"/>
          </p:cNvPicPr>
          <p:nvPr/>
        </p:nvPicPr>
        <p:blipFill>
          <a:blip r:embed="rId4"/>
          <a:stretch>
            <a:fillRect/>
          </a:stretch>
        </p:blipFill>
        <p:spPr>
          <a:xfrm>
            <a:off x="1412999" y="3672953"/>
            <a:ext cx="493775" cy="501106"/>
          </a:xfrm>
          <a:prstGeom prst="rect">
            <a:avLst/>
          </a:prstGeom>
        </p:spPr>
      </p:pic>
      <p:sp>
        <p:nvSpPr>
          <p:cNvPr id="25" name="Text 12">
            <a:extLst>
              <a:ext uri="{FF2B5EF4-FFF2-40B4-BE49-F238E27FC236}">
                <a16:creationId xmlns:a16="http://schemas.microsoft.com/office/drawing/2014/main" id="{FE6D9D50-1F99-78E9-2F80-617B223762BF}"/>
              </a:ext>
            </a:extLst>
          </p:cNvPr>
          <p:cNvSpPr/>
          <p:nvPr/>
        </p:nvSpPr>
        <p:spPr>
          <a:xfrm>
            <a:off x="2117087" y="3539986"/>
            <a:ext cx="3831890" cy="257575"/>
          </a:xfrm>
          <a:prstGeom prst="rect">
            <a:avLst/>
          </a:prstGeom>
          <a:noFill/>
          <a:ln/>
        </p:spPr>
        <p:txBody>
          <a:bodyPr wrap="square" lIns="0" tIns="0" rIns="0" bIns="0" rtlCol="0" anchor="ctr">
            <a:normAutofit/>
          </a:bodyPr>
          <a:lstStyle/>
          <a:p>
            <a:pPr marL="0" indent="0" algn="l">
              <a:buNone/>
            </a:pPr>
            <a:r>
              <a:rPr lang="en-US" sz="1500" b="1">
                <a:solidFill>
                  <a:schemeClr val="tx2">
                    <a:lumMod val="75000"/>
                  </a:schemeClr>
                </a:solidFill>
                <a:ea typeface="Inter" pitchFamily="34" charset="-122"/>
                <a:cs typeface="Inter" pitchFamily="34" charset="-120"/>
              </a:rPr>
              <a:t>TECHNICAL FAILURE</a:t>
            </a:r>
            <a:endParaRPr lang="en-US" sz="1500">
              <a:solidFill>
                <a:schemeClr val="tx2">
                  <a:lumMod val="75000"/>
                </a:schemeClr>
              </a:solidFill>
            </a:endParaRPr>
          </a:p>
        </p:txBody>
      </p:sp>
      <p:sp>
        <p:nvSpPr>
          <p:cNvPr id="27" name="Text 13">
            <a:extLst>
              <a:ext uri="{FF2B5EF4-FFF2-40B4-BE49-F238E27FC236}">
                <a16:creationId xmlns:a16="http://schemas.microsoft.com/office/drawing/2014/main" id="{89FB582C-C00D-80BF-07BD-A2FCDB343988}"/>
              </a:ext>
            </a:extLst>
          </p:cNvPr>
          <p:cNvSpPr/>
          <p:nvPr/>
        </p:nvSpPr>
        <p:spPr>
          <a:xfrm>
            <a:off x="2117087" y="3960610"/>
            <a:ext cx="6632118" cy="235497"/>
          </a:xfrm>
          <a:prstGeom prst="rect">
            <a:avLst/>
          </a:prstGeom>
          <a:noFill/>
          <a:ln/>
        </p:spPr>
        <p:txBody>
          <a:bodyPr wrap="square" lIns="0" tIns="0" rIns="0" bIns="0" rtlCol="0" anchor="ctr">
            <a:normAutofit/>
          </a:bodyPr>
          <a:lstStyle/>
          <a:p>
            <a:pPr marL="171450" indent="-171450" algn="l">
              <a:buFont typeface="Wingdings" panose="05000000000000000000" pitchFamily="2" charset="2"/>
              <a:buChar char="à"/>
            </a:pPr>
            <a:r>
              <a:rPr lang="en-US" sz="1100">
                <a:ea typeface="Inter" pitchFamily="34" charset="-122"/>
                <a:cs typeface="Inter" pitchFamily="34" charset="-120"/>
                <a:sym typeface="Wingdings" panose="05000000000000000000" pitchFamily="2" charset="2"/>
              </a:rPr>
              <a:t>Breakage/failure of of structure, fittings, u</a:t>
            </a:r>
            <a:r>
              <a:rPr lang="en-US" sz="1100">
                <a:ea typeface="Inter" pitchFamily="34" charset="-122"/>
                <a:cs typeface="Inter" pitchFamily="34" charset="-120"/>
              </a:rPr>
              <a:t>pholstery, etc. </a:t>
            </a:r>
          </a:p>
        </p:txBody>
      </p:sp>
      <p:sp>
        <p:nvSpPr>
          <p:cNvPr id="31" name="Textfeld 30">
            <a:extLst>
              <a:ext uri="{FF2B5EF4-FFF2-40B4-BE49-F238E27FC236}">
                <a16:creationId xmlns:a16="http://schemas.microsoft.com/office/drawing/2014/main" id="{9FD85E78-444C-E729-767A-B8CCD45E518F}"/>
              </a:ext>
            </a:extLst>
          </p:cNvPr>
          <p:cNvSpPr txBox="1"/>
          <p:nvPr/>
        </p:nvSpPr>
        <p:spPr>
          <a:xfrm>
            <a:off x="1319605" y="4951407"/>
            <a:ext cx="9965070" cy="1231106"/>
          </a:xfrm>
          <a:prstGeom prst="rect">
            <a:avLst/>
          </a:prstGeom>
          <a:noFill/>
        </p:spPr>
        <p:txBody>
          <a:bodyPr wrap="square" rtlCol="0">
            <a:spAutoFit/>
          </a:bodyPr>
          <a:lstStyle/>
          <a:p>
            <a:pPr marL="285750" indent="-285750" algn="ctr">
              <a:spcBef>
                <a:spcPts val="600"/>
              </a:spcBef>
              <a:buFont typeface="Wingdings" panose="05000000000000000000" pitchFamily="2" charset="2"/>
              <a:buChar char="ü"/>
            </a:pPr>
            <a:r>
              <a:rPr lang="en-US" sz="1600" b="1">
                <a:solidFill>
                  <a:schemeClr val="accent1"/>
                </a:solidFill>
                <a:latin typeface="+mj-lt"/>
              </a:rPr>
              <a:t>Actual time a product stays in use matters for environmental impacts</a:t>
            </a:r>
          </a:p>
          <a:p>
            <a:pPr marL="285750" indent="-285750" algn="ctr">
              <a:spcBef>
                <a:spcPts val="600"/>
              </a:spcBef>
              <a:buFont typeface="Wingdings" panose="05000000000000000000" pitchFamily="2" charset="2"/>
              <a:buChar char="ü"/>
            </a:pPr>
            <a:r>
              <a:rPr lang="en-US" sz="1600" b="1">
                <a:solidFill>
                  <a:schemeClr val="accent1"/>
                </a:solidFill>
                <a:latin typeface="+mj-lt"/>
              </a:rPr>
              <a:t>Reliable EU-wide lifetime data is not available </a:t>
            </a:r>
            <a:r>
              <a:rPr lang="en-US" sz="1600">
                <a:solidFill>
                  <a:schemeClr val="accent1"/>
                </a:solidFill>
                <a:latin typeface="+mj-lt"/>
              </a:rPr>
              <a:t>and differs by furniture type, material, region, quality-segment, maintenance </a:t>
            </a:r>
            <a:r>
              <a:rPr lang="en-US" sz="1600" err="1">
                <a:solidFill>
                  <a:schemeClr val="accent1"/>
                </a:solidFill>
                <a:latin typeface="+mj-lt"/>
              </a:rPr>
              <a:t>behaviour</a:t>
            </a:r>
            <a:r>
              <a:rPr lang="en-US" sz="1600">
                <a:solidFill>
                  <a:schemeClr val="accent1"/>
                </a:solidFill>
                <a:latin typeface="+mj-lt"/>
              </a:rPr>
              <a:t>, etc.</a:t>
            </a:r>
          </a:p>
          <a:p>
            <a:pPr marL="285750" indent="-285750" algn="ctr">
              <a:spcBef>
                <a:spcPts val="600"/>
              </a:spcBef>
              <a:buFont typeface="Wingdings" panose="05000000000000000000" pitchFamily="2" charset="2"/>
              <a:buChar char="ü"/>
            </a:pPr>
            <a:r>
              <a:rPr lang="en-US" sz="1600">
                <a:solidFill>
                  <a:schemeClr val="accent2"/>
                </a:solidFill>
                <a:latin typeface="Open Sans" panose="020B0606030504020204" pitchFamily="34" charset="0"/>
                <a:ea typeface="Open Sans" panose="020B0606030504020204" pitchFamily="34" charset="0"/>
                <a:cs typeface="Open Sans" panose="020B0606030504020204" pitchFamily="34" charset="0"/>
              </a:rPr>
              <a:t>However, it is frequently reported that</a:t>
            </a:r>
            <a:r>
              <a:rPr lang="en-US" sz="1600" b="1">
                <a:solidFill>
                  <a:schemeClr val="accent2"/>
                </a:solidFill>
                <a:latin typeface="Open Sans" panose="020B0606030504020204" pitchFamily="34" charset="0"/>
                <a:ea typeface="Open Sans" panose="020B0606030504020204" pitchFamily="34" charset="0"/>
                <a:cs typeface="Open Sans" panose="020B0606030504020204" pitchFamily="34" charset="0"/>
              </a:rPr>
              <a:t> furniture is often discarded prior to technical failure.</a:t>
            </a:r>
            <a:endParaRPr lang="en-US" sz="1600">
              <a:solidFill>
                <a:schemeClr val="accent1"/>
              </a:solidFill>
              <a:latin typeface="+mj-lt"/>
            </a:endParaRPr>
          </a:p>
        </p:txBody>
      </p:sp>
      <p:sp>
        <p:nvSpPr>
          <p:cNvPr id="36" name="Text 2">
            <a:extLst>
              <a:ext uri="{FF2B5EF4-FFF2-40B4-BE49-F238E27FC236}">
                <a16:creationId xmlns:a16="http://schemas.microsoft.com/office/drawing/2014/main" id="{E9DA68E4-F0C5-E2BF-5F04-9742DAC1C8CA}"/>
              </a:ext>
            </a:extLst>
          </p:cNvPr>
          <p:cNvSpPr/>
          <p:nvPr/>
        </p:nvSpPr>
        <p:spPr>
          <a:xfrm>
            <a:off x="7928886" y="4519242"/>
            <a:ext cx="2531827" cy="343831"/>
          </a:xfrm>
          <a:prstGeom prst="rect">
            <a:avLst/>
          </a:prstGeom>
          <a:noFill/>
          <a:ln/>
        </p:spPr>
        <p:txBody>
          <a:bodyPr wrap="square" lIns="0" tIns="0" rIns="0" bIns="0" rtlCol="0" anchor="ctr">
            <a:normAutofit/>
          </a:bodyPr>
          <a:lstStyle/>
          <a:p>
            <a:pPr marL="0" indent="0" algn="r">
              <a:buNone/>
            </a:pPr>
            <a:r>
              <a:rPr lang="en-US" sz="1100" i="1" kern="0" spc="50">
                <a:solidFill>
                  <a:schemeClr val="accent3"/>
                </a:solidFill>
                <a:latin typeface="Open Sans" pitchFamily="34" charset="0"/>
                <a:ea typeface="Open Sans" pitchFamily="34" charset="-122"/>
                <a:cs typeface="Open Sans" pitchFamily="34" charset="-120"/>
              </a:rPr>
              <a:t>Possibility for extension of lifetime</a:t>
            </a:r>
            <a:endParaRPr lang="en-US" sz="1100" i="1">
              <a:solidFill>
                <a:schemeClr val="accent3"/>
              </a:solidFill>
            </a:endParaRPr>
          </a:p>
        </p:txBody>
      </p:sp>
      <p:cxnSp>
        <p:nvCxnSpPr>
          <p:cNvPr id="37" name="Gerade Verbindung mit Pfeil 36">
            <a:extLst>
              <a:ext uri="{FF2B5EF4-FFF2-40B4-BE49-F238E27FC236}">
                <a16:creationId xmlns:a16="http://schemas.microsoft.com/office/drawing/2014/main" id="{71949AF0-EC44-70FA-69E3-D6374FA6CB11}"/>
              </a:ext>
            </a:extLst>
          </p:cNvPr>
          <p:cNvCxnSpPr>
            <a:cxnSpLocks/>
          </p:cNvCxnSpPr>
          <p:nvPr/>
        </p:nvCxnSpPr>
        <p:spPr>
          <a:xfrm>
            <a:off x="7743366" y="4507211"/>
            <a:ext cx="2304922" cy="0"/>
          </a:xfrm>
          <a:prstGeom prst="straightConnector1">
            <a:avLst/>
          </a:prstGeom>
          <a:ln w="38100">
            <a:solidFill>
              <a:schemeClr val="accent3"/>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9498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1238D-B91F-129C-2CD9-21326746A6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DA4A0E-C604-B33D-A259-F9B1076C1CBF}"/>
              </a:ext>
            </a:extLst>
          </p:cNvPr>
          <p:cNvSpPr>
            <a:spLocks noGrp="1"/>
          </p:cNvSpPr>
          <p:nvPr>
            <p:ph type="title"/>
          </p:nvPr>
        </p:nvSpPr>
        <p:spPr/>
        <p:txBody>
          <a:bodyPr/>
          <a:lstStyle/>
          <a:p>
            <a:r>
              <a:rPr lang="de-DE"/>
              <a:t>Use-phase </a:t>
            </a:r>
            <a:r>
              <a:rPr lang="de-DE" err="1"/>
              <a:t>aspects</a:t>
            </a:r>
            <a:endParaRPr lang="de-DE"/>
          </a:p>
        </p:txBody>
      </p:sp>
      <p:sp>
        <p:nvSpPr>
          <p:cNvPr id="34" name="Shape 3">
            <a:extLst>
              <a:ext uri="{FF2B5EF4-FFF2-40B4-BE49-F238E27FC236}">
                <a16:creationId xmlns:a16="http://schemas.microsoft.com/office/drawing/2014/main" id="{008940C4-2F41-AED7-6F78-5F3498D4B1FF}"/>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6FAFDFF1-1F93-103E-1F51-A0A939FC9C40}"/>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pic>
        <p:nvPicPr>
          <p:cNvPr id="3" name="Grafik 2" descr="Ein Bild, das Text, Screenshot, Zahl, Schrift enthält.&#10;&#10;KI-generierte Inhalte können fehlerhaft sein.">
            <a:extLst>
              <a:ext uri="{FF2B5EF4-FFF2-40B4-BE49-F238E27FC236}">
                <a16:creationId xmlns:a16="http://schemas.microsoft.com/office/drawing/2014/main" id="{31CC4D5A-9A79-829D-25A5-B64121B548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3212" y="2920020"/>
            <a:ext cx="6197601" cy="3141333"/>
          </a:xfrm>
          <a:prstGeom prst="rect">
            <a:avLst/>
          </a:prstGeom>
          <a:noFill/>
        </p:spPr>
      </p:pic>
      <p:sp>
        <p:nvSpPr>
          <p:cNvPr id="6" name="Textfeld 5">
            <a:extLst>
              <a:ext uri="{FF2B5EF4-FFF2-40B4-BE49-F238E27FC236}">
                <a16:creationId xmlns:a16="http://schemas.microsoft.com/office/drawing/2014/main" id="{6B7B2AB4-FAB3-2ACF-5759-EE47442A55EC}"/>
              </a:ext>
            </a:extLst>
          </p:cNvPr>
          <p:cNvSpPr txBox="1"/>
          <p:nvPr/>
        </p:nvSpPr>
        <p:spPr>
          <a:xfrm>
            <a:off x="931987" y="2628128"/>
            <a:ext cx="6740050" cy="276999"/>
          </a:xfrm>
          <a:prstGeom prst="rect">
            <a:avLst/>
          </a:prstGeom>
          <a:noFill/>
        </p:spPr>
        <p:txBody>
          <a:bodyPr wrap="none" rtlCol="0">
            <a:spAutoFit/>
          </a:bodyPr>
          <a:lstStyle/>
          <a:p>
            <a:pPr>
              <a:spcBef>
                <a:spcPts val="600"/>
              </a:spcBef>
            </a:pPr>
            <a:r>
              <a:rPr lang="en-US" sz="1200" b="1">
                <a:latin typeface="+mj-lt"/>
                <a:ea typeface="Inter" pitchFamily="34" charset="-122"/>
                <a:cs typeface="Inter" pitchFamily="34" charset="-120"/>
              </a:rPr>
              <a:t>Representative Austrian consumer survey example</a:t>
            </a:r>
            <a:r>
              <a:rPr lang="de-DE" sz="1200" b="1">
                <a:latin typeface="+mj-lt"/>
                <a:ea typeface="Inter" pitchFamily="34" charset="-122"/>
                <a:cs typeface="Inter" pitchFamily="34" charset="-120"/>
              </a:rPr>
              <a:t> -</a:t>
            </a:r>
            <a:r>
              <a:rPr lang="de-DE" sz="1200" b="1">
                <a:latin typeface="+mj-lt"/>
              </a:rPr>
              <a:t> </a:t>
            </a:r>
            <a:r>
              <a:rPr lang="de-DE" sz="1200" b="1" err="1">
                <a:latin typeface="+mj-lt"/>
              </a:rPr>
              <a:t>Reported</a:t>
            </a:r>
            <a:r>
              <a:rPr lang="de-DE" sz="1200" b="1">
                <a:latin typeface="+mj-lt"/>
              </a:rPr>
              <a:t> </a:t>
            </a:r>
            <a:r>
              <a:rPr lang="de-DE" sz="1200" b="1" err="1">
                <a:latin typeface="+mj-lt"/>
              </a:rPr>
              <a:t>lifetime</a:t>
            </a:r>
            <a:r>
              <a:rPr lang="de-DE" sz="1200" b="1">
                <a:latin typeface="+mj-lt"/>
              </a:rPr>
              <a:t> vs. </a:t>
            </a:r>
            <a:r>
              <a:rPr lang="de-DE" sz="1200" b="1" err="1">
                <a:latin typeface="+mj-lt"/>
              </a:rPr>
              <a:t>desired</a:t>
            </a:r>
            <a:r>
              <a:rPr lang="de-DE" sz="1200" b="1">
                <a:latin typeface="+mj-lt"/>
              </a:rPr>
              <a:t> </a:t>
            </a:r>
            <a:r>
              <a:rPr lang="de-DE" sz="1200" b="1" err="1">
                <a:latin typeface="+mj-lt"/>
              </a:rPr>
              <a:t>lifetime</a:t>
            </a:r>
            <a:endParaRPr lang="de-DE" sz="1200" b="1">
              <a:latin typeface="+mj-lt"/>
            </a:endParaRPr>
          </a:p>
        </p:txBody>
      </p:sp>
      <p:sp>
        <p:nvSpPr>
          <p:cNvPr id="20" name="Text 15">
            <a:extLst>
              <a:ext uri="{FF2B5EF4-FFF2-40B4-BE49-F238E27FC236}">
                <a16:creationId xmlns:a16="http://schemas.microsoft.com/office/drawing/2014/main" id="{0FF56A1B-1F60-7DD1-CFB2-057FB8DBD888}"/>
              </a:ext>
            </a:extLst>
          </p:cNvPr>
          <p:cNvSpPr/>
          <p:nvPr/>
        </p:nvSpPr>
        <p:spPr>
          <a:xfrm>
            <a:off x="8202442" y="2905127"/>
            <a:ext cx="3088041" cy="2802498"/>
          </a:xfrm>
          <a:prstGeom prst="rect">
            <a:avLst/>
          </a:prstGeom>
          <a:noFill/>
          <a:ln/>
        </p:spPr>
        <p:txBody>
          <a:bodyPr wrap="square" lIns="0" tIns="0" rIns="0" bIns="0" rtlCol="0" anchor="ctr">
            <a:noAutofit/>
          </a:bodyPr>
          <a:lstStyle/>
          <a:p>
            <a:pPr marL="285750" indent="-285750">
              <a:lnSpc>
                <a:spcPts val="2600"/>
              </a:lnSpc>
              <a:buFont typeface="Wingdings" panose="05000000000000000000" pitchFamily="2" charset="2"/>
              <a:buChar char="ü"/>
            </a:pPr>
            <a:r>
              <a:rPr lang="en-US" sz="1600" b="1" kern="0" spc="40">
                <a:solidFill>
                  <a:schemeClr val="accent1"/>
                </a:solidFill>
                <a:latin typeface="+mj-lt"/>
                <a:ea typeface="Open Sans" panose="020B0606030504020204" pitchFamily="34" charset="0"/>
                <a:cs typeface="Open Sans" panose="020B0606030504020204" pitchFamily="34" charset="0"/>
              </a:rPr>
              <a:t>Reliable lifetime data is scarce and region-specific</a:t>
            </a:r>
          </a:p>
          <a:p>
            <a:pPr>
              <a:lnSpc>
                <a:spcPts val="2600"/>
              </a:lnSpc>
            </a:pPr>
            <a:endParaRPr lang="en-US" sz="1600" kern="0" spc="40">
              <a:solidFill>
                <a:schemeClr val="accent1"/>
              </a:solidFill>
              <a:latin typeface="+mj-lt"/>
              <a:ea typeface="Open Sans" panose="020B0606030504020204" pitchFamily="34" charset="0"/>
              <a:cs typeface="Open Sans" panose="020B0606030504020204" pitchFamily="34" charset="0"/>
            </a:endParaRPr>
          </a:p>
          <a:p>
            <a:pPr marL="285750" indent="-285750">
              <a:lnSpc>
                <a:spcPts val="2600"/>
              </a:lnSpc>
              <a:buFont typeface="Wingdings" panose="05000000000000000000" pitchFamily="2" charset="2"/>
              <a:buChar char="ü"/>
            </a:pPr>
            <a:r>
              <a:rPr lang="en-US" sz="1600" kern="0" spc="40">
                <a:solidFill>
                  <a:schemeClr val="accent1"/>
                </a:solidFill>
                <a:latin typeface="+mj-lt"/>
                <a:ea typeface="Open Sans" panose="020B0606030504020204" pitchFamily="34" charset="0"/>
                <a:cs typeface="Open Sans" panose="020B0606030504020204" pitchFamily="34" charset="0"/>
              </a:rPr>
              <a:t>Other estimates are broad and it is </a:t>
            </a:r>
            <a:r>
              <a:rPr lang="en-US" sz="1600" b="1" kern="0" spc="40">
                <a:solidFill>
                  <a:schemeClr val="accent1"/>
                </a:solidFill>
                <a:latin typeface="+mj-lt"/>
                <a:ea typeface="Open Sans" panose="020B0606030504020204" pitchFamily="34" charset="0"/>
                <a:cs typeface="Open Sans" panose="020B0606030504020204" pitchFamily="34" charset="0"/>
              </a:rPr>
              <a:t>often unclear if data relate to actual use, expected or technical lifetime</a:t>
            </a:r>
            <a:endParaRPr lang="en-US" sz="1600" b="1">
              <a:solidFill>
                <a:schemeClr val="accent1"/>
              </a:solidFill>
              <a:latin typeface="+mj-lt"/>
              <a:ea typeface="Open Sans" panose="020B0606030504020204" pitchFamily="34" charset="0"/>
              <a:cs typeface="Open Sans" panose="020B0606030504020204" pitchFamily="34" charset="0"/>
            </a:endParaRPr>
          </a:p>
        </p:txBody>
      </p:sp>
      <p:sp>
        <p:nvSpPr>
          <p:cNvPr id="21" name="Rechteck: abgerundete Ecken 20">
            <a:extLst>
              <a:ext uri="{FF2B5EF4-FFF2-40B4-BE49-F238E27FC236}">
                <a16:creationId xmlns:a16="http://schemas.microsoft.com/office/drawing/2014/main" id="{321144E5-337F-DD3F-819B-BE1B16C5CC87}"/>
              </a:ext>
            </a:extLst>
          </p:cNvPr>
          <p:cNvSpPr>
            <a:spLocks noChangeAspect="1"/>
          </p:cNvSpPr>
          <p:nvPr/>
        </p:nvSpPr>
        <p:spPr>
          <a:xfrm>
            <a:off x="1034120" y="1397419"/>
            <a:ext cx="729788" cy="72978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24" name="Textfeld 23">
            <a:extLst>
              <a:ext uri="{FF2B5EF4-FFF2-40B4-BE49-F238E27FC236}">
                <a16:creationId xmlns:a16="http://schemas.microsoft.com/office/drawing/2014/main" id="{1928C9B7-663F-440B-B77E-887196923F9B}"/>
              </a:ext>
            </a:extLst>
          </p:cNvPr>
          <p:cNvSpPr txBox="1"/>
          <p:nvPr/>
        </p:nvSpPr>
        <p:spPr>
          <a:xfrm>
            <a:off x="1945178" y="1292761"/>
            <a:ext cx="9554852" cy="923330"/>
          </a:xfrm>
          <a:prstGeom prst="rect">
            <a:avLst/>
          </a:prstGeom>
          <a:noFill/>
        </p:spPr>
        <p:txBody>
          <a:bodyPr wrap="square" rtlCol="0">
            <a:spAutoFit/>
          </a:bodyPr>
          <a:lstStyle/>
          <a:p>
            <a:pPr algn="l">
              <a:spcBef>
                <a:spcPts val="600"/>
              </a:spcBef>
            </a:pPr>
            <a:r>
              <a:rPr lang="de-DE" sz="1600" b="1" err="1">
                <a:solidFill>
                  <a:schemeClr val="accent1"/>
                </a:solidFill>
              </a:rPr>
              <a:t>Factors</a:t>
            </a:r>
            <a:r>
              <a:rPr lang="de-DE" sz="1600" b="1">
                <a:solidFill>
                  <a:schemeClr val="accent1"/>
                </a:solidFill>
              </a:rPr>
              <a:t> </a:t>
            </a:r>
            <a:r>
              <a:rPr lang="de-DE" sz="1600" b="1" err="1">
                <a:solidFill>
                  <a:schemeClr val="accent1"/>
                </a:solidFill>
              </a:rPr>
              <a:t>that</a:t>
            </a:r>
            <a:r>
              <a:rPr lang="de-DE" sz="1600" b="1">
                <a:solidFill>
                  <a:schemeClr val="accent1"/>
                </a:solidFill>
              </a:rPr>
              <a:t> </a:t>
            </a:r>
            <a:r>
              <a:rPr lang="de-DE" sz="1600" b="1" err="1">
                <a:solidFill>
                  <a:schemeClr val="accent1"/>
                </a:solidFill>
              </a:rPr>
              <a:t>can</a:t>
            </a:r>
            <a:r>
              <a:rPr lang="de-DE" sz="1600" b="1">
                <a:solidFill>
                  <a:schemeClr val="accent1"/>
                </a:solidFill>
              </a:rPr>
              <a:t> </a:t>
            </a:r>
            <a:r>
              <a:rPr lang="de-DE" sz="1600" b="1" err="1">
                <a:solidFill>
                  <a:schemeClr val="accent1"/>
                </a:solidFill>
              </a:rPr>
              <a:t>influence</a:t>
            </a:r>
            <a:r>
              <a:rPr lang="de-DE" sz="1600" b="1">
                <a:solidFill>
                  <a:schemeClr val="accent1"/>
                </a:solidFill>
              </a:rPr>
              <a:t> </a:t>
            </a:r>
            <a:r>
              <a:rPr lang="de-DE" sz="1600" b="1" err="1">
                <a:solidFill>
                  <a:schemeClr val="accent1"/>
                </a:solidFill>
              </a:rPr>
              <a:t>the</a:t>
            </a:r>
            <a:r>
              <a:rPr lang="de-DE" sz="1600" b="1">
                <a:solidFill>
                  <a:schemeClr val="accent1"/>
                </a:solidFill>
              </a:rPr>
              <a:t> </a:t>
            </a:r>
            <a:r>
              <a:rPr lang="de-DE" sz="1600" b="1" err="1">
                <a:solidFill>
                  <a:schemeClr val="accent1"/>
                </a:solidFill>
              </a:rPr>
              <a:t>actual</a:t>
            </a:r>
            <a:r>
              <a:rPr lang="de-DE" sz="1600" b="1">
                <a:solidFill>
                  <a:schemeClr val="accent1"/>
                </a:solidFill>
              </a:rPr>
              <a:t> </a:t>
            </a:r>
            <a:r>
              <a:rPr lang="de-DE" sz="1600" b="1" err="1">
                <a:solidFill>
                  <a:schemeClr val="accent1"/>
                </a:solidFill>
              </a:rPr>
              <a:t>lifetime</a:t>
            </a:r>
            <a:r>
              <a:rPr lang="de-DE" sz="1600" b="1">
                <a:solidFill>
                  <a:schemeClr val="accent1"/>
                </a:solidFill>
              </a:rPr>
              <a:t> </a:t>
            </a:r>
            <a:r>
              <a:rPr lang="de-DE" sz="1600" b="1" err="1">
                <a:solidFill>
                  <a:schemeClr val="accent1"/>
                </a:solidFill>
              </a:rPr>
              <a:t>of</a:t>
            </a:r>
            <a:r>
              <a:rPr lang="de-DE" sz="1600" b="1">
                <a:solidFill>
                  <a:schemeClr val="accent1"/>
                </a:solidFill>
              </a:rPr>
              <a:t> </a:t>
            </a:r>
            <a:r>
              <a:rPr lang="de-DE" sz="1600" b="1" err="1">
                <a:solidFill>
                  <a:schemeClr val="accent1"/>
                </a:solidFill>
              </a:rPr>
              <a:t>furniture</a:t>
            </a:r>
            <a:r>
              <a:rPr lang="de-DE" sz="1600">
                <a:solidFill>
                  <a:schemeClr val="accent1"/>
                </a:solidFill>
              </a:rPr>
              <a:t>:</a:t>
            </a:r>
          </a:p>
          <a:p>
            <a:pPr marL="285750" indent="-285750">
              <a:spcBef>
                <a:spcPts val="600"/>
              </a:spcBef>
              <a:buFont typeface="Wingdings" panose="05000000000000000000" pitchFamily="2" charset="2"/>
              <a:buChar char="à"/>
            </a:pPr>
            <a:r>
              <a:rPr lang="de-DE" sz="1400" err="1">
                <a:solidFill>
                  <a:schemeClr val="accent1"/>
                </a:solidFill>
                <a:sym typeface="Wingdings" panose="05000000000000000000" pitchFamily="2" charset="2"/>
              </a:rPr>
              <a:t>Furniture</a:t>
            </a:r>
            <a:r>
              <a:rPr lang="de-DE" sz="1400">
                <a:solidFill>
                  <a:schemeClr val="accent1"/>
                </a:solidFill>
                <a:sym typeface="Wingdings" panose="05000000000000000000" pitchFamily="2" charset="2"/>
              </a:rPr>
              <a:t> type, </a:t>
            </a:r>
            <a:r>
              <a:rPr lang="de-DE" sz="1400" err="1">
                <a:solidFill>
                  <a:schemeClr val="accent1"/>
                </a:solidFill>
                <a:sym typeface="Wingdings" panose="05000000000000000000" pitchFamily="2" charset="2"/>
              </a:rPr>
              <a:t>materials</a:t>
            </a:r>
            <a:r>
              <a:rPr lang="de-DE" sz="1400">
                <a:solidFill>
                  <a:schemeClr val="accent1"/>
                </a:solidFill>
                <a:sym typeface="Wingdings" panose="05000000000000000000" pitchFamily="2" charset="2"/>
              </a:rPr>
              <a:t>, </a:t>
            </a:r>
            <a:r>
              <a:rPr lang="de-DE" sz="1400" err="1">
                <a:solidFill>
                  <a:schemeClr val="accent1"/>
                </a:solidFill>
                <a:sym typeface="Wingdings" panose="05000000000000000000" pitchFamily="2" charset="2"/>
              </a:rPr>
              <a:t>construction</a:t>
            </a:r>
            <a:r>
              <a:rPr lang="de-DE" sz="1400">
                <a:solidFill>
                  <a:schemeClr val="accent1"/>
                </a:solidFill>
                <a:sym typeface="Wingdings" panose="05000000000000000000" pitchFamily="2" charset="2"/>
              </a:rPr>
              <a:t>, </a:t>
            </a:r>
            <a:r>
              <a:rPr lang="de-DE" sz="1400" err="1">
                <a:solidFill>
                  <a:schemeClr val="accent1"/>
                </a:solidFill>
                <a:sym typeface="Wingdings" panose="05000000000000000000" pitchFamily="2" charset="2"/>
              </a:rPr>
              <a:t>repairability</a:t>
            </a:r>
            <a:r>
              <a:rPr lang="de-DE" sz="1400">
                <a:solidFill>
                  <a:schemeClr val="accent1"/>
                </a:solidFill>
                <a:sym typeface="Wingdings" panose="05000000000000000000" pitchFamily="2" charset="2"/>
              </a:rPr>
              <a:t>, etc.</a:t>
            </a:r>
          </a:p>
          <a:p>
            <a:pPr marL="285750" indent="-285750">
              <a:spcBef>
                <a:spcPts val="600"/>
              </a:spcBef>
              <a:buFont typeface="Wingdings" panose="05000000000000000000" pitchFamily="2" charset="2"/>
              <a:buChar char="à"/>
            </a:pPr>
            <a:r>
              <a:rPr lang="de-DE" sz="1400" err="1">
                <a:solidFill>
                  <a:schemeClr val="accent1"/>
                </a:solidFill>
                <a:sym typeface="Wingdings" panose="05000000000000000000" pitchFamily="2" charset="2"/>
              </a:rPr>
              <a:t>Changes</a:t>
            </a:r>
            <a:r>
              <a:rPr lang="de-DE" sz="1400">
                <a:solidFill>
                  <a:schemeClr val="accent1"/>
                </a:solidFill>
                <a:sym typeface="Wingdings" panose="05000000000000000000" pitchFamily="2" charset="2"/>
              </a:rPr>
              <a:t> in </a:t>
            </a:r>
            <a:r>
              <a:rPr lang="de-DE" sz="1400" err="1">
                <a:solidFill>
                  <a:schemeClr val="accent1"/>
                </a:solidFill>
                <a:sym typeface="Wingdings" panose="05000000000000000000" pitchFamily="2" charset="2"/>
              </a:rPr>
              <a:t>needs</a:t>
            </a:r>
            <a:r>
              <a:rPr lang="de-DE" sz="1400">
                <a:solidFill>
                  <a:schemeClr val="accent1"/>
                </a:solidFill>
                <a:sym typeface="Wingdings" panose="05000000000000000000" pitchFamily="2" charset="2"/>
              </a:rPr>
              <a:t>, style/</a:t>
            </a:r>
            <a:r>
              <a:rPr lang="de-DE" sz="1400" err="1">
                <a:solidFill>
                  <a:schemeClr val="accent1"/>
                </a:solidFill>
                <a:sym typeface="Wingdings" panose="05000000000000000000" pitchFamily="2" charset="2"/>
              </a:rPr>
              <a:t>timelessness</a:t>
            </a:r>
            <a:r>
              <a:rPr lang="de-DE" sz="1400">
                <a:solidFill>
                  <a:schemeClr val="accent1"/>
                </a:solidFill>
                <a:sym typeface="Wingdings" panose="05000000000000000000" pitchFamily="2" charset="2"/>
              </a:rPr>
              <a:t>, </a:t>
            </a:r>
            <a:r>
              <a:rPr lang="de-DE" sz="1400" err="1">
                <a:solidFill>
                  <a:schemeClr val="accent1"/>
                </a:solidFill>
                <a:sym typeface="Wingdings" panose="05000000000000000000" pitchFamily="2" charset="2"/>
              </a:rPr>
              <a:t>perceived</a:t>
            </a:r>
            <a:r>
              <a:rPr lang="de-DE" sz="1400">
                <a:solidFill>
                  <a:schemeClr val="accent1"/>
                </a:solidFill>
                <a:sym typeface="Wingdings" panose="05000000000000000000" pitchFamily="2" charset="2"/>
              </a:rPr>
              <a:t> </a:t>
            </a:r>
            <a:r>
              <a:rPr lang="de-DE" sz="1400" err="1">
                <a:solidFill>
                  <a:schemeClr val="accent1"/>
                </a:solidFill>
                <a:sym typeface="Wingdings" panose="05000000000000000000" pitchFamily="2" charset="2"/>
              </a:rPr>
              <a:t>durability</a:t>
            </a:r>
            <a:r>
              <a:rPr lang="de-DE" sz="1400">
                <a:solidFill>
                  <a:schemeClr val="accent1"/>
                </a:solidFill>
                <a:sym typeface="Wingdings" panose="05000000000000000000" pitchFamily="2" charset="2"/>
              </a:rPr>
              <a:t>/</a:t>
            </a:r>
            <a:r>
              <a:rPr lang="de-DE" sz="1400" err="1">
                <a:solidFill>
                  <a:schemeClr val="accent1"/>
                </a:solidFill>
                <a:sym typeface="Wingdings" panose="05000000000000000000" pitchFamily="2" charset="2"/>
              </a:rPr>
              <a:t>quality</a:t>
            </a:r>
            <a:r>
              <a:rPr lang="de-DE" sz="1400">
                <a:solidFill>
                  <a:schemeClr val="accent1"/>
                </a:solidFill>
                <a:sym typeface="Wingdings" panose="05000000000000000000" pitchFamily="2" charset="2"/>
              </a:rPr>
              <a:t>, emotional </a:t>
            </a:r>
            <a:r>
              <a:rPr lang="de-DE" sz="1400" err="1">
                <a:solidFill>
                  <a:schemeClr val="accent1"/>
                </a:solidFill>
                <a:sym typeface="Wingdings" panose="05000000000000000000" pitchFamily="2" charset="2"/>
              </a:rPr>
              <a:t>attachment</a:t>
            </a:r>
            <a:r>
              <a:rPr lang="de-DE" sz="1400">
                <a:solidFill>
                  <a:schemeClr val="accent1"/>
                </a:solidFill>
                <a:sym typeface="Wingdings" panose="05000000000000000000" pitchFamily="2" charset="2"/>
              </a:rPr>
              <a:t>, </a:t>
            </a:r>
            <a:r>
              <a:rPr lang="de-DE" sz="1400" err="1">
                <a:solidFill>
                  <a:schemeClr val="accent1"/>
                </a:solidFill>
                <a:sym typeface="Wingdings" panose="05000000000000000000" pitchFamily="2" charset="2"/>
              </a:rPr>
              <a:t>maintenance</a:t>
            </a:r>
            <a:r>
              <a:rPr lang="de-DE" sz="1400">
                <a:solidFill>
                  <a:schemeClr val="accent1"/>
                </a:solidFill>
                <a:sym typeface="Wingdings" panose="05000000000000000000" pitchFamily="2" charset="2"/>
              </a:rPr>
              <a:t>/care, etc.</a:t>
            </a:r>
            <a:endParaRPr lang="de-DE" sz="1400" b="1">
              <a:solidFill>
                <a:schemeClr val="accent1"/>
              </a:solidFill>
            </a:endParaRPr>
          </a:p>
        </p:txBody>
      </p:sp>
      <p:sp>
        <p:nvSpPr>
          <p:cNvPr id="38" name="Textfeld 37">
            <a:extLst>
              <a:ext uri="{FF2B5EF4-FFF2-40B4-BE49-F238E27FC236}">
                <a16:creationId xmlns:a16="http://schemas.microsoft.com/office/drawing/2014/main" id="{ED5743C6-925D-38B3-B460-0609CF9BE25C}"/>
              </a:ext>
            </a:extLst>
          </p:cNvPr>
          <p:cNvSpPr txBox="1"/>
          <p:nvPr/>
        </p:nvSpPr>
        <p:spPr>
          <a:xfrm>
            <a:off x="2061347" y="6191061"/>
            <a:ext cx="8750089" cy="584775"/>
          </a:xfrm>
          <a:prstGeom prst="rect">
            <a:avLst/>
          </a:prstGeom>
          <a:noFill/>
        </p:spPr>
        <p:txBody>
          <a:bodyPr wrap="square">
            <a:spAutoFit/>
          </a:bodyPr>
          <a:lstStyle/>
          <a:p>
            <a:r>
              <a:rPr lang="en-GB" sz="800">
                <a:ea typeface="Times New Roman" panose="02020603050405020304" pitchFamily="18" charset="0"/>
              </a:rPr>
              <a:t>Wieser et al., 2015</a:t>
            </a:r>
            <a:r>
              <a:rPr lang="en-GB" sz="800">
                <a:ea typeface="Times New Roman" panose="02020603050405020304" pitchFamily="18" charset="0"/>
                <a:cs typeface="Times New Roman" panose="02020603050405020304" pitchFamily="18" charset="0"/>
              </a:rPr>
              <a:t>. </a:t>
            </a:r>
            <a:r>
              <a:rPr lang="en-GB" sz="800"/>
              <a:t>The Consumers’ Desired and Expected Product Lifetimes ; </a:t>
            </a:r>
            <a:r>
              <a:rPr lang="en-GB" sz="800">
                <a:effectLst/>
                <a:ea typeface="Times New Roman" panose="02020603050405020304" pitchFamily="18" charset="0"/>
              </a:rPr>
              <a:t>Cox et al., 2013</a:t>
            </a:r>
            <a:r>
              <a:rPr lang="en-GB" sz="800">
                <a:ea typeface="Times New Roman" panose="02020603050405020304" pitchFamily="18" charset="0"/>
              </a:rPr>
              <a:t>. </a:t>
            </a:r>
            <a:r>
              <a:rPr lang="en-GB" sz="800">
                <a:hlinkClick r:id="rId4"/>
              </a:rPr>
              <a:t>https://doi.org/10.1016/j.resconrec.2013.05.003</a:t>
            </a:r>
            <a:r>
              <a:rPr lang="en-GB" sz="800"/>
              <a:t> ; </a:t>
            </a:r>
            <a:r>
              <a:rPr lang="en-GB" sz="800" err="1">
                <a:effectLst/>
                <a:ea typeface="Times New Roman" panose="02020603050405020304" pitchFamily="18" charset="0"/>
              </a:rPr>
              <a:t>Furmston</a:t>
            </a:r>
            <a:r>
              <a:rPr lang="en-GB" sz="800">
                <a:effectLst/>
                <a:ea typeface="Times New Roman" panose="02020603050405020304" pitchFamily="18" charset="0"/>
              </a:rPr>
              <a:t>, 2026.</a:t>
            </a:r>
            <a:r>
              <a:rPr lang="en-GB" sz="800">
                <a:ea typeface="Times New Roman" panose="02020603050405020304" pitchFamily="18" charset="0"/>
              </a:rPr>
              <a:t> </a:t>
            </a:r>
            <a:r>
              <a:rPr lang="en-GB" sz="800">
                <a:hlinkClick r:id="rId5"/>
              </a:rPr>
              <a:t>https://dl.designresearchsociety.org/drs-conference-papers/drs2026/researchpapers/16</a:t>
            </a:r>
            <a:r>
              <a:rPr lang="en-GB" sz="800"/>
              <a:t> ; </a:t>
            </a:r>
            <a:r>
              <a:rPr lang="en-GB" sz="800" err="1">
                <a:effectLst/>
                <a:ea typeface="Times New Roman" panose="02020603050405020304" pitchFamily="18" charset="0"/>
              </a:rPr>
              <a:t>Haugrønning</a:t>
            </a:r>
            <a:r>
              <a:rPr lang="en-GB" sz="800">
                <a:effectLst/>
                <a:ea typeface="Times New Roman" panose="02020603050405020304" pitchFamily="18" charset="0"/>
              </a:rPr>
              <a:t> et al., 2021. </a:t>
            </a:r>
            <a:r>
              <a:rPr lang="en-US" sz="800">
                <a:ea typeface="Times New Roman" panose="02020603050405020304" pitchFamily="18" charset="0"/>
              </a:rPr>
              <a:t>Consumer practices for extending the social lifetimes of sofas and clothing ; </a:t>
            </a:r>
            <a:r>
              <a:rPr lang="en-GB" sz="800" err="1">
                <a:effectLst/>
                <a:ea typeface="Times New Roman" panose="02020603050405020304" pitchFamily="18" charset="0"/>
              </a:rPr>
              <a:t>Hebrok</a:t>
            </a:r>
            <a:r>
              <a:rPr lang="en-GB" sz="800">
                <a:effectLst/>
                <a:ea typeface="Times New Roman" panose="02020603050405020304" pitchFamily="18" charset="0"/>
              </a:rPr>
              <a:t>, 2016. </a:t>
            </a:r>
            <a:r>
              <a:rPr lang="en-GB" sz="800">
                <a:hlinkClick r:id="rId6"/>
              </a:rPr>
              <a:t>https://doi.org/10.4000/tc.7855</a:t>
            </a:r>
            <a:r>
              <a:rPr lang="en-GB" sz="800"/>
              <a:t> ; </a:t>
            </a:r>
            <a:r>
              <a:rPr lang="en-GB" sz="800">
                <a:effectLst/>
                <a:ea typeface="Times New Roman" panose="02020603050405020304" pitchFamily="18" charset="0"/>
              </a:rPr>
              <a:t>Technopolis, 2024. </a:t>
            </a:r>
            <a:r>
              <a:rPr lang="en-GB" sz="800">
                <a:hlinkClick r:id="rId7"/>
              </a:rPr>
              <a:t>https://www.government.nl/site/binaries/site-content/collections/documents/2024/01/31/research-ecodesign-for-furniture/Research%2BEcodesign%2Bfor%2Bfurniture.pdf</a:t>
            </a:r>
            <a:r>
              <a:rPr lang="en-GB" sz="800"/>
              <a:t> ; </a:t>
            </a:r>
            <a:r>
              <a:rPr lang="en-GB" sz="800">
                <a:effectLst/>
                <a:ea typeface="Times New Roman" panose="02020603050405020304" pitchFamily="18" charset="0"/>
                <a:cs typeface="Times New Roman" panose="02020603050405020304" pitchFamily="18" charset="0"/>
              </a:rPr>
              <a:t>ESPR stakeholder survey.</a:t>
            </a:r>
            <a:endParaRPr lang="de-DE" sz="800"/>
          </a:p>
        </p:txBody>
      </p:sp>
      <p:pic>
        <p:nvPicPr>
          <p:cNvPr id="44" name="Grafik 43" descr="Uhr mit einfarbiger Füllung">
            <a:extLst>
              <a:ext uri="{FF2B5EF4-FFF2-40B4-BE49-F238E27FC236}">
                <a16:creationId xmlns:a16="http://schemas.microsoft.com/office/drawing/2014/main" id="{5AB4C73D-22FC-574E-5E3B-DF20E28A606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7321" y="1460620"/>
            <a:ext cx="603386" cy="603386"/>
          </a:xfrm>
          <a:prstGeom prst="rect">
            <a:avLst/>
          </a:prstGeom>
        </p:spPr>
      </p:pic>
    </p:spTree>
    <p:extLst>
      <p:ext uri="{BB962C8B-B14F-4D97-AF65-F5344CB8AC3E}">
        <p14:creationId xmlns:p14="http://schemas.microsoft.com/office/powerpoint/2010/main" val="32483377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235B8-8212-6BB7-A11B-2B0BCBBBA97A}"/>
            </a:ext>
          </a:extLst>
        </p:cNvPr>
        <p:cNvGrpSpPr/>
        <p:nvPr/>
      </p:nvGrpSpPr>
      <p:grpSpPr>
        <a:xfrm>
          <a:off x="0" y="0"/>
          <a:ext cx="0" cy="0"/>
          <a:chOff x="0" y="0"/>
          <a:chExt cx="0" cy="0"/>
        </a:xfrm>
      </p:grpSpPr>
      <p:sp>
        <p:nvSpPr>
          <p:cNvPr id="32" name="Shape 9">
            <a:extLst>
              <a:ext uri="{FF2B5EF4-FFF2-40B4-BE49-F238E27FC236}">
                <a16:creationId xmlns:a16="http://schemas.microsoft.com/office/drawing/2014/main" id="{C3923FF1-4A93-5146-94AD-2C9BE314397C}"/>
              </a:ext>
            </a:extLst>
          </p:cNvPr>
          <p:cNvSpPr/>
          <p:nvPr/>
        </p:nvSpPr>
        <p:spPr>
          <a:xfrm>
            <a:off x="5285694" y="2193152"/>
            <a:ext cx="2278129" cy="2103120"/>
          </a:xfrm>
          <a:prstGeom prst="roundRect">
            <a:avLst/>
          </a:prstGeom>
          <a:solidFill>
            <a:srgbClr val="FFFFFF"/>
          </a:solidFill>
          <a:ln w="12700">
            <a:solidFill>
              <a:srgbClr val="E9E5DB"/>
            </a:solidFill>
            <a:prstDash val="solid"/>
          </a:ln>
        </p:spPr>
        <p:txBody>
          <a:bodyPr/>
          <a:lstStyle/>
          <a:p>
            <a:endParaRPr lang="de-DE">
              <a:latin typeface="+mj-lt"/>
            </a:endParaRPr>
          </a:p>
        </p:txBody>
      </p:sp>
      <p:sp>
        <p:nvSpPr>
          <p:cNvPr id="31" name="Shape 9">
            <a:extLst>
              <a:ext uri="{FF2B5EF4-FFF2-40B4-BE49-F238E27FC236}">
                <a16:creationId xmlns:a16="http://schemas.microsoft.com/office/drawing/2014/main" id="{EFB6E03E-1988-5ADA-47C5-561EDAAA3C6E}"/>
              </a:ext>
            </a:extLst>
          </p:cNvPr>
          <p:cNvSpPr/>
          <p:nvPr/>
        </p:nvSpPr>
        <p:spPr>
          <a:xfrm>
            <a:off x="2867584" y="2193152"/>
            <a:ext cx="2278129" cy="2103120"/>
          </a:xfrm>
          <a:prstGeom prst="roundRect">
            <a:avLst/>
          </a:prstGeom>
          <a:solidFill>
            <a:srgbClr val="FFFFFF"/>
          </a:solidFill>
          <a:ln w="12700">
            <a:solidFill>
              <a:srgbClr val="E9E5DB"/>
            </a:solidFill>
            <a:prstDash val="solid"/>
          </a:ln>
        </p:spPr>
        <p:txBody>
          <a:bodyPr/>
          <a:lstStyle/>
          <a:p>
            <a:endParaRPr lang="de-DE">
              <a:latin typeface="+mj-lt"/>
            </a:endParaRPr>
          </a:p>
        </p:txBody>
      </p:sp>
      <p:sp>
        <p:nvSpPr>
          <p:cNvPr id="2" name="Titel 1">
            <a:extLst>
              <a:ext uri="{FF2B5EF4-FFF2-40B4-BE49-F238E27FC236}">
                <a16:creationId xmlns:a16="http://schemas.microsoft.com/office/drawing/2014/main" id="{36FAE860-D533-F370-3F04-533384F31E45}"/>
              </a:ext>
            </a:extLst>
          </p:cNvPr>
          <p:cNvSpPr>
            <a:spLocks noGrp="1"/>
          </p:cNvSpPr>
          <p:nvPr>
            <p:ph type="title"/>
          </p:nvPr>
        </p:nvSpPr>
        <p:spPr/>
        <p:txBody>
          <a:bodyPr/>
          <a:lstStyle/>
          <a:p>
            <a:r>
              <a:rPr lang="de-DE"/>
              <a:t>Use-phase </a:t>
            </a:r>
            <a:r>
              <a:rPr lang="de-DE" err="1"/>
              <a:t>extension</a:t>
            </a:r>
            <a:endParaRPr lang="de-DE"/>
          </a:p>
        </p:txBody>
      </p:sp>
      <p:sp>
        <p:nvSpPr>
          <p:cNvPr id="34" name="Shape 3">
            <a:extLst>
              <a:ext uri="{FF2B5EF4-FFF2-40B4-BE49-F238E27FC236}">
                <a16:creationId xmlns:a16="http://schemas.microsoft.com/office/drawing/2014/main" id="{55E59BA5-38C0-70A2-1D6B-311AA0FA196C}"/>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241A17A9-854B-9449-35F2-9F5318BDBEC8}"/>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sp>
        <p:nvSpPr>
          <p:cNvPr id="20" name="Text 15">
            <a:extLst>
              <a:ext uri="{FF2B5EF4-FFF2-40B4-BE49-F238E27FC236}">
                <a16:creationId xmlns:a16="http://schemas.microsoft.com/office/drawing/2014/main" id="{AE682CA3-1852-86F8-0A28-220D683BAF1D}"/>
              </a:ext>
            </a:extLst>
          </p:cNvPr>
          <p:cNvSpPr/>
          <p:nvPr/>
        </p:nvSpPr>
        <p:spPr>
          <a:xfrm>
            <a:off x="7884171" y="1661823"/>
            <a:ext cx="3801466" cy="3718372"/>
          </a:xfrm>
          <a:prstGeom prst="rect">
            <a:avLst/>
          </a:prstGeom>
          <a:noFill/>
          <a:ln/>
        </p:spPr>
        <p:txBody>
          <a:bodyPr wrap="square" lIns="0" tIns="0" rIns="0" bIns="0" rtlCol="0" anchor="ctr">
            <a:noAutofit/>
          </a:bodyPr>
          <a:lstStyle/>
          <a:p>
            <a:pPr marL="285750" indent="-285750">
              <a:buFont typeface="Wingdings" panose="05000000000000000000" pitchFamily="2" charset="2"/>
              <a:buChar char="ü"/>
            </a:pPr>
            <a:r>
              <a:rPr lang="en-US" b="1" kern="0" spc="40">
                <a:solidFill>
                  <a:schemeClr val="accent1"/>
                </a:solidFill>
                <a:ea typeface="Open Sans" panose="020B0606030504020204" pitchFamily="34" charset="0"/>
                <a:cs typeface="Open Sans" panose="020B0606030504020204" pitchFamily="34" charset="0"/>
              </a:rPr>
              <a:t>Practices are material- and product-specific</a:t>
            </a:r>
          </a:p>
          <a:p>
            <a:pPr marL="285750" indent="-285750">
              <a:buFont typeface="Wingdings" panose="05000000000000000000" pitchFamily="2" charset="2"/>
              <a:buChar char="ü"/>
            </a:pPr>
            <a:endParaRPr lang="en-US" b="1">
              <a:solidFill>
                <a:schemeClr val="accent1"/>
              </a:solidFill>
              <a:ea typeface="Montserrat" pitchFamily="34" charset="-122"/>
              <a:cs typeface="Montserrat" pitchFamily="34" charset="-120"/>
            </a:endParaRPr>
          </a:p>
          <a:p>
            <a:pPr marL="285750" indent="-285750">
              <a:buFont typeface="Wingdings" panose="05000000000000000000" pitchFamily="2" charset="2"/>
              <a:buChar char="ü"/>
            </a:pPr>
            <a:r>
              <a:rPr lang="en-US">
                <a:solidFill>
                  <a:schemeClr val="accent1"/>
                </a:solidFill>
                <a:ea typeface="Montserrat" pitchFamily="34" charset="-122"/>
                <a:cs typeface="Montserrat" pitchFamily="34" charset="-120"/>
              </a:rPr>
              <a:t>Evidence supports that </a:t>
            </a:r>
            <a:r>
              <a:rPr lang="en-US" b="1">
                <a:solidFill>
                  <a:schemeClr val="accent1"/>
                </a:solidFill>
                <a:ea typeface="Montserrat" pitchFamily="34" charset="-122"/>
                <a:cs typeface="Montserrat" pitchFamily="34" charset="-120"/>
              </a:rPr>
              <a:t>appropriate care is important </a:t>
            </a:r>
            <a:r>
              <a:rPr lang="en-US">
                <a:solidFill>
                  <a:schemeClr val="accent1"/>
                </a:solidFill>
                <a:ea typeface="Montserrat" pitchFamily="34" charset="-122"/>
                <a:cs typeface="Montserrat" pitchFamily="34" charset="-120"/>
              </a:rPr>
              <a:t>to </a:t>
            </a:r>
            <a:r>
              <a:rPr lang="en-US">
                <a:solidFill>
                  <a:schemeClr val="accent1"/>
                </a:solidFill>
                <a:ea typeface="Open Sans" panose="020B0606030504020204" pitchFamily="34" charset="0"/>
                <a:cs typeface="Open Sans" panose="020B0606030504020204" pitchFamily="34" charset="0"/>
              </a:rPr>
              <a:t>preserve function and appearance</a:t>
            </a:r>
            <a:endParaRPr lang="en-US" b="1">
              <a:solidFill>
                <a:schemeClr val="accent1"/>
              </a:solidFill>
              <a:ea typeface="Montserrat" pitchFamily="34" charset="-122"/>
              <a:cs typeface="Montserrat" pitchFamily="34" charset="-120"/>
            </a:endParaRPr>
          </a:p>
          <a:p>
            <a:pPr marL="285750" indent="-285750">
              <a:buFont typeface="Wingdings" panose="05000000000000000000" pitchFamily="2" charset="2"/>
              <a:buChar char="ü"/>
            </a:pPr>
            <a:endParaRPr lang="en-US" b="1">
              <a:solidFill>
                <a:schemeClr val="accent1"/>
              </a:solidFill>
              <a:ea typeface="Montserrat" pitchFamily="34" charset="-122"/>
              <a:cs typeface="Montserrat" pitchFamily="34" charset="-120"/>
            </a:endParaRPr>
          </a:p>
          <a:p>
            <a:pPr marL="285750" indent="-285750">
              <a:buFont typeface="Wingdings" panose="05000000000000000000" pitchFamily="2" charset="2"/>
              <a:buChar char="ü"/>
            </a:pPr>
            <a:r>
              <a:rPr lang="en-US" kern="0" spc="40">
                <a:solidFill>
                  <a:schemeClr val="accent1"/>
                </a:solidFill>
                <a:ea typeface="Open Sans" panose="020B0606030504020204" pitchFamily="34" charset="0"/>
                <a:cs typeface="Open Sans" panose="020B0606030504020204" pitchFamily="34" charset="0"/>
              </a:rPr>
              <a:t>However, </a:t>
            </a:r>
            <a:r>
              <a:rPr lang="en-US" b="1" kern="0" spc="40">
                <a:solidFill>
                  <a:schemeClr val="accent1"/>
                </a:solidFill>
                <a:ea typeface="Open Sans" panose="020B0606030504020204" pitchFamily="34" charset="0"/>
                <a:cs typeface="Open Sans" panose="020B0606030504020204" pitchFamily="34" charset="0"/>
              </a:rPr>
              <a:t>reliable / representative</a:t>
            </a:r>
            <a:r>
              <a:rPr lang="en-US" kern="0" spc="40">
                <a:solidFill>
                  <a:schemeClr val="accent1"/>
                </a:solidFill>
                <a:ea typeface="Open Sans" panose="020B0606030504020204" pitchFamily="34" charset="0"/>
                <a:cs typeface="Open Sans" panose="020B0606030504020204" pitchFamily="34" charset="0"/>
              </a:rPr>
              <a:t> </a:t>
            </a:r>
            <a:r>
              <a:rPr lang="en-US" b="1" kern="0" spc="40">
                <a:solidFill>
                  <a:schemeClr val="accent1"/>
                </a:solidFill>
                <a:ea typeface="Open Sans" panose="020B0606030504020204" pitchFamily="34" charset="0"/>
                <a:cs typeface="Open Sans" panose="020B0606030504020204" pitchFamily="34" charset="0"/>
              </a:rPr>
              <a:t>quantitative data </a:t>
            </a:r>
            <a:r>
              <a:rPr lang="en-US" kern="0" spc="40">
                <a:solidFill>
                  <a:schemeClr val="accent1"/>
                </a:solidFill>
                <a:ea typeface="Open Sans" panose="020B0606030504020204" pitchFamily="34" charset="0"/>
                <a:cs typeface="Open Sans" panose="020B0606030504020204" pitchFamily="34" charset="0"/>
              </a:rPr>
              <a:t>on consumer maintenance </a:t>
            </a:r>
            <a:r>
              <a:rPr lang="en-US" kern="0" spc="40" err="1">
                <a:solidFill>
                  <a:schemeClr val="accent1"/>
                </a:solidFill>
                <a:ea typeface="Open Sans" panose="020B0606030504020204" pitchFamily="34" charset="0"/>
                <a:cs typeface="Open Sans" panose="020B0606030504020204" pitchFamily="34" charset="0"/>
              </a:rPr>
              <a:t>behaviour</a:t>
            </a:r>
            <a:r>
              <a:rPr lang="en-US" kern="0" spc="40">
                <a:solidFill>
                  <a:schemeClr val="accent1"/>
                </a:solidFill>
                <a:ea typeface="Open Sans" panose="020B0606030504020204" pitchFamily="34" charset="0"/>
                <a:cs typeface="Open Sans" panose="020B0606030504020204" pitchFamily="34" charset="0"/>
              </a:rPr>
              <a:t>/frequency and quantitative effects on lifetime extension potential </a:t>
            </a:r>
            <a:r>
              <a:rPr lang="en-US" b="1" kern="0" spc="40">
                <a:solidFill>
                  <a:schemeClr val="accent1"/>
                </a:solidFill>
                <a:ea typeface="Open Sans" panose="020B0606030504020204" pitchFamily="34" charset="0"/>
                <a:cs typeface="Open Sans" panose="020B0606030504020204" pitchFamily="34" charset="0"/>
              </a:rPr>
              <a:t>is not available</a:t>
            </a:r>
          </a:p>
        </p:txBody>
      </p:sp>
      <p:sp>
        <p:nvSpPr>
          <p:cNvPr id="4" name="Textplatzhalter 3">
            <a:extLst>
              <a:ext uri="{FF2B5EF4-FFF2-40B4-BE49-F238E27FC236}">
                <a16:creationId xmlns:a16="http://schemas.microsoft.com/office/drawing/2014/main" id="{438A8CE6-8D84-1460-2D96-09B389F52558}"/>
              </a:ext>
            </a:extLst>
          </p:cNvPr>
          <p:cNvSpPr>
            <a:spLocks noGrp="1"/>
          </p:cNvSpPr>
          <p:nvPr>
            <p:ph type="body" idx="13"/>
          </p:nvPr>
        </p:nvSpPr>
        <p:spPr>
          <a:xfrm>
            <a:off x="1033163" y="1138492"/>
            <a:ext cx="10478899" cy="558217"/>
          </a:xfrm>
        </p:spPr>
        <p:txBody>
          <a:bodyPr/>
          <a:lstStyle/>
          <a:p>
            <a:r>
              <a:rPr lang="de-DE"/>
              <a:t>Maintenance and care </a:t>
            </a:r>
            <a:r>
              <a:rPr lang="de-DE" err="1"/>
              <a:t>behaviour</a:t>
            </a:r>
            <a:endParaRPr lang="de-DE"/>
          </a:p>
        </p:txBody>
      </p:sp>
      <p:sp>
        <p:nvSpPr>
          <p:cNvPr id="5" name="Shape 9">
            <a:extLst>
              <a:ext uri="{FF2B5EF4-FFF2-40B4-BE49-F238E27FC236}">
                <a16:creationId xmlns:a16="http://schemas.microsoft.com/office/drawing/2014/main" id="{0BEB2C2B-9356-1B2E-3419-8793B414EF47}"/>
              </a:ext>
            </a:extLst>
          </p:cNvPr>
          <p:cNvSpPr/>
          <p:nvPr/>
        </p:nvSpPr>
        <p:spPr>
          <a:xfrm>
            <a:off x="449473" y="2193152"/>
            <a:ext cx="2278129" cy="2103120"/>
          </a:xfrm>
          <a:prstGeom prst="roundRect">
            <a:avLst/>
          </a:prstGeom>
          <a:solidFill>
            <a:srgbClr val="FFFFFF"/>
          </a:solidFill>
          <a:ln w="12700">
            <a:solidFill>
              <a:srgbClr val="E9E5DB"/>
            </a:solidFill>
            <a:prstDash val="solid"/>
          </a:ln>
        </p:spPr>
        <p:txBody>
          <a:bodyPr/>
          <a:lstStyle/>
          <a:p>
            <a:endParaRPr lang="de-DE">
              <a:latin typeface="+mj-lt"/>
            </a:endParaRPr>
          </a:p>
        </p:txBody>
      </p:sp>
      <p:sp>
        <p:nvSpPr>
          <p:cNvPr id="8" name="Shape 10">
            <a:extLst>
              <a:ext uri="{FF2B5EF4-FFF2-40B4-BE49-F238E27FC236}">
                <a16:creationId xmlns:a16="http://schemas.microsoft.com/office/drawing/2014/main" id="{DA9155C2-8B9C-0501-0E31-6AECD1AA56C8}"/>
              </a:ext>
            </a:extLst>
          </p:cNvPr>
          <p:cNvSpPr/>
          <p:nvPr/>
        </p:nvSpPr>
        <p:spPr>
          <a:xfrm>
            <a:off x="1229017" y="2467472"/>
            <a:ext cx="713232" cy="713232"/>
          </a:xfrm>
          <a:prstGeom prst="ellipse">
            <a:avLst/>
          </a:prstGeom>
          <a:solidFill>
            <a:schemeClr val="tx2">
              <a:lumMod val="20000"/>
              <a:lumOff val="80000"/>
            </a:schemeClr>
          </a:solidFill>
          <a:ln w="12700">
            <a:solidFill>
              <a:schemeClr val="tx2"/>
            </a:solidFill>
            <a:prstDash val="solid"/>
          </a:ln>
        </p:spPr>
        <p:txBody>
          <a:bodyPr/>
          <a:lstStyle/>
          <a:p>
            <a:endParaRPr lang="de-DE"/>
          </a:p>
        </p:txBody>
      </p:sp>
      <p:sp>
        <p:nvSpPr>
          <p:cNvPr id="10" name="Text 11">
            <a:extLst>
              <a:ext uri="{FF2B5EF4-FFF2-40B4-BE49-F238E27FC236}">
                <a16:creationId xmlns:a16="http://schemas.microsoft.com/office/drawing/2014/main" id="{0D9388FD-9388-0445-7F00-B732E44E0935}"/>
              </a:ext>
            </a:extLst>
          </p:cNvPr>
          <p:cNvSpPr/>
          <p:nvPr/>
        </p:nvSpPr>
        <p:spPr>
          <a:xfrm>
            <a:off x="332905" y="3327008"/>
            <a:ext cx="2514600" cy="274320"/>
          </a:xfrm>
          <a:prstGeom prst="rect">
            <a:avLst/>
          </a:prstGeom>
          <a:noFill/>
          <a:ln/>
        </p:spPr>
        <p:txBody>
          <a:bodyPr wrap="square" lIns="0" tIns="0" rIns="0" bIns="0" rtlCol="0" anchor="ctr">
            <a:normAutofit/>
          </a:bodyPr>
          <a:lstStyle/>
          <a:p>
            <a:pPr marL="0" indent="0" algn="ctr">
              <a:buNone/>
            </a:pPr>
            <a:r>
              <a:rPr lang="en-US" sz="1100" b="1">
                <a:solidFill>
                  <a:schemeClr val="accent1"/>
                </a:solidFill>
                <a:ea typeface="Inter" pitchFamily="34" charset="-122"/>
                <a:cs typeface="Inter" pitchFamily="34" charset="-120"/>
              </a:rPr>
              <a:t>UPHOLSTERY / LEATHER</a:t>
            </a:r>
            <a:endParaRPr lang="en-US" sz="1100">
              <a:solidFill>
                <a:schemeClr val="accent1"/>
              </a:solidFill>
            </a:endParaRPr>
          </a:p>
        </p:txBody>
      </p:sp>
      <p:sp>
        <p:nvSpPr>
          <p:cNvPr id="11" name="Text 12">
            <a:extLst>
              <a:ext uri="{FF2B5EF4-FFF2-40B4-BE49-F238E27FC236}">
                <a16:creationId xmlns:a16="http://schemas.microsoft.com/office/drawing/2014/main" id="{CE537E35-4595-E1E9-DC10-A01E332853BB}"/>
              </a:ext>
            </a:extLst>
          </p:cNvPr>
          <p:cNvSpPr/>
          <p:nvPr/>
        </p:nvSpPr>
        <p:spPr>
          <a:xfrm>
            <a:off x="332905" y="3692768"/>
            <a:ext cx="2514600" cy="457200"/>
          </a:xfrm>
          <a:prstGeom prst="rect">
            <a:avLst/>
          </a:prstGeom>
          <a:noFill/>
          <a:ln/>
        </p:spPr>
        <p:txBody>
          <a:bodyPr wrap="square" lIns="0" tIns="0" rIns="0" bIns="0" rtlCol="0" anchor="ctr">
            <a:normAutofit lnSpcReduction="10000"/>
          </a:bodyPr>
          <a:lstStyle/>
          <a:p>
            <a:pPr marL="0" indent="0" algn="ctr">
              <a:buNone/>
            </a:pPr>
            <a:r>
              <a:rPr lang="en-US" sz="1100">
                <a:solidFill>
                  <a:schemeClr val="bg2">
                    <a:lumMod val="25000"/>
                  </a:schemeClr>
                </a:solidFill>
                <a:ea typeface="Inter" pitchFamily="34" charset="-122"/>
                <a:cs typeface="Inter" pitchFamily="34" charset="-120"/>
              </a:rPr>
              <a:t>Stain removal</a:t>
            </a:r>
            <a:endParaRPr lang="en-US" sz="1100">
              <a:solidFill>
                <a:schemeClr val="bg2">
                  <a:lumMod val="25000"/>
                </a:schemeClr>
              </a:solidFill>
            </a:endParaRPr>
          </a:p>
          <a:p>
            <a:pPr marL="0" indent="0" algn="ctr">
              <a:buNone/>
            </a:pPr>
            <a:r>
              <a:rPr lang="en-US" sz="1100">
                <a:solidFill>
                  <a:schemeClr val="bg2">
                    <a:lumMod val="25000"/>
                  </a:schemeClr>
                </a:solidFill>
                <a:ea typeface="Inter" pitchFamily="34" charset="-122"/>
                <a:cs typeface="Inter" pitchFamily="34" charset="-120"/>
              </a:rPr>
              <a:t>Removable covers</a:t>
            </a:r>
          </a:p>
          <a:p>
            <a:pPr marL="0" indent="0" algn="ctr">
              <a:buNone/>
            </a:pPr>
            <a:r>
              <a:rPr lang="en-US" sz="1100">
                <a:solidFill>
                  <a:schemeClr val="bg2">
                    <a:lumMod val="25000"/>
                  </a:schemeClr>
                </a:solidFill>
                <a:ea typeface="Inter" pitchFamily="34" charset="-122"/>
              </a:rPr>
              <a:t>Conditioning</a:t>
            </a:r>
            <a:endParaRPr lang="en-US" sz="1100">
              <a:solidFill>
                <a:schemeClr val="bg2">
                  <a:lumMod val="25000"/>
                </a:schemeClr>
              </a:solidFill>
            </a:endParaRPr>
          </a:p>
        </p:txBody>
      </p:sp>
      <p:sp>
        <p:nvSpPr>
          <p:cNvPr id="13" name="Shape 14">
            <a:extLst>
              <a:ext uri="{FF2B5EF4-FFF2-40B4-BE49-F238E27FC236}">
                <a16:creationId xmlns:a16="http://schemas.microsoft.com/office/drawing/2014/main" id="{ED879778-9C11-B444-DB3B-83BB244C92EB}"/>
              </a:ext>
            </a:extLst>
          </p:cNvPr>
          <p:cNvSpPr/>
          <p:nvPr/>
        </p:nvSpPr>
        <p:spPr>
          <a:xfrm>
            <a:off x="3653919" y="2467472"/>
            <a:ext cx="713232" cy="713232"/>
          </a:xfrm>
          <a:prstGeom prst="ellipse">
            <a:avLst/>
          </a:prstGeom>
          <a:solidFill>
            <a:schemeClr val="tx2">
              <a:lumMod val="20000"/>
              <a:lumOff val="80000"/>
            </a:schemeClr>
          </a:solidFill>
          <a:ln w="12700">
            <a:solidFill>
              <a:schemeClr val="tx2"/>
            </a:solidFill>
            <a:prstDash val="solid"/>
          </a:ln>
        </p:spPr>
        <p:txBody>
          <a:bodyPr/>
          <a:lstStyle/>
          <a:p>
            <a:endParaRPr lang="de-DE"/>
          </a:p>
        </p:txBody>
      </p:sp>
      <p:sp>
        <p:nvSpPr>
          <p:cNvPr id="15" name="Text 15">
            <a:extLst>
              <a:ext uri="{FF2B5EF4-FFF2-40B4-BE49-F238E27FC236}">
                <a16:creationId xmlns:a16="http://schemas.microsoft.com/office/drawing/2014/main" id="{EF15D674-72B0-5C65-B1E8-8504109303DB}"/>
              </a:ext>
            </a:extLst>
          </p:cNvPr>
          <p:cNvSpPr/>
          <p:nvPr/>
        </p:nvSpPr>
        <p:spPr>
          <a:xfrm>
            <a:off x="2757807" y="3327008"/>
            <a:ext cx="2514600" cy="274320"/>
          </a:xfrm>
          <a:prstGeom prst="rect">
            <a:avLst/>
          </a:prstGeom>
          <a:noFill/>
          <a:ln/>
        </p:spPr>
        <p:txBody>
          <a:bodyPr wrap="square" lIns="0" tIns="0" rIns="0" bIns="0" rtlCol="0" anchor="ctr">
            <a:normAutofit/>
          </a:bodyPr>
          <a:lstStyle/>
          <a:p>
            <a:pPr marL="0" indent="0" algn="ctr">
              <a:buNone/>
            </a:pPr>
            <a:r>
              <a:rPr lang="en-US" sz="1100" b="1">
                <a:solidFill>
                  <a:schemeClr val="accent1"/>
                </a:solidFill>
                <a:ea typeface="Inter" pitchFamily="34" charset="-122"/>
                <a:cs typeface="Inter" pitchFamily="34" charset="-120"/>
              </a:rPr>
              <a:t>WOOD SURFACES</a:t>
            </a:r>
            <a:endParaRPr lang="en-US" sz="1100">
              <a:solidFill>
                <a:schemeClr val="accent1"/>
              </a:solidFill>
            </a:endParaRPr>
          </a:p>
        </p:txBody>
      </p:sp>
      <p:sp>
        <p:nvSpPr>
          <p:cNvPr id="16" name="Text 16">
            <a:extLst>
              <a:ext uri="{FF2B5EF4-FFF2-40B4-BE49-F238E27FC236}">
                <a16:creationId xmlns:a16="http://schemas.microsoft.com/office/drawing/2014/main" id="{ED69381C-27F8-7C1A-ED45-E20D584D027D}"/>
              </a:ext>
            </a:extLst>
          </p:cNvPr>
          <p:cNvSpPr/>
          <p:nvPr/>
        </p:nvSpPr>
        <p:spPr>
          <a:xfrm>
            <a:off x="2757807" y="3692768"/>
            <a:ext cx="2514600" cy="457200"/>
          </a:xfrm>
          <a:prstGeom prst="rect">
            <a:avLst/>
          </a:prstGeom>
          <a:noFill/>
          <a:ln/>
        </p:spPr>
        <p:txBody>
          <a:bodyPr wrap="square" lIns="0" tIns="0" rIns="0" bIns="0" rtlCol="0" anchor="ctr">
            <a:normAutofit/>
          </a:bodyPr>
          <a:lstStyle/>
          <a:p>
            <a:pPr marL="0" indent="0" algn="ctr">
              <a:buNone/>
            </a:pPr>
            <a:r>
              <a:rPr lang="en-US" sz="1100">
                <a:solidFill>
                  <a:schemeClr val="bg2">
                    <a:lumMod val="25000"/>
                  </a:schemeClr>
                </a:solidFill>
                <a:ea typeface="Inter" pitchFamily="34" charset="-122"/>
                <a:cs typeface="Inter" pitchFamily="34" charset="-120"/>
              </a:rPr>
              <a:t>Cleaning</a:t>
            </a:r>
            <a:endParaRPr lang="en-US" sz="1100">
              <a:solidFill>
                <a:schemeClr val="bg2">
                  <a:lumMod val="25000"/>
                </a:schemeClr>
              </a:solidFill>
            </a:endParaRPr>
          </a:p>
          <a:p>
            <a:pPr marL="0" indent="0" algn="ctr">
              <a:buNone/>
            </a:pPr>
            <a:r>
              <a:rPr lang="en-US" sz="1100">
                <a:solidFill>
                  <a:schemeClr val="bg2">
                    <a:lumMod val="25000"/>
                  </a:schemeClr>
                </a:solidFill>
                <a:ea typeface="Inter" pitchFamily="34" charset="-122"/>
                <a:cs typeface="Inter" pitchFamily="34" charset="-120"/>
              </a:rPr>
              <a:t>Reoiling / waxing</a:t>
            </a:r>
            <a:endParaRPr lang="en-US" sz="1100">
              <a:solidFill>
                <a:schemeClr val="bg2">
                  <a:lumMod val="25000"/>
                </a:schemeClr>
              </a:solidFill>
            </a:endParaRPr>
          </a:p>
        </p:txBody>
      </p:sp>
      <p:sp>
        <p:nvSpPr>
          <p:cNvPr id="18" name="Shape 18">
            <a:extLst>
              <a:ext uri="{FF2B5EF4-FFF2-40B4-BE49-F238E27FC236}">
                <a16:creationId xmlns:a16="http://schemas.microsoft.com/office/drawing/2014/main" id="{17BBBF4F-0267-7CA4-9D0A-A87B4BB44A35}"/>
              </a:ext>
            </a:extLst>
          </p:cNvPr>
          <p:cNvSpPr/>
          <p:nvPr/>
        </p:nvSpPr>
        <p:spPr>
          <a:xfrm>
            <a:off x="6061904" y="2467472"/>
            <a:ext cx="713232" cy="713232"/>
          </a:xfrm>
          <a:prstGeom prst="ellipse">
            <a:avLst/>
          </a:prstGeom>
          <a:solidFill>
            <a:schemeClr val="tx2">
              <a:lumMod val="20000"/>
              <a:lumOff val="80000"/>
            </a:schemeClr>
          </a:solidFill>
          <a:ln w="12700">
            <a:solidFill>
              <a:schemeClr val="tx2"/>
            </a:solidFill>
            <a:prstDash val="solid"/>
          </a:ln>
        </p:spPr>
        <p:txBody>
          <a:bodyPr/>
          <a:lstStyle/>
          <a:p>
            <a:endParaRPr lang="de-DE"/>
          </a:p>
        </p:txBody>
      </p:sp>
      <p:pic>
        <p:nvPicPr>
          <p:cNvPr id="19" name="Image 2" descr="preencoded.png">
            <a:extLst>
              <a:ext uri="{FF2B5EF4-FFF2-40B4-BE49-F238E27FC236}">
                <a16:creationId xmlns:a16="http://schemas.microsoft.com/office/drawing/2014/main" id="{295E5972-929D-9896-6E34-26D26B005E5C}"/>
              </a:ext>
            </a:extLst>
          </p:cNvPr>
          <p:cNvPicPr>
            <a:picLocks noChangeAspect="1"/>
          </p:cNvPicPr>
          <p:nvPr/>
        </p:nvPicPr>
        <p:blipFill>
          <a:blip r:embed="rId3"/>
          <a:stretch>
            <a:fillRect/>
          </a:stretch>
        </p:blipFill>
        <p:spPr>
          <a:xfrm>
            <a:off x="6263072" y="2668640"/>
            <a:ext cx="310896" cy="310896"/>
          </a:xfrm>
          <a:prstGeom prst="rect">
            <a:avLst/>
          </a:prstGeom>
        </p:spPr>
      </p:pic>
      <p:sp>
        <p:nvSpPr>
          <p:cNvPr id="22" name="Text 19">
            <a:extLst>
              <a:ext uri="{FF2B5EF4-FFF2-40B4-BE49-F238E27FC236}">
                <a16:creationId xmlns:a16="http://schemas.microsoft.com/office/drawing/2014/main" id="{5B0186C2-CD59-907D-4F25-ACBEF6396453}"/>
              </a:ext>
            </a:extLst>
          </p:cNvPr>
          <p:cNvSpPr/>
          <p:nvPr/>
        </p:nvSpPr>
        <p:spPr>
          <a:xfrm>
            <a:off x="5165792" y="3327008"/>
            <a:ext cx="2514600" cy="274320"/>
          </a:xfrm>
          <a:prstGeom prst="rect">
            <a:avLst/>
          </a:prstGeom>
          <a:noFill/>
          <a:ln/>
        </p:spPr>
        <p:txBody>
          <a:bodyPr wrap="square" lIns="0" tIns="0" rIns="0" bIns="0" rtlCol="0" anchor="ctr">
            <a:normAutofit/>
          </a:bodyPr>
          <a:lstStyle/>
          <a:p>
            <a:pPr marL="0" indent="0" algn="ctr">
              <a:buNone/>
            </a:pPr>
            <a:r>
              <a:rPr lang="en-US" sz="1100" b="1">
                <a:solidFill>
                  <a:schemeClr val="accent1"/>
                </a:solidFill>
                <a:ea typeface="Inter" pitchFamily="34" charset="-122"/>
                <a:cs typeface="Inter" pitchFamily="34" charset="-120"/>
              </a:rPr>
              <a:t>FITTINGS</a:t>
            </a:r>
            <a:endParaRPr lang="en-US" sz="1100">
              <a:solidFill>
                <a:schemeClr val="accent1"/>
              </a:solidFill>
            </a:endParaRPr>
          </a:p>
        </p:txBody>
      </p:sp>
      <p:sp>
        <p:nvSpPr>
          <p:cNvPr id="23" name="Text 20">
            <a:extLst>
              <a:ext uri="{FF2B5EF4-FFF2-40B4-BE49-F238E27FC236}">
                <a16:creationId xmlns:a16="http://schemas.microsoft.com/office/drawing/2014/main" id="{EE3BA390-DFDE-8E9F-D75D-A3CF68D45665}"/>
              </a:ext>
            </a:extLst>
          </p:cNvPr>
          <p:cNvSpPr/>
          <p:nvPr/>
        </p:nvSpPr>
        <p:spPr>
          <a:xfrm>
            <a:off x="5165792" y="3692768"/>
            <a:ext cx="2514600" cy="457200"/>
          </a:xfrm>
          <a:prstGeom prst="rect">
            <a:avLst/>
          </a:prstGeom>
          <a:noFill/>
          <a:ln/>
        </p:spPr>
        <p:txBody>
          <a:bodyPr wrap="square" lIns="0" tIns="0" rIns="0" bIns="0" rtlCol="0" anchor="ctr">
            <a:normAutofit/>
          </a:bodyPr>
          <a:lstStyle/>
          <a:p>
            <a:pPr marL="0" indent="0" algn="ctr">
              <a:buNone/>
            </a:pPr>
            <a:r>
              <a:rPr lang="en-US" sz="1100">
                <a:solidFill>
                  <a:schemeClr val="bg2">
                    <a:lumMod val="25000"/>
                  </a:schemeClr>
                </a:solidFill>
                <a:ea typeface="Inter" pitchFamily="34" charset="-122"/>
                <a:cs typeface="Inter" pitchFamily="34" charset="-120"/>
              </a:rPr>
              <a:t>Tightening</a:t>
            </a:r>
            <a:endParaRPr lang="en-US" sz="1100">
              <a:solidFill>
                <a:schemeClr val="bg2">
                  <a:lumMod val="25000"/>
                </a:schemeClr>
              </a:solidFill>
            </a:endParaRPr>
          </a:p>
          <a:p>
            <a:pPr marL="0" indent="0" algn="ctr">
              <a:buNone/>
            </a:pPr>
            <a:r>
              <a:rPr lang="en-US" sz="1100">
                <a:solidFill>
                  <a:schemeClr val="bg2">
                    <a:lumMod val="25000"/>
                  </a:schemeClr>
                </a:solidFill>
                <a:ea typeface="Inter" pitchFamily="34" charset="-122"/>
                <a:cs typeface="Inter" pitchFamily="34" charset="-120"/>
              </a:rPr>
              <a:t>Minor adjustments</a:t>
            </a:r>
            <a:endParaRPr lang="en-US" sz="1100">
              <a:solidFill>
                <a:schemeClr val="bg2">
                  <a:lumMod val="25000"/>
                </a:schemeClr>
              </a:solidFill>
            </a:endParaRPr>
          </a:p>
        </p:txBody>
      </p:sp>
      <p:sp>
        <p:nvSpPr>
          <p:cNvPr id="25" name="Text 21">
            <a:extLst>
              <a:ext uri="{FF2B5EF4-FFF2-40B4-BE49-F238E27FC236}">
                <a16:creationId xmlns:a16="http://schemas.microsoft.com/office/drawing/2014/main" id="{5BE0CF07-593F-73C7-0857-37A84024BEBE}"/>
              </a:ext>
            </a:extLst>
          </p:cNvPr>
          <p:cNvSpPr/>
          <p:nvPr/>
        </p:nvSpPr>
        <p:spPr>
          <a:xfrm>
            <a:off x="300738" y="4450128"/>
            <a:ext cx="1641511" cy="434319"/>
          </a:xfrm>
          <a:prstGeom prst="rect">
            <a:avLst/>
          </a:prstGeom>
          <a:noFill/>
          <a:ln/>
        </p:spPr>
        <p:txBody>
          <a:bodyPr wrap="square" lIns="0" tIns="0" rIns="0" bIns="0" rtlCol="0" anchor="ctr">
            <a:normAutofit/>
          </a:bodyPr>
          <a:lstStyle/>
          <a:p>
            <a:pPr marL="0" indent="0" algn="ctr">
              <a:buNone/>
            </a:pPr>
            <a:r>
              <a:rPr lang="en-US" sz="1100" b="1">
                <a:solidFill>
                  <a:schemeClr val="accent5">
                    <a:lumMod val="75000"/>
                  </a:schemeClr>
                </a:solidFill>
                <a:ea typeface="Inter" pitchFamily="34" charset="-122"/>
                <a:cs typeface="Inter" pitchFamily="34" charset="-120"/>
              </a:rPr>
              <a:t>CONDITION PRESERVED</a:t>
            </a:r>
            <a:endParaRPr lang="en-US" sz="1100">
              <a:solidFill>
                <a:schemeClr val="accent5">
                  <a:lumMod val="75000"/>
                </a:schemeClr>
              </a:solidFill>
            </a:endParaRPr>
          </a:p>
        </p:txBody>
      </p:sp>
      <p:sp>
        <p:nvSpPr>
          <p:cNvPr id="27" name="Shape 22">
            <a:extLst>
              <a:ext uri="{FF2B5EF4-FFF2-40B4-BE49-F238E27FC236}">
                <a16:creationId xmlns:a16="http://schemas.microsoft.com/office/drawing/2014/main" id="{278486F0-2AC0-A4DD-057C-FF08CEFA26BB}"/>
              </a:ext>
            </a:extLst>
          </p:cNvPr>
          <p:cNvSpPr/>
          <p:nvPr/>
        </p:nvSpPr>
        <p:spPr>
          <a:xfrm>
            <a:off x="1643301" y="4678725"/>
            <a:ext cx="1272014" cy="1"/>
          </a:xfrm>
          <a:prstGeom prst="line">
            <a:avLst/>
          </a:prstGeom>
          <a:noFill/>
          <a:ln w="38100">
            <a:solidFill>
              <a:srgbClr val="A5AAA7"/>
            </a:solidFill>
            <a:prstDash val="dash"/>
            <a:tailEnd type="triangle"/>
          </a:ln>
        </p:spPr>
        <p:txBody>
          <a:bodyPr/>
          <a:lstStyle/>
          <a:p>
            <a:endParaRPr lang="de-DE"/>
          </a:p>
        </p:txBody>
      </p:sp>
      <p:sp>
        <p:nvSpPr>
          <p:cNvPr id="28" name="Text 23">
            <a:extLst>
              <a:ext uri="{FF2B5EF4-FFF2-40B4-BE49-F238E27FC236}">
                <a16:creationId xmlns:a16="http://schemas.microsoft.com/office/drawing/2014/main" id="{FDE94528-FAD3-4523-AD01-AE1F5E42F62A}"/>
              </a:ext>
            </a:extLst>
          </p:cNvPr>
          <p:cNvSpPr/>
          <p:nvPr/>
        </p:nvSpPr>
        <p:spPr>
          <a:xfrm>
            <a:off x="2915316" y="4359413"/>
            <a:ext cx="1480863" cy="594360"/>
          </a:xfrm>
          <a:prstGeom prst="rect">
            <a:avLst/>
          </a:prstGeom>
          <a:noFill/>
          <a:ln/>
        </p:spPr>
        <p:txBody>
          <a:bodyPr wrap="square" lIns="0" tIns="0" rIns="0" bIns="0" rtlCol="0" anchor="ctr">
            <a:normAutofit/>
          </a:bodyPr>
          <a:lstStyle/>
          <a:p>
            <a:pPr marL="0" indent="0" algn="ctr">
              <a:buNone/>
            </a:pPr>
            <a:r>
              <a:rPr lang="en-US" sz="2000" b="1">
                <a:solidFill>
                  <a:schemeClr val="accent5">
                    <a:lumMod val="75000"/>
                  </a:schemeClr>
                </a:solidFill>
                <a:ea typeface="Montserrat" pitchFamily="34" charset="-122"/>
                <a:cs typeface="Montserrat" pitchFamily="34" charset="-120"/>
              </a:rPr>
              <a:t>+ ? YEARS</a:t>
            </a:r>
            <a:endParaRPr lang="en-US" sz="2000">
              <a:solidFill>
                <a:schemeClr val="accent5">
                  <a:lumMod val="75000"/>
                </a:schemeClr>
              </a:solidFill>
            </a:endParaRPr>
          </a:p>
        </p:txBody>
      </p:sp>
      <p:sp>
        <p:nvSpPr>
          <p:cNvPr id="29" name="Shape 24">
            <a:extLst>
              <a:ext uri="{FF2B5EF4-FFF2-40B4-BE49-F238E27FC236}">
                <a16:creationId xmlns:a16="http://schemas.microsoft.com/office/drawing/2014/main" id="{9455C215-74EF-D854-C00A-4C917A373705}"/>
              </a:ext>
            </a:extLst>
          </p:cNvPr>
          <p:cNvSpPr/>
          <p:nvPr/>
        </p:nvSpPr>
        <p:spPr>
          <a:xfrm>
            <a:off x="4396178" y="4656592"/>
            <a:ext cx="1660739" cy="22133"/>
          </a:xfrm>
          <a:prstGeom prst="line">
            <a:avLst/>
          </a:prstGeom>
          <a:noFill/>
          <a:ln w="38100">
            <a:solidFill>
              <a:srgbClr val="A5AAA7"/>
            </a:solidFill>
            <a:prstDash val="dash"/>
            <a:tailEnd type="triangle"/>
          </a:ln>
        </p:spPr>
        <p:txBody>
          <a:bodyPr/>
          <a:lstStyle/>
          <a:p>
            <a:endParaRPr lang="de-DE"/>
          </a:p>
        </p:txBody>
      </p:sp>
      <p:sp>
        <p:nvSpPr>
          <p:cNvPr id="30" name="Text 25">
            <a:extLst>
              <a:ext uri="{FF2B5EF4-FFF2-40B4-BE49-F238E27FC236}">
                <a16:creationId xmlns:a16="http://schemas.microsoft.com/office/drawing/2014/main" id="{19E2937E-66D3-9B89-3715-40B1314C797C}"/>
              </a:ext>
            </a:extLst>
          </p:cNvPr>
          <p:cNvSpPr/>
          <p:nvPr/>
        </p:nvSpPr>
        <p:spPr>
          <a:xfrm>
            <a:off x="5802684" y="4519432"/>
            <a:ext cx="1920240" cy="274320"/>
          </a:xfrm>
          <a:prstGeom prst="rect">
            <a:avLst/>
          </a:prstGeom>
          <a:noFill/>
          <a:ln/>
        </p:spPr>
        <p:txBody>
          <a:bodyPr wrap="square" lIns="0" tIns="0" rIns="0" bIns="0" rtlCol="0" anchor="ctr">
            <a:noAutofit/>
          </a:bodyPr>
          <a:lstStyle/>
          <a:p>
            <a:pPr marL="0" indent="0" algn="ctr">
              <a:buNone/>
            </a:pPr>
            <a:r>
              <a:rPr lang="en-US" sz="1100" b="1">
                <a:solidFill>
                  <a:schemeClr val="accent5">
                    <a:lumMod val="75000"/>
                  </a:schemeClr>
                </a:solidFill>
                <a:ea typeface="Inter" pitchFamily="34" charset="-122"/>
                <a:cs typeface="Inter" pitchFamily="34" charset="-120"/>
              </a:rPr>
              <a:t>ACTUAL LIFETIME</a:t>
            </a:r>
          </a:p>
          <a:p>
            <a:pPr marL="0" indent="0" algn="ctr">
              <a:buNone/>
            </a:pPr>
            <a:r>
              <a:rPr lang="en-US" sz="1100" b="1">
                <a:solidFill>
                  <a:schemeClr val="accent5">
                    <a:lumMod val="75000"/>
                  </a:schemeClr>
                </a:solidFill>
                <a:ea typeface="Inter" pitchFamily="34" charset="-122"/>
              </a:rPr>
              <a:t>EXTENSION</a:t>
            </a:r>
            <a:endParaRPr lang="en-US" sz="1100">
              <a:solidFill>
                <a:schemeClr val="accent5">
                  <a:lumMod val="75000"/>
                </a:schemeClr>
              </a:solidFill>
            </a:endParaRPr>
          </a:p>
        </p:txBody>
      </p:sp>
      <p:sp>
        <p:nvSpPr>
          <p:cNvPr id="37" name="Textfeld 36">
            <a:extLst>
              <a:ext uri="{FF2B5EF4-FFF2-40B4-BE49-F238E27FC236}">
                <a16:creationId xmlns:a16="http://schemas.microsoft.com/office/drawing/2014/main" id="{325B4C3B-B635-21F9-8890-7AC5D799695C}"/>
              </a:ext>
            </a:extLst>
          </p:cNvPr>
          <p:cNvSpPr txBox="1"/>
          <p:nvPr/>
        </p:nvSpPr>
        <p:spPr>
          <a:xfrm>
            <a:off x="449473" y="1904573"/>
            <a:ext cx="857927" cy="276999"/>
          </a:xfrm>
          <a:prstGeom prst="rect">
            <a:avLst/>
          </a:prstGeom>
          <a:noFill/>
        </p:spPr>
        <p:txBody>
          <a:bodyPr wrap="none" rtlCol="0">
            <a:spAutoFit/>
          </a:bodyPr>
          <a:lstStyle/>
          <a:p>
            <a:pPr>
              <a:spcBef>
                <a:spcPts val="600"/>
              </a:spcBef>
            </a:pPr>
            <a:r>
              <a:rPr lang="de-DE" sz="1200" err="1">
                <a:solidFill>
                  <a:schemeClr val="accent1"/>
                </a:solidFill>
                <a:latin typeface="+mj-lt"/>
                <a:ea typeface="Inter" pitchFamily="34" charset="-122"/>
                <a:cs typeface="Inter" pitchFamily="34" charset="-120"/>
              </a:rPr>
              <a:t>Examples</a:t>
            </a:r>
            <a:endParaRPr lang="de-DE" sz="1200">
              <a:solidFill>
                <a:schemeClr val="accent1"/>
              </a:solidFill>
              <a:latin typeface="+mj-lt"/>
            </a:endParaRPr>
          </a:p>
        </p:txBody>
      </p:sp>
      <p:sp>
        <p:nvSpPr>
          <p:cNvPr id="39" name="Textfeld 38">
            <a:extLst>
              <a:ext uri="{FF2B5EF4-FFF2-40B4-BE49-F238E27FC236}">
                <a16:creationId xmlns:a16="http://schemas.microsoft.com/office/drawing/2014/main" id="{8A595842-39F5-6CB8-2202-85FC281CC1CD}"/>
              </a:ext>
            </a:extLst>
          </p:cNvPr>
          <p:cNvSpPr txBox="1"/>
          <p:nvPr/>
        </p:nvSpPr>
        <p:spPr>
          <a:xfrm>
            <a:off x="2173971" y="6216263"/>
            <a:ext cx="8489097" cy="461665"/>
          </a:xfrm>
          <a:prstGeom prst="rect">
            <a:avLst/>
          </a:prstGeom>
          <a:noFill/>
        </p:spPr>
        <p:txBody>
          <a:bodyPr wrap="square">
            <a:spAutoFit/>
          </a:bodyPr>
          <a:lstStyle/>
          <a:p>
            <a:r>
              <a:rPr lang="fr-BE" sz="800">
                <a:effectLst/>
                <a:ea typeface="Times New Roman" panose="02020603050405020304" pitchFamily="18" charset="0"/>
              </a:rPr>
              <a:t>Yang et al., 2025. </a:t>
            </a:r>
            <a:r>
              <a:rPr lang="en-GB" sz="800">
                <a:hlinkClick r:id="rId4"/>
              </a:rPr>
              <a:t>https://doi.org/10.1038/s41598-024-84025-8</a:t>
            </a:r>
            <a:r>
              <a:rPr lang="en-GB" sz="800"/>
              <a:t> </a:t>
            </a:r>
            <a:r>
              <a:rPr lang="fr-BE" sz="800"/>
              <a:t>; </a:t>
            </a:r>
            <a:r>
              <a:rPr lang="fr-BE" sz="800">
                <a:effectLst/>
                <a:ea typeface="Times New Roman" panose="02020603050405020304" pitchFamily="18" charset="0"/>
              </a:rPr>
              <a:t>Ackermann, 2018-2021. </a:t>
            </a:r>
            <a:r>
              <a:rPr lang="en-GB" sz="800">
                <a:hlinkClick r:id="rId5"/>
              </a:rPr>
              <a:t>https://doi.org/10.1080/14606925.2018.1469331</a:t>
            </a:r>
            <a:r>
              <a:rPr lang="en-GB" sz="800"/>
              <a:t> ; </a:t>
            </a:r>
            <a:r>
              <a:rPr lang="en-GB" sz="800">
                <a:hlinkClick r:id="rId6"/>
              </a:rPr>
              <a:t>https://doi.org/10.4233/uuid:9fe0a3cd-a7f7-4d29-bb44-6dc78575a2e8</a:t>
            </a:r>
            <a:r>
              <a:rPr lang="en-GB" sz="800"/>
              <a:t> ; </a:t>
            </a:r>
            <a:r>
              <a:rPr lang="en-GB" sz="800">
                <a:hlinkClick r:id="rId7"/>
              </a:rPr>
              <a:t>https://doi.org/10.20900/jsr20210013</a:t>
            </a:r>
            <a:r>
              <a:rPr lang="en-GB" sz="800"/>
              <a:t> </a:t>
            </a:r>
            <a:r>
              <a:rPr lang="fr-BE" sz="800"/>
              <a:t>; </a:t>
            </a:r>
            <a:r>
              <a:rPr lang="fr-BE" sz="800">
                <a:effectLst/>
                <a:ea typeface="Times New Roman" panose="02020603050405020304" pitchFamily="18" charset="0"/>
              </a:rPr>
              <a:t>Yates et al., 1999. </a:t>
            </a:r>
            <a:r>
              <a:rPr lang="en-GB" sz="800">
                <a:hlinkClick r:id="rId8"/>
              </a:rPr>
              <a:t>https://doi.org/10.1046/j.1365-2737.2000.00091.x</a:t>
            </a:r>
            <a:r>
              <a:rPr lang="en-GB" sz="800"/>
              <a:t> </a:t>
            </a:r>
            <a:r>
              <a:rPr lang="fr-BE" sz="800"/>
              <a:t>; </a:t>
            </a:r>
            <a:r>
              <a:rPr lang="fr-BE" sz="800">
                <a:effectLst/>
                <a:ea typeface="Times New Roman" panose="02020603050405020304" pitchFamily="18" charset="0"/>
              </a:rPr>
              <a:t>Gregson et al., 2009</a:t>
            </a:r>
            <a:r>
              <a:rPr lang="fr-BE" sz="800">
                <a:ea typeface="Times New Roman" panose="02020603050405020304" pitchFamily="18" charset="0"/>
                <a:cs typeface="Times New Roman" panose="02020603050405020304" pitchFamily="18" charset="0"/>
              </a:rPr>
              <a:t>. </a:t>
            </a:r>
            <a:r>
              <a:rPr lang="en-GB" sz="800">
                <a:hlinkClick r:id="rId9"/>
              </a:rPr>
              <a:t>https://doi.org/10.1177/1469540509104376</a:t>
            </a:r>
            <a:r>
              <a:rPr lang="en-GB" sz="800"/>
              <a:t> </a:t>
            </a:r>
            <a:r>
              <a:rPr lang="fr-BE" sz="800">
                <a:cs typeface="Times New Roman" panose="02020603050405020304" pitchFamily="18" charset="0"/>
              </a:rPr>
              <a:t>; </a:t>
            </a:r>
            <a:r>
              <a:rPr lang="fr-BE" sz="800">
                <a:effectLst/>
                <a:ea typeface="Times New Roman" panose="02020603050405020304" pitchFamily="18" charset="0"/>
                <a:cs typeface="Times New Roman" panose="02020603050405020304" pitchFamily="18" charset="0"/>
              </a:rPr>
              <a:t>ESPR stakeholder </a:t>
            </a:r>
            <a:r>
              <a:rPr lang="fr-BE" sz="800" err="1">
                <a:effectLst/>
                <a:ea typeface="Times New Roman" panose="02020603050405020304" pitchFamily="18" charset="0"/>
                <a:cs typeface="Times New Roman" panose="02020603050405020304" pitchFamily="18" charset="0"/>
              </a:rPr>
              <a:t>survey</a:t>
            </a:r>
            <a:r>
              <a:rPr lang="fr-BE" sz="800">
                <a:effectLst/>
                <a:ea typeface="Times New Roman" panose="02020603050405020304" pitchFamily="18" charset="0"/>
                <a:cs typeface="Times New Roman" panose="02020603050405020304" pitchFamily="18" charset="0"/>
              </a:rPr>
              <a:t>.</a:t>
            </a:r>
            <a:endParaRPr lang="de-DE" sz="800"/>
          </a:p>
        </p:txBody>
      </p:sp>
      <p:pic>
        <p:nvPicPr>
          <p:cNvPr id="41" name="Grafik 40" descr="Couch Silhouette">
            <a:extLst>
              <a:ext uri="{FF2B5EF4-FFF2-40B4-BE49-F238E27FC236}">
                <a16:creationId xmlns:a16="http://schemas.microsoft.com/office/drawing/2014/main" id="{BFF46051-0199-DBD3-6D46-4BF1DF10976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308769" y="2544320"/>
            <a:ext cx="559536" cy="559536"/>
          </a:xfrm>
          <a:prstGeom prst="rect">
            <a:avLst/>
          </a:prstGeom>
        </p:spPr>
      </p:pic>
      <p:pic>
        <p:nvPicPr>
          <p:cNvPr id="43" name="Grafik 42" descr="Waldszenerie Silhouette">
            <a:extLst>
              <a:ext uri="{FF2B5EF4-FFF2-40B4-BE49-F238E27FC236}">
                <a16:creationId xmlns:a16="http://schemas.microsoft.com/office/drawing/2014/main" id="{20B760BC-580A-F789-C6F5-FF9972793A5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65230" y="2578395"/>
            <a:ext cx="482835" cy="482835"/>
          </a:xfrm>
          <a:prstGeom prst="rect">
            <a:avLst/>
          </a:prstGeom>
        </p:spPr>
      </p:pic>
    </p:spTree>
    <p:extLst>
      <p:ext uri="{BB962C8B-B14F-4D97-AF65-F5344CB8AC3E}">
        <p14:creationId xmlns:p14="http://schemas.microsoft.com/office/powerpoint/2010/main" val="13368783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ECCF9-FA6B-AC37-B1D1-8D4D3A320D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09F177-6DE8-DD6A-B7E3-4378139A3C90}"/>
              </a:ext>
            </a:extLst>
          </p:cNvPr>
          <p:cNvSpPr>
            <a:spLocks noGrp="1"/>
          </p:cNvSpPr>
          <p:nvPr>
            <p:ph type="title"/>
          </p:nvPr>
        </p:nvSpPr>
        <p:spPr/>
        <p:txBody>
          <a:bodyPr/>
          <a:lstStyle/>
          <a:p>
            <a:r>
              <a:rPr lang="de-DE"/>
              <a:t>Use-phase </a:t>
            </a:r>
            <a:r>
              <a:rPr lang="de-DE" err="1"/>
              <a:t>extension</a:t>
            </a:r>
            <a:endParaRPr lang="de-DE"/>
          </a:p>
        </p:txBody>
      </p:sp>
      <p:sp>
        <p:nvSpPr>
          <p:cNvPr id="34" name="Shape 3">
            <a:extLst>
              <a:ext uri="{FF2B5EF4-FFF2-40B4-BE49-F238E27FC236}">
                <a16:creationId xmlns:a16="http://schemas.microsoft.com/office/drawing/2014/main" id="{E15FF497-C2C9-46FA-D643-9D18D8C4F984}"/>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5A11280F-6F6B-8D3F-30F1-2092BBAD54B8}"/>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sp>
        <p:nvSpPr>
          <p:cNvPr id="20" name="Text 15">
            <a:extLst>
              <a:ext uri="{FF2B5EF4-FFF2-40B4-BE49-F238E27FC236}">
                <a16:creationId xmlns:a16="http://schemas.microsoft.com/office/drawing/2014/main" id="{78E09096-91CB-14D3-D333-8051B2EFD08B}"/>
              </a:ext>
            </a:extLst>
          </p:cNvPr>
          <p:cNvSpPr/>
          <p:nvPr/>
        </p:nvSpPr>
        <p:spPr>
          <a:xfrm>
            <a:off x="2468880" y="5481199"/>
            <a:ext cx="8797256" cy="985824"/>
          </a:xfrm>
          <a:prstGeom prst="rect">
            <a:avLst/>
          </a:prstGeom>
          <a:noFill/>
          <a:ln/>
        </p:spPr>
        <p:txBody>
          <a:bodyPr wrap="square" lIns="0" tIns="0" rIns="0" bIns="0" rtlCol="0" anchor="ctr">
            <a:noAutofit/>
          </a:bodyPr>
          <a:lstStyle/>
          <a:p>
            <a:pPr marL="285750" indent="-285750">
              <a:buFont typeface="Wingdings" panose="05000000000000000000" pitchFamily="2" charset="2"/>
              <a:buChar char="ü"/>
            </a:pPr>
            <a:r>
              <a:rPr lang="en-US" sz="1600" b="1" kern="0" spc="40">
                <a:solidFill>
                  <a:schemeClr val="accent1"/>
                </a:solidFill>
                <a:ea typeface="Open Sans" panose="020B0606030504020204" pitchFamily="34" charset="0"/>
                <a:cs typeface="Open Sans" panose="020B0606030504020204" pitchFamily="34" charset="0"/>
              </a:rPr>
              <a:t>The available evidence suggests that self-repair dominates in furniture</a:t>
            </a:r>
            <a:br>
              <a:rPr lang="en-US" sz="1600" b="1" kern="0" spc="40">
                <a:solidFill>
                  <a:schemeClr val="accent1"/>
                </a:solidFill>
                <a:ea typeface="Open Sans" panose="020B0606030504020204" pitchFamily="34" charset="0"/>
                <a:cs typeface="Open Sans" panose="020B0606030504020204" pitchFamily="34" charset="0"/>
              </a:rPr>
            </a:br>
            <a:endParaRPr lang="en-US" sz="1600" b="1" kern="0" spc="40">
              <a:solidFill>
                <a:schemeClr val="accent1"/>
              </a:solidFill>
              <a:ea typeface="Open Sans" panose="020B0606030504020204" pitchFamily="34" charset="0"/>
              <a:cs typeface="Open Sans" panose="020B0606030504020204" pitchFamily="34" charset="0"/>
            </a:endParaRPr>
          </a:p>
          <a:p>
            <a:pPr marL="285750" indent="-285750">
              <a:buFont typeface="Wingdings" panose="05000000000000000000" pitchFamily="2" charset="2"/>
              <a:buChar char="ü"/>
            </a:pPr>
            <a:r>
              <a:rPr lang="en-US" sz="1600" b="1" kern="0" spc="40">
                <a:solidFill>
                  <a:schemeClr val="accent1"/>
                </a:solidFill>
                <a:ea typeface="Open Sans" panose="020B0606030504020204" pitchFamily="34" charset="0"/>
                <a:cs typeface="Open Sans" panose="020B0606030504020204" pitchFamily="34" charset="0"/>
              </a:rPr>
              <a:t>Time until breakage differs between furniture type</a:t>
            </a:r>
          </a:p>
          <a:p>
            <a:pPr marL="285750" indent="-285750">
              <a:buFont typeface="Wingdings" panose="05000000000000000000" pitchFamily="2" charset="2"/>
              <a:buChar char="ü"/>
            </a:pPr>
            <a:endParaRPr lang="en-US" sz="1600" b="1" kern="0" spc="40">
              <a:solidFill>
                <a:schemeClr val="accent1"/>
              </a:solidFill>
              <a:ea typeface="Open Sans" panose="020B0606030504020204" pitchFamily="34" charset="0"/>
              <a:cs typeface="Open Sans" panose="020B0606030504020204" pitchFamily="34" charset="0"/>
            </a:endParaRPr>
          </a:p>
          <a:p>
            <a:pPr marL="285750" indent="-285750">
              <a:buFont typeface="Wingdings" panose="05000000000000000000" pitchFamily="2" charset="2"/>
              <a:buChar char="ü"/>
            </a:pPr>
            <a:r>
              <a:rPr lang="en-US" sz="1600" b="1" kern="0" spc="40">
                <a:solidFill>
                  <a:schemeClr val="accent1"/>
                </a:solidFill>
                <a:ea typeface="Open Sans" panose="020B0606030504020204" pitchFamily="34" charset="0"/>
                <a:cs typeface="Open Sans" panose="020B0606030504020204" pitchFamily="34" charset="0"/>
              </a:rPr>
              <a:t>Again, EU-wide data is limited</a:t>
            </a:r>
          </a:p>
        </p:txBody>
      </p:sp>
      <p:sp>
        <p:nvSpPr>
          <p:cNvPr id="4" name="Textplatzhalter 3">
            <a:extLst>
              <a:ext uri="{FF2B5EF4-FFF2-40B4-BE49-F238E27FC236}">
                <a16:creationId xmlns:a16="http://schemas.microsoft.com/office/drawing/2014/main" id="{0707497E-69FD-4DC5-E630-717FBFAA6C54}"/>
              </a:ext>
            </a:extLst>
          </p:cNvPr>
          <p:cNvSpPr>
            <a:spLocks noGrp="1"/>
          </p:cNvSpPr>
          <p:nvPr>
            <p:ph type="body" idx="13"/>
          </p:nvPr>
        </p:nvSpPr>
        <p:spPr>
          <a:xfrm>
            <a:off x="1033163" y="1138492"/>
            <a:ext cx="10478899" cy="558217"/>
          </a:xfrm>
        </p:spPr>
        <p:txBody>
          <a:bodyPr/>
          <a:lstStyle/>
          <a:p>
            <a:r>
              <a:rPr lang="de-DE" err="1"/>
              <a:t>Repair</a:t>
            </a:r>
            <a:r>
              <a:rPr lang="de-DE"/>
              <a:t> </a:t>
            </a:r>
            <a:r>
              <a:rPr lang="de-DE" err="1"/>
              <a:t>of</a:t>
            </a:r>
            <a:r>
              <a:rPr lang="de-DE"/>
              <a:t> </a:t>
            </a:r>
            <a:r>
              <a:rPr lang="de-DE" err="1"/>
              <a:t>furniture</a:t>
            </a:r>
            <a:r>
              <a:rPr lang="de-DE"/>
              <a:t> – Actors and time </a:t>
            </a:r>
            <a:r>
              <a:rPr lang="de-DE" err="1"/>
              <a:t>until</a:t>
            </a:r>
            <a:r>
              <a:rPr lang="de-DE"/>
              <a:t> </a:t>
            </a:r>
            <a:r>
              <a:rPr lang="de-DE" err="1"/>
              <a:t>breakage</a:t>
            </a:r>
            <a:endParaRPr lang="de-DE"/>
          </a:p>
        </p:txBody>
      </p:sp>
      <p:sp>
        <p:nvSpPr>
          <p:cNvPr id="3" name="Rectangle 2">
            <a:extLst>
              <a:ext uri="{FF2B5EF4-FFF2-40B4-BE49-F238E27FC236}">
                <a16:creationId xmlns:a16="http://schemas.microsoft.com/office/drawing/2014/main" id="{59E1A67D-139D-6720-FFE9-0BEC832E2998}"/>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6" name="Diagramm 5">
            <a:extLst>
              <a:ext uri="{FF2B5EF4-FFF2-40B4-BE49-F238E27FC236}">
                <a16:creationId xmlns:a16="http://schemas.microsoft.com/office/drawing/2014/main" id="{00000000-0008-0000-0400-000002000000}"/>
              </a:ext>
            </a:extLst>
          </p:cNvPr>
          <p:cNvGraphicFramePr/>
          <p:nvPr>
            <p:extLst>
              <p:ext uri="{D42A27DB-BD31-4B8C-83A1-F6EECF244321}">
                <p14:modId xmlns:p14="http://schemas.microsoft.com/office/powerpoint/2010/main" val="1047571023"/>
              </p:ext>
            </p:extLst>
          </p:nvPr>
        </p:nvGraphicFramePr>
        <p:xfrm>
          <a:off x="1033158" y="1864995"/>
          <a:ext cx="444309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3">
            <a:extLst>
              <a:ext uri="{FF2B5EF4-FFF2-40B4-BE49-F238E27FC236}">
                <a16:creationId xmlns:a16="http://schemas.microsoft.com/office/drawing/2014/main" id="{DF04C6DB-6460-5788-D948-933F29CA6CBC}"/>
              </a:ext>
            </a:extLst>
          </p:cNvPr>
          <p:cNvSpPr>
            <a:spLocks noChangeArrowheads="1"/>
          </p:cNvSpPr>
          <p:nvPr/>
        </p:nvSpPr>
        <p:spPr bwMode="auto">
          <a:xfrm>
            <a:off x="1033158" y="4618363"/>
            <a:ext cx="444309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de-DE" sz="1100" b="1" i="0" u="none" strike="noStrike" cap="none" normalizeH="0" baseline="0" bmk="_Toc240916912">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Figure 7‑2: Estimated share of repair actors</a:t>
            </a:r>
            <a:endParaRPr kumimoji="0" lang="en-GB" altLang="de-DE"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lvl="0" eaLnBrk="0" fontAlgn="base" hangingPunct="0">
              <a:spcBef>
                <a:spcPct val="0"/>
              </a:spcBef>
              <a:spcAft>
                <a:spcPct val="0"/>
              </a:spcAft>
            </a:pPr>
            <a:r>
              <a:rPr kumimoji="0" lang="en-GB" altLang="de-DE" sz="1100" b="0" i="0" u="none" strike="noStrike" cap="none" normalizeH="0" baseline="0">
                <a:ln>
                  <a:noFill/>
                </a:ln>
                <a:solidFill>
                  <a:schemeClr val="tx1"/>
                </a:solidFill>
                <a:effectLst/>
                <a:ea typeface="Times New Roman" panose="02020603050405020304" pitchFamily="18" charset="0"/>
                <a:cs typeface="Arial" panose="020B0604020202020204" pitchFamily="34" charset="0"/>
              </a:rPr>
              <a:t>Source: Dorland &amp; Jørgensen, 2025. </a:t>
            </a:r>
            <a:r>
              <a:rPr lang="en-GB" sz="1100">
                <a:hlinkClick r:id="rId4"/>
              </a:rPr>
              <a:t>https://doi.org/10.1007/s43615-025-00596-2</a:t>
            </a:r>
            <a:r>
              <a:rPr lang="en-GB" sz="1100"/>
              <a:t> </a:t>
            </a:r>
            <a:r>
              <a:rPr kumimoji="0" lang="de-DE" altLang="de-DE" sz="1100" b="0" i="0" u="none" strike="noStrike" cap="none" normalizeH="0" baseline="0">
                <a:ln>
                  <a:noFill/>
                </a:ln>
                <a:solidFill>
                  <a:schemeClr val="tx1"/>
                </a:solidFill>
                <a:effectLst/>
              </a:rPr>
              <a:t> </a:t>
            </a:r>
          </a:p>
        </p:txBody>
      </p:sp>
      <p:graphicFrame>
        <p:nvGraphicFramePr>
          <p:cNvPr id="17" name="Diagramm 16">
            <a:extLst>
              <a:ext uri="{FF2B5EF4-FFF2-40B4-BE49-F238E27FC236}">
                <a16:creationId xmlns:a16="http://schemas.microsoft.com/office/drawing/2014/main" id="{D7244A6B-115E-4D36-BCE7-C60DF50665E1}"/>
              </a:ext>
            </a:extLst>
          </p:cNvPr>
          <p:cNvGraphicFramePr/>
          <p:nvPr/>
        </p:nvGraphicFramePr>
        <p:xfrm>
          <a:off x="5934041" y="1864995"/>
          <a:ext cx="2771485"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36" name="Rectangle 3">
            <a:extLst>
              <a:ext uri="{FF2B5EF4-FFF2-40B4-BE49-F238E27FC236}">
                <a16:creationId xmlns:a16="http://schemas.microsoft.com/office/drawing/2014/main" id="{5CEDBE72-E123-DD77-2426-EF11F103392F}"/>
              </a:ext>
            </a:extLst>
          </p:cNvPr>
          <p:cNvSpPr>
            <a:spLocks noChangeArrowheads="1"/>
          </p:cNvSpPr>
          <p:nvPr/>
        </p:nvSpPr>
        <p:spPr bwMode="auto">
          <a:xfrm>
            <a:off x="5865461" y="4618363"/>
            <a:ext cx="5400675" cy="45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10000"/>
              </a:lnSpc>
              <a:spcBef>
                <a:spcPts val="600"/>
              </a:spcBef>
              <a:spcAft>
                <a:spcPts val="600"/>
              </a:spcAft>
              <a:buNone/>
            </a:pPr>
            <a:r>
              <a:rPr lang="en-GB" sz="1100" b="1">
                <a:solidFill>
                  <a:srgbClr val="000000"/>
                </a:solidFill>
                <a:latin typeface="Arial" panose="020B0604020202020204" pitchFamily="34" charset="0"/>
                <a:ea typeface="Times New Roman" panose="02020603050405020304" pitchFamily="18" charset="0"/>
                <a:cs typeface="Times New Roman" panose="02020603050405020304" pitchFamily="18" charset="0"/>
              </a:rPr>
              <a:t>Figure 7‑3: Reported average years until breakage of all broken furniture items</a:t>
            </a:r>
            <a:br>
              <a:rPr lang="de-DE" sz="1100" b="1">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kumimoji="0" lang="en-GB" altLang="de-DE" sz="1100" b="0" i="0" u="none" strike="noStrike" cap="none" normalizeH="0" baseline="0">
                <a:ln>
                  <a:noFill/>
                </a:ln>
                <a:solidFill>
                  <a:schemeClr val="tx1"/>
                </a:solidFill>
                <a:effectLst/>
                <a:ea typeface="Times New Roman" panose="02020603050405020304" pitchFamily="18" charset="0"/>
                <a:cs typeface="Arial" panose="020B0604020202020204" pitchFamily="34" charset="0"/>
              </a:rPr>
              <a:t>Source: Dorland &amp; Jørgensen, 2025. </a:t>
            </a:r>
            <a:r>
              <a:rPr lang="en-GB" sz="1100">
                <a:hlinkClick r:id="rId4"/>
              </a:rPr>
              <a:t>https://doi.org/10.1007/s43615-025-00596-2</a:t>
            </a:r>
            <a:r>
              <a:rPr lang="en-GB" sz="1100"/>
              <a:t> </a:t>
            </a:r>
            <a:r>
              <a:rPr kumimoji="0" lang="de-DE" altLang="de-DE" sz="1100" b="0" i="0" u="none" strike="noStrike" cap="none" normalizeH="0" baseline="0">
                <a:ln>
                  <a:noFill/>
                </a:ln>
                <a:solidFill>
                  <a:schemeClr val="tx1"/>
                </a:solidFill>
                <a:effectLst/>
              </a:rPr>
              <a:t> </a:t>
            </a:r>
          </a:p>
        </p:txBody>
      </p:sp>
      <p:graphicFrame>
        <p:nvGraphicFramePr>
          <p:cNvPr id="37" name="Diagramm 36">
            <a:extLst>
              <a:ext uri="{FF2B5EF4-FFF2-40B4-BE49-F238E27FC236}">
                <a16:creationId xmlns:a16="http://schemas.microsoft.com/office/drawing/2014/main" id="{EC01CE15-E004-42BC-BE1D-690896B11012}"/>
              </a:ext>
            </a:extLst>
          </p:cNvPr>
          <p:cNvGraphicFramePr/>
          <p:nvPr/>
        </p:nvGraphicFramePr>
        <p:xfrm>
          <a:off x="8809157" y="1866900"/>
          <a:ext cx="2771485" cy="27635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0038661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BC5BF-B95E-B13E-57EC-0132FDCD1F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FA9293-AE77-3145-4E14-1F3368F851DB}"/>
              </a:ext>
            </a:extLst>
          </p:cNvPr>
          <p:cNvSpPr>
            <a:spLocks noGrp="1"/>
          </p:cNvSpPr>
          <p:nvPr>
            <p:ph type="title"/>
          </p:nvPr>
        </p:nvSpPr>
        <p:spPr/>
        <p:txBody>
          <a:bodyPr/>
          <a:lstStyle/>
          <a:p>
            <a:r>
              <a:rPr lang="de-DE"/>
              <a:t>Use-phase </a:t>
            </a:r>
            <a:r>
              <a:rPr lang="de-DE" err="1"/>
              <a:t>extension</a:t>
            </a:r>
            <a:endParaRPr lang="de-DE"/>
          </a:p>
        </p:txBody>
      </p:sp>
      <p:sp>
        <p:nvSpPr>
          <p:cNvPr id="34" name="Shape 3">
            <a:extLst>
              <a:ext uri="{FF2B5EF4-FFF2-40B4-BE49-F238E27FC236}">
                <a16:creationId xmlns:a16="http://schemas.microsoft.com/office/drawing/2014/main" id="{EB790054-10EC-86C6-F24E-D88A1383E5FA}"/>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88221F3C-33DE-463E-C344-521D9F7287DE}"/>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sp>
        <p:nvSpPr>
          <p:cNvPr id="4" name="Textplatzhalter 3">
            <a:extLst>
              <a:ext uri="{FF2B5EF4-FFF2-40B4-BE49-F238E27FC236}">
                <a16:creationId xmlns:a16="http://schemas.microsoft.com/office/drawing/2014/main" id="{BCD87B58-4DA5-CA8E-55C8-50F8216DA7BE}"/>
              </a:ext>
            </a:extLst>
          </p:cNvPr>
          <p:cNvSpPr>
            <a:spLocks noGrp="1"/>
          </p:cNvSpPr>
          <p:nvPr>
            <p:ph type="body" idx="13"/>
          </p:nvPr>
        </p:nvSpPr>
        <p:spPr>
          <a:xfrm>
            <a:off x="1033163" y="1138492"/>
            <a:ext cx="10478899" cy="558217"/>
          </a:xfrm>
        </p:spPr>
        <p:txBody>
          <a:bodyPr/>
          <a:lstStyle/>
          <a:p>
            <a:r>
              <a:rPr lang="de-DE" err="1"/>
              <a:t>Repair</a:t>
            </a:r>
            <a:r>
              <a:rPr lang="de-DE"/>
              <a:t> </a:t>
            </a:r>
            <a:r>
              <a:rPr lang="de-DE" err="1"/>
              <a:t>of</a:t>
            </a:r>
            <a:r>
              <a:rPr lang="de-DE"/>
              <a:t> </a:t>
            </a:r>
            <a:r>
              <a:rPr lang="de-DE" err="1"/>
              <a:t>furniture</a:t>
            </a:r>
            <a:r>
              <a:rPr lang="de-DE"/>
              <a:t> – </a:t>
            </a:r>
            <a:r>
              <a:rPr lang="de-DE" err="1"/>
              <a:t>Repair</a:t>
            </a:r>
            <a:r>
              <a:rPr lang="de-DE"/>
              <a:t> </a:t>
            </a:r>
            <a:r>
              <a:rPr lang="de-DE" err="1"/>
              <a:t>rates</a:t>
            </a:r>
            <a:r>
              <a:rPr lang="de-DE"/>
              <a:t> </a:t>
            </a:r>
            <a:r>
              <a:rPr lang="de-DE" err="1"/>
              <a:t>depend</a:t>
            </a:r>
            <a:r>
              <a:rPr lang="de-DE"/>
              <a:t> on </a:t>
            </a:r>
            <a:r>
              <a:rPr lang="de-DE" err="1"/>
              <a:t>furniture</a:t>
            </a:r>
            <a:r>
              <a:rPr lang="de-DE"/>
              <a:t> type</a:t>
            </a:r>
          </a:p>
        </p:txBody>
      </p:sp>
      <p:sp>
        <p:nvSpPr>
          <p:cNvPr id="3" name="Rectangle 2">
            <a:extLst>
              <a:ext uri="{FF2B5EF4-FFF2-40B4-BE49-F238E27FC236}">
                <a16:creationId xmlns:a16="http://schemas.microsoft.com/office/drawing/2014/main" id="{D270ACE9-AF5A-D2D9-08EF-21293675ACEE}"/>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12" name="Rectangle 3">
            <a:extLst>
              <a:ext uri="{FF2B5EF4-FFF2-40B4-BE49-F238E27FC236}">
                <a16:creationId xmlns:a16="http://schemas.microsoft.com/office/drawing/2014/main" id="{B4238088-E053-B82A-EBDE-F6D59F22ACD9}"/>
              </a:ext>
            </a:extLst>
          </p:cNvPr>
          <p:cNvSpPr>
            <a:spLocks noChangeArrowheads="1"/>
          </p:cNvSpPr>
          <p:nvPr/>
        </p:nvSpPr>
        <p:spPr bwMode="auto">
          <a:xfrm>
            <a:off x="1033158" y="5540831"/>
            <a:ext cx="668209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GB" altLang="de-DE" sz="11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Figure 7‑5: </a:t>
            </a:r>
            <a:r>
              <a:rPr lang="en-GB" sz="1100" b="1"/>
              <a:t>Repair rates by furniture type.</a:t>
            </a:r>
            <a:endParaRPr kumimoji="0" lang="en-GB" altLang="de-DE" sz="11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lvl="0" eaLnBrk="0" fontAlgn="base" hangingPunct="0">
              <a:spcBef>
                <a:spcPct val="0"/>
              </a:spcBef>
              <a:spcAft>
                <a:spcPct val="0"/>
              </a:spcAft>
            </a:pPr>
            <a:r>
              <a:rPr kumimoji="0" lang="en-GB" altLang="de-DE" sz="1100" b="0" i="0" u="none" strike="noStrike" cap="none" normalizeH="0" baseline="0">
                <a:ln>
                  <a:noFill/>
                </a:ln>
                <a:solidFill>
                  <a:schemeClr val="tx1"/>
                </a:solidFill>
                <a:effectLst/>
                <a:ea typeface="Times New Roman" panose="02020603050405020304" pitchFamily="18" charset="0"/>
                <a:cs typeface="Arial" panose="020B0604020202020204" pitchFamily="34" charset="0"/>
              </a:rPr>
              <a:t>Source: Dorland &amp; Jørgensen, 2025. </a:t>
            </a:r>
            <a:r>
              <a:rPr lang="en-GB" sz="1100">
                <a:hlinkClick r:id="rId3"/>
              </a:rPr>
              <a:t>https://doi.org/10.1007/s43615-025-00596-2</a:t>
            </a:r>
            <a:r>
              <a:rPr lang="en-GB" sz="1100"/>
              <a:t> </a:t>
            </a:r>
            <a:r>
              <a:rPr kumimoji="0" lang="de-DE" altLang="de-DE" sz="1100" b="0" i="0" u="none" strike="noStrike" cap="none" normalizeH="0" baseline="0">
                <a:ln>
                  <a:noFill/>
                </a:ln>
                <a:solidFill>
                  <a:schemeClr val="tx1"/>
                </a:solidFill>
                <a:effectLst/>
              </a:rPr>
              <a:t> </a:t>
            </a:r>
          </a:p>
        </p:txBody>
      </p:sp>
      <p:graphicFrame>
        <p:nvGraphicFramePr>
          <p:cNvPr id="9" name="Diagramm 8">
            <a:extLst>
              <a:ext uri="{FF2B5EF4-FFF2-40B4-BE49-F238E27FC236}">
                <a16:creationId xmlns:a16="http://schemas.microsoft.com/office/drawing/2014/main" id="{00000000-0008-0000-0200-000002000000}"/>
              </a:ext>
            </a:extLst>
          </p:cNvPr>
          <p:cNvGraphicFramePr/>
          <p:nvPr/>
        </p:nvGraphicFramePr>
        <p:xfrm>
          <a:off x="1033158" y="1616046"/>
          <a:ext cx="6682092" cy="389128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 15">
            <a:extLst>
              <a:ext uri="{FF2B5EF4-FFF2-40B4-BE49-F238E27FC236}">
                <a16:creationId xmlns:a16="http://schemas.microsoft.com/office/drawing/2014/main" id="{C200326B-5718-311F-0E89-9487ACC8AD50}"/>
              </a:ext>
            </a:extLst>
          </p:cNvPr>
          <p:cNvSpPr/>
          <p:nvPr/>
        </p:nvSpPr>
        <p:spPr>
          <a:xfrm>
            <a:off x="8003947" y="1616044"/>
            <a:ext cx="3844019" cy="4103464"/>
          </a:xfrm>
          <a:prstGeom prst="rect">
            <a:avLst/>
          </a:prstGeom>
          <a:noFill/>
          <a:ln/>
        </p:spPr>
        <p:txBody>
          <a:bodyPr wrap="square" lIns="0" tIns="0" rIns="0" bIns="0" rtlCol="0" anchor="ctr">
            <a:noAutofit/>
          </a:bodyPr>
          <a:lstStyle/>
          <a:p>
            <a:r>
              <a:rPr lang="en-US" sz="1600" b="1" kern="0" spc="40">
                <a:solidFill>
                  <a:schemeClr val="accent1"/>
                </a:solidFill>
                <a:ea typeface="Open Sans" panose="020B0606030504020204" pitchFamily="34" charset="0"/>
                <a:cs typeface="Open Sans" panose="020B0606030504020204" pitchFamily="34" charset="0"/>
              </a:rPr>
              <a:t>Repair drivers</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Cheaper price</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Product attachment</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Sometimes waste prevention and not being able to buy a replacement</a:t>
            </a:r>
          </a:p>
          <a:p>
            <a:pPr marL="285750" indent="-285750">
              <a:buFont typeface="Wingdings" panose="05000000000000000000" pitchFamily="2" charset="2"/>
              <a:buChar char="ü"/>
            </a:pPr>
            <a:endParaRPr lang="en-US" sz="1600" kern="0" spc="40">
              <a:solidFill>
                <a:schemeClr val="accent1"/>
              </a:solidFill>
              <a:ea typeface="Open Sans" panose="020B0606030504020204" pitchFamily="34" charset="0"/>
              <a:cs typeface="Open Sans" panose="020B0606030504020204" pitchFamily="34" charset="0"/>
            </a:endParaRPr>
          </a:p>
          <a:p>
            <a:r>
              <a:rPr lang="en-US" sz="1600" b="1" kern="0" spc="40">
                <a:solidFill>
                  <a:schemeClr val="accent1"/>
                </a:solidFill>
                <a:ea typeface="Open Sans" panose="020B0606030504020204" pitchFamily="34" charset="0"/>
                <a:cs typeface="Open Sans" panose="020B0606030504020204" pitchFamily="34" charset="0"/>
              </a:rPr>
              <a:t>Repair barriers</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Repair costs too high</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Unrepairable design, low-quality materials</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Spare parts availability</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Consumer preferences for buying new, trends</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Specialized tools/skills needed, access to repair information</a:t>
            </a:r>
          </a:p>
          <a:p>
            <a:pPr marL="285750" indent="-285750">
              <a:buFont typeface="Wingdings" panose="05000000000000000000" pitchFamily="2" charset="2"/>
              <a:buChar char="ü"/>
            </a:pPr>
            <a:r>
              <a:rPr lang="en-US" sz="1600" kern="0" spc="40">
                <a:solidFill>
                  <a:schemeClr val="accent1"/>
                </a:solidFill>
                <a:ea typeface="Open Sans" panose="020B0606030504020204" pitchFamily="34" charset="0"/>
                <a:cs typeface="Open Sans" panose="020B0606030504020204" pitchFamily="34" charset="0"/>
              </a:rPr>
              <a:t>Logistic/transport burdens</a:t>
            </a:r>
          </a:p>
          <a:p>
            <a:pPr marL="285750" indent="-285750">
              <a:buFont typeface="Wingdings" panose="05000000000000000000" pitchFamily="2" charset="2"/>
              <a:buChar char="ü"/>
            </a:pPr>
            <a:endParaRPr lang="en-US" sz="1600" kern="0" spc="40">
              <a:solidFill>
                <a:schemeClr val="accent1"/>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416873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A1A9-DE3C-5859-911B-A849B850C535}"/>
            </a:ext>
          </a:extLst>
        </p:cNvPr>
        <p:cNvGrpSpPr/>
        <p:nvPr/>
      </p:nvGrpSpPr>
      <p:grpSpPr>
        <a:xfrm>
          <a:off x="0" y="0"/>
          <a:ext cx="0" cy="0"/>
          <a:chOff x="0" y="0"/>
          <a:chExt cx="0" cy="0"/>
        </a:xfrm>
      </p:grpSpPr>
      <p:sp>
        <p:nvSpPr>
          <p:cNvPr id="13" name="Shape 9">
            <a:extLst>
              <a:ext uri="{FF2B5EF4-FFF2-40B4-BE49-F238E27FC236}">
                <a16:creationId xmlns:a16="http://schemas.microsoft.com/office/drawing/2014/main" id="{3374683A-DC6D-971E-66DF-88F242030F8A}"/>
              </a:ext>
            </a:extLst>
          </p:cNvPr>
          <p:cNvSpPr/>
          <p:nvPr/>
        </p:nvSpPr>
        <p:spPr>
          <a:xfrm>
            <a:off x="806786" y="3561561"/>
            <a:ext cx="10315802" cy="1007739"/>
          </a:xfrm>
          <a:prstGeom prst="roundRect">
            <a:avLst/>
          </a:prstGeom>
          <a:solidFill>
            <a:srgbClr val="FFFFFF"/>
          </a:solidFill>
          <a:ln w="12700">
            <a:solidFill>
              <a:srgbClr val="E9E5DB"/>
            </a:solidFill>
            <a:prstDash val="solid"/>
          </a:ln>
        </p:spPr>
        <p:txBody>
          <a:bodyPr/>
          <a:lstStyle/>
          <a:p>
            <a:endParaRPr lang="de-DE">
              <a:latin typeface="+mj-lt"/>
            </a:endParaRPr>
          </a:p>
        </p:txBody>
      </p:sp>
      <p:sp>
        <p:nvSpPr>
          <p:cNvPr id="14" name="Shape 12">
            <a:extLst>
              <a:ext uri="{FF2B5EF4-FFF2-40B4-BE49-F238E27FC236}">
                <a16:creationId xmlns:a16="http://schemas.microsoft.com/office/drawing/2014/main" id="{E19B4430-8C2A-597D-3A42-D741415871B6}"/>
              </a:ext>
            </a:extLst>
          </p:cNvPr>
          <p:cNvSpPr/>
          <p:nvPr/>
        </p:nvSpPr>
        <p:spPr>
          <a:xfrm>
            <a:off x="1001210" y="3819434"/>
            <a:ext cx="540000" cy="540000"/>
          </a:xfrm>
          <a:prstGeom prst="ellipse">
            <a:avLst/>
          </a:prstGeom>
          <a:solidFill>
            <a:schemeClr val="tx2">
              <a:lumMod val="20000"/>
              <a:lumOff val="80000"/>
            </a:schemeClr>
          </a:solidFill>
          <a:ln w="12700">
            <a:solidFill>
              <a:schemeClr val="tx2"/>
            </a:solidFill>
            <a:prstDash val="solid"/>
          </a:ln>
        </p:spPr>
        <p:txBody>
          <a:bodyPr/>
          <a:lstStyle/>
          <a:p>
            <a:endParaRPr lang="de-DE"/>
          </a:p>
        </p:txBody>
      </p:sp>
      <p:sp>
        <p:nvSpPr>
          <p:cNvPr id="12" name="Shape 9">
            <a:extLst>
              <a:ext uri="{FF2B5EF4-FFF2-40B4-BE49-F238E27FC236}">
                <a16:creationId xmlns:a16="http://schemas.microsoft.com/office/drawing/2014/main" id="{3EB30A0F-7670-75AD-17BC-96CA084E898C}"/>
              </a:ext>
            </a:extLst>
          </p:cNvPr>
          <p:cNvSpPr/>
          <p:nvPr/>
        </p:nvSpPr>
        <p:spPr>
          <a:xfrm>
            <a:off x="806786" y="1616046"/>
            <a:ext cx="10315803" cy="1734962"/>
          </a:xfrm>
          <a:prstGeom prst="roundRect">
            <a:avLst/>
          </a:prstGeom>
          <a:solidFill>
            <a:srgbClr val="FFFFFF"/>
          </a:solidFill>
          <a:ln w="12700">
            <a:solidFill>
              <a:srgbClr val="E9E5DB"/>
            </a:solidFill>
            <a:prstDash val="solid"/>
          </a:ln>
        </p:spPr>
        <p:txBody>
          <a:bodyPr/>
          <a:lstStyle/>
          <a:p>
            <a:endParaRPr lang="de-DE">
              <a:latin typeface="+mj-lt"/>
            </a:endParaRPr>
          </a:p>
        </p:txBody>
      </p:sp>
      <p:sp>
        <p:nvSpPr>
          <p:cNvPr id="2" name="Titel 1">
            <a:extLst>
              <a:ext uri="{FF2B5EF4-FFF2-40B4-BE49-F238E27FC236}">
                <a16:creationId xmlns:a16="http://schemas.microsoft.com/office/drawing/2014/main" id="{D97165DD-0041-BAB8-1DCA-1508F92B0D0E}"/>
              </a:ext>
            </a:extLst>
          </p:cNvPr>
          <p:cNvSpPr>
            <a:spLocks noGrp="1"/>
          </p:cNvSpPr>
          <p:nvPr>
            <p:ph type="title"/>
          </p:nvPr>
        </p:nvSpPr>
        <p:spPr/>
        <p:txBody>
          <a:bodyPr/>
          <a:lstStyle/>
          <a:p>
            <a:r>
              <a:rPr lang="de-DE"/>
              <a:t>Use-phase </a:t>
            </a:r>
            <a:r>
              <a:rPr lang="de-DE" err="1"/>
              <a:t>extension</a:t>
            </a:r>
            <a:r>
              <a:rPr lang="de-DE"/>
              <a:t> / </a:t>
            </a:r>
            <a:r>
              <a:rPr lang="de-DE" err="1"/>
              <a:t>intensification</a:t>
            </a:r>
            <a:endParaRPr lang="de-DE"/>
          </a:p>
        </p:txBody>
      </p:sp>
      <p:sp>
        <p:nvSpPr>
          <p:cNvPr id="34" name="Shape 3">
            <a:extLst>
              <a:ext uri="{FF2B5EF4-FFF2-40B4-BE49-F238E27FC236}">
                <a16:creationId xmlns:a16="http://schemas.microsoft.com/office/drawing/2014/main" id="{62E8EFB5-84DE-3ECD-4703-2C33A175F80D}"/>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229AC655-7166-E88E-7928-5B3FBCC1987E}"/>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sp>
        <p:nvSpPr>
          <p:cNvPr id="4" name="Textplatzhalter 3">
            <a:extLst>
              <a:ext uri="{FF2B5EF4-FFF2-40B4-BE49-F238E27FC236}">
                <a16:creationId xmlns:a16="http://schemas.microsoft.com/office/drawing/2014/main" id="{21688415-826B-AADF-4F89-74BF02705AED}"/>
              </a:ext>
            </a:extLst>
          </p:cNvPr>
          <p:cNvSpPr>
            <a:spLocks noGrp="1"/>
          </p:cNvSpPr>
          <p:nvPr>
            <p:ph type="body" idx="13"/>
          </p:nvPr>
        </p:nvSpPr>
        <p:spPr>
          <a:xfrm>
            <a:off x="1033163" y="1138492"/>
            <a:ext cx="10478899" cy="558217"/>
          </a:xfrm>
        </p:spPr>
        <p:txBody>
          <a:bodyPr/>
          <a:lstStyle/>
          <a:p>
            <a:r>
              <a:rPr lang="en-GB"/>
              <a:t>Reuse, refurbishment, rental and leasing models</a:t>
            </a:r>
            <a:endParaRPr lang="de-DE"/>
          </a:p>
          <a:p>
            <a:endParaRPr lang="de-DE"/>
          </a:p>
        </p:txBody>
      </p:sp>
      <p:sp>
        <p:nvSpPr>
          <p:cNvPr id="3" name="Rectangle 2">
            <a:extLst>
              <a:ext uri="{FF2B5EF4-FFF2-40B4-BE49-F238E27FC236}">
                <a16:creationId xmlns:a16="http://schemas.microsoft.com/office/drawing/2014/main" id="{26F90035-A6EA-A11B-76D6-67793A0505CC}"/>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Shape 12">
            <a:extLst>
              <a:ext uri="{FF2B5EF4-FFF2-40B4-BE49-F238E27FC236}">
                <a16:creationId xmlns:a16="http://schemas.microsoft.com/office/drawing/2014/main" id="{AB61AA78-DD28-7E06-BE5D-FE93BCDD321D}"/>
              </a:ext>
            </a:extLst>
          </p:cNvPr>
          <p:cNvSpPr/>
          <p:nvPr/>
        </p:nvSpPr>
        <p:spPr>
          <a:xfrm>
            <a:off x="1001211" y="2160672"/>
            <a:ext cx="540000" cy="540000"/>
          </a:xfrm>
          <a:prstGeom prst="ellipse">
            <a:avLst/>
          </a:prstGeom>
          <a:solidFill>
            <a:schemeClr val="tx2">
              <a:lumMod val="20000"/>
              <a:lumOff val="80000"/>
            </a:schemeClr>
          </a:solidFill>
          <a:ln w="12700">
            <a:solidFill>
              <a:schemeClr val="tx2"/>
            </a:solidFill>
            <a:prstDash val="solid"/>
          </a:ln>
        </p:spPr>
        <p:txBody>
          <a:bodyPr/>
          <a:lstStyle/>
          <a:p>
            <a:endParaRPr lang="de-DE"/>
          </a:p>
        </p:txBody>
      </p:sp>
      <p:pic>
        <p:nvPicPr>
          <p:cNvPr id="9" name="Image 1" descr="preencoded.png">
            <a:extLst>
              <a:ext uri="{FF2B5EF4-FFF2-40B4-BE49-F238E27FC236}">
                <a16:creationId xmlns:a16="http://schemas.microsoft.com/office/drawing/2014/main" id="{D3539ED9-564A-194F-5BD6-D50E000EE329}"/>
              </a:ext>
            </a:extLst>
          </p:cNvPr>
          <p:cNvPicPr>
            <a:picLocks noChangeAspect="1"/>
          </p:cNvPicPr>
          <p:nvPr/>
        </p:nvPicPr>
        <p:blipFill>
          <a:blip r:embed="rId3"/>
          <a:stretch>
            <a:fillRect/>
          </a:stretch>
        </p:blipFill>
        <p:spPr>
          <a:xfrm>
            <a:off x="1158944" y="3977168"/>
            <a:ext cx="228600" cy="228600"/>
          </a:xfrm>
          <a:prstGeom prst="rect">
            <a:avLst/>
          </a:prstGeom>
        </p:spPr>
      </p:pic>
      <p:sp>
        <p:nvSpPr>
          <p:cNvPr id="16" name="Shape 9">
            <a:extLst>
              <a:ext uri="{FF2B5EF4-FFF2-40B4-BE49-F238E27FC236}">
                <a16:creationId xmlns:a16="http://schemas.microsoft.com/office/drawing/2014/main" id="{C74C8888-01F7-F7DE-F118-BF0C0216DC34}"/>
              </a:ext>
            </a:extLst>
          </p:cNvPr>
          <p:cNvSpPr/>
          <p:nvPr/>
        </p:nvSpPr>
        <p:spPr>
          <a:xfrm>
            <a:off x="806786" y="4833944"/>
            <a:ext cx="10315801" cy="1007739"/>
          </a:xfrm>
          <a:prstGeom prst="roundRect">
            <a:avLst/>
          </a:prstGeom>
          <a:solidFill>
            <a:srgbClr val="FFFFFF"/>
          </a:solidFill>
          <a:ln w="12700">
            <a:solidFill>
              <a:srgbClr val="E9E5DB"/>
            </a:solidFill>
            <a:prstDash val="solid"/>
          </a:ln>
        </p:spPr>
        <p:txBody>
          <a:bodyPr/>
          <a:lstStyle/>
          <a:p>
            <a:endParaRPr lang="de-DE">
              <a:latin typeface="+mj-lt"/>
            </a:endParaRPr>
          </a:p>
        </p:txBody>
      </p:sp>
      <p:sp>
        <p:nvSpPr>
          <p:cNvPr id="17" name="Shape 12">
            <a:extLst>
              <a:ext uri="{FF2B5EF4-FFF2-40B4-BE49-F238E27FC236}">
                <a16:creationId xmlns:a16="http://schemas.microsoft.com/office/drawing/2014/main" id="{7970F56B-783B-DC81-268E-F27CDFBFD855}"/>
              </a:ext>
            </a:extLst>
          </p:cNvPr>
          <p:cNvSpPr/>
          <p:nvPr/>
        </p:nvSpPr>
        <p:spPr>
          <a:xfrm>
            <a:off x="1001211" y="5036893"/>
            <a:ext cx="540000" cy="540000"/>
          </a:xfrm>
          <a:prstGeom prst="ellipse">
            <a:avLst/>
          </a:prstGeom>
          <a:solidFill>
            <a:schemeClr val="tx2">
              <a:lumMod val="20000"/>
              <a:lumOff val="80000"/>
            </a:schemeClr>
          </a:solidFill>
          <a:ln w="12700">
            <a:solidFill>
              <a:schemeClr val="tx2"/>
            </a:solidFill>
            <a:prstDash val="solid"/>
          </a:ln>
        </p:spPr>
        <p:txBody>
          <a:bodyPr/>
          <a:lstStyle/>
          <a:p>
            <a:endParaRPr lang="de-DE"/>
          </a:p>
        </p:txBody>
      </p:sp>
      <p:pic>
        <p:nvPicPr>
          <p:cNvPr id="21" name="Grafik 20" descr="präsentieren Silhouette">
            <a:extLst>
              <a:ext uri="{FF2B5EF4-FFF2-40B4-BE49-F238E27FC236}">
                <a16:creationId xmlns:a16="http://schemas.microsoft.com/office/drawing/2014/main" id="{CCE3CCE4-E8C6-2208-05D3-F8C37465BF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9410" y="2206011"/>
            <a:ext cx="407670" cy="407670"/>
          </a:xfrm>
          <a:prstGeom prst="rect">
            <a:avLst/>
          </a:prstGeom>
        </p:spPr>
      </p:pic>
      <p:pic>
        <p:nvPicPr>
          <p:cNvPr id="23" name="Grafik 22" descr="Freigeben Silhouette">
            <a:extLst>
              <a:ext uri="{FF2B5EF4-FFF2-40B4-BE49-F238E27FC236}">
                <a16:creationId xmlns:a16="http://schemas.microsoft.com/office/drawing/2014/main" id="{704C8F97-D381-A90D-BBE4-13BF36F4EE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3559" y="5044497"/>
            <a:ext cx="528860" cy="528860"/>
          </a:xfrm>
          <a:prstGeom prst="rect">
            <a:avLst/>
          </a:prstGeom>
        </p:spPr>
      </p:pic>
      <p:sp>
        <p:nvSpPr>
          <p:cNvPr id="25" name="Textfeld 24">
            <a:extLst>
              <a:ext uri="{FF2B5EF4-FFF2-40B4-BE49-F238E27FC236}">
                <a16:creationId xmlns:a16="http://schemas.microsoft.com/office/drawing/2014/main" id="{A6125B86-D39F-9BDF-82CE-69F4DA14707F}"/>
              </a:ext>
            </a:extLst>
          </p:cNvPr>
          <p:cNvSpPr txBox="1"/>
          <p:nvPr/>
        </p:nvSpPr>
        <p:spPr>
          <a:xfrm>
            <a:off x="1671503" y="3650887"/>
            <a:ext cx="9126483" cy="830997"/>
          </a:xfrm>
          <a:prstGeom prst="rect">
            <a:avLst/>
          </a:prstGeom>
          <a:noFill/>
        </p:spPr>
        <p:txBody>
          <a:bodyPr wrap="square">
            <a:spAutoFit/>
          </a:bodyPr>
          <a:lstStyle/>
          <a:p>
            <a:r>
              <a:rPr lang="en-US" sz="1600" b="1" i="0">
                <a:solidFill>
                  <a:schemeClr val="accent1"/>
                </a:solidFill>
                <a:latin typeface="Arial"/>
              </a:rPr>
              <a:t>Refurbishment</a:t>
            </a:r>
            <a:r>
              <a:rPr lang="en-US" sz="1600" b="0" i="0">
                <a:solidFill>
                  <a:schemeClr val="accent1"/>
                </a:solidFill>
                <a:latin typeface="Arial"/>
              </a:rPr>
              <a:t>:</a:t>
            </a:r>
          </a:p>
          <a:p>
            <a:pPr marL="285750" indent="-285750">
              <a:buFont typeface="Wingdings" panose="05000000000000000000" pitchFamily="2" charset="2"/>
              <a:buChar char="ü"/>
            </a:pPr>
            <a:r>
              <a:rPr lang="en-US" sz="1600" b="0" i="0">
                <a:solidFill>
                  <a:schemeClr val="accent1"/>
                </a:solidFill>
                <a:latin typeface="Arial"/>
              </a:rPr>
              <a:t>Most viable for higher-value furniture, especially B2B/GPP</a:t>
            </a:r>
            <a:endParaRPr lang="en-US" sz="1600">
              <a:solidFill>
                <a:schemeClr val="accent1"/>
              </a:solidFill>
              <a:latin typeface="Arial"/>
            </a:endParaRPr>
          </a:p>
          <a:p>
            <a:pPr marL="285750" indent="-285750">
              <a:buFont typeface="Wingdings" panose="05000000000000000000" pitchFamily="2" charset="2"/>
              <a:buChar char="ü"/>
            </a:pPr>
            <a:r>
              <a:rPr lang="en-US" sz="1600">
                <a:solidFill>
                  <a:schemeClr val="accent1"/>
                </a:solidFill>
                <a:latin typeface="Arial"/>
              </a:rPr>
              <a:t>N</a:t>
            </a:r>
            <a:r>
              <a:rPr lang="en-US" sz="1600" b="0" i="0">
                <a:solidFill>
                  <a:schemeClr val="accent1"/>
                </a:solidFill>
                <a:latin typeface="Arial"/>
              </a:rPr>
              <a:t>eeds collection, repair/refurbishment and resale capacity</a:t>
            </a:r>
            <a:endParaRPr lang="de-DE" sz="1600">
              <a:solidFill>
                <a:schemeClr val="accent1"/>
              </a:solidFill>
            </a:endParaRPr>
          </a:p>
        </p:txBody>
      </p:sp>
      <p:sp>
        <p:nvSpPr>
          <p:cNvPr id="26" name="TextBox 26">
            <a:extLst>
              <a:ext uri="{FF2B5EF4-FFF2-40B4-BE49-F238E27FC236}">
                <a16:creationId xmlns:a16="http://schemas.microsoft.com/office/drawing/2014/main" id="{761971C9-5253-0C99-4777-69F34A334261}"/>
              </a:ext>
            </a:extLst>
          </p:cNvPr>
          <p:cNvSpPr txBox="1"/>
          <p:nvPr/>
        </p:nvSpPr>
        <p:spPr>
          <a:xfrm>
            <a:off x="1671505" y="4914627"/>
            <a:ext cx="9126483" cy="819916"/>
          </a:xfrm>
          <a:prstGeom prst="rect">
            <a:avLst/>
          </a:prstGeom>
          <a:noFill/>
        </p:spPr>
        <p:txBody>
          <a:bodyPr wrap="square" lIns="73152" tIns="40233" rIns="73152" bIns="40233" anchor="ctr">
            <a:spAutoFit/>
          </a:bodyPr>
          <a:lstStyle/>
          <a:p>
            <a:pPr algn="l"/>
            <a:r>
              <a:rPr lang="de-DE" sz="1600" b="1" i="0">
                <a:solidFill>
                  <a:schemeClr val="accent1"/>
                </a:solidFill>
                <a:latin typeface="Arial"/>
              </a:rPr>
              <a:t>Leasing and </a:t>
            </a:r>
            <a:r>
              <a:rPr lang="de-DE" sz="1600" b="1" i="0" err="1">
                <a:solidFill>
                  <a:schemeClr val="accent1"/>
                </a:solidFill>
                <a:latin typeface="Arial"/>
              </a:rPr>
              <a:t>renting</a:t>
            </a:r>
            <a:r>
              <a:rPr lang="de-DE" sz="1600" b="0" i="0">
                <a:solidFill>
                  <a:schemeClr val="accent1"/>
                </a:solidFill>
                <a:latin typeface="Arial"/>
              </a:rPr>
              <a:t>:</a:t>
            </a:r>
          </a:p>
          <a:p>
            <a:pPr marL="285750" indent="-285750" algn="l">
              <a:buFont typeface="Wingdings" panose="05000000000000000000" pitchFamily="2" charset="2"/>
              <a:buChar char="ü"/>
            </a:pPr>
            <a:r>
              <a:rPr sz="1600" b="0" i="0">
                <a:solidFill>
                  <a:schemeClr val="accent1"/>
                </a:solidFill>
                <a:latin typeface="Arial"/>
              </a:rPr>
              <a:t>Most established in office/B2B, where return routes are </a:t>
            </a:r>
            <a:r>
              <a:rPr sz="1600" b="0" i="0" err="1">
                <a:solidFill>
                  <a:schemeClr val="accent1"/>
                </a:solidFill>
                <a:latin typeface="Arial"/>
              </a:rPr>
              <a:t>formalised</a:t>
            </a:r>
            <a:endParaRPr lang="de-DE" sz="1600">
              <a:solidFill>
                <a:schemeClr val="accent1"/>
              </a:solidFill>
              <a:latin typeface="Arial"/>
            </a:endParaRPr>
          </a:p>
          <a:p>
            <a:pPr marL="285750" indent="-285750" algn="l">
              <a:buFont typeface="Wingdings" panose="05000000000000000000" pitchFamily="2" charset="2"/>
              <a:buChar char="ü"/>
            </a:pPr>
            <a:r>
              <a:rPr lang="de-DE" sz="1600">
                <a:solidFill>
                  <a:schemeClr val="accent1"/>
                </a:solidFill>
                <a:latin typeface="Arial"/>
              </a:rPr>
              <a:t>O</a:t>
            </a:r>
            <a:r>
              <a:rPr sz="1600" b="0" i="0" err="1">
                <a:solidFill>
                  <a:schemeClr val="accent1"/>
                </a:solidFill>
                <a:latin typeface="Arial"/>
              </a:rPr>
              <a:t>wnership</a:t>
            </a:r>
            <a:r>
              <a:rPr sz="1600" b="0" i="0">
                <a:solidFill>
                  <a:schemeClr val="accent1"/>
                </a:solidFill>
                <a:latin typeface="Arial"/>
              </a:rPr>
              <a:t> preferences limit B2C uptake</a:t>
            </a:r>
          </a:p>
        </p:txBody>
      </p:sp>
      <p:sp>
        <p:nvSpPr>
          <p:cNvPr id="27" name="Textfeld 26">
            <a:extLst>
              <a:ext uri="{FF2B5EF4-FFF2-40B4-BE49-F238E27FC236}">
                <a16:creationId xmlns:a16="http://schemas.microsoft.com/office/drawing/2014/main" id="{150A4C60-932B-97BA-66A1-4BCAE7026AD7}"/>
              </a:ext>
            </a:extLst>
          </p:cNvPr>
          <p:cNvSpPr txBox="1"/>
          <p:nvPr/>
        </p:nvSpPr>
        <p:spPr>
          <a:xfrm>
            <a:off x="1671505" y="1679408"/>
            <a:ext cx="9126482" cy="1569660"/>
          </a:xfrm>
          <a:prstGeom prst="rect">
            <a:avLst/>
          </a:prstGeom>
          <a:noFill/>
        </p:spPr>
        <p:txBody>
          <a:bodyPr wrap="square">
            <a:spAutoFit/>
          </a:bodyPr>
          <a:lstStyle/>
          <a:p>
            <a:r>
              <a:rPr lang="en-US" sz="1600" b="1" i="0">
                <a:solidFill>
                  <a:schemeClr val="accent1"/>
                </a:solidFill>
                <a:latin typeface="Arial"/>
              </a:rPr>
              <a:t>Reuse / </a:t>
            </a:r>
            <a:r>
              <a:rPr lang="en-US" sz="1600" b="1">
                <a:solidFill>
                  <a:schemeClr val="accent1"/>
                </a:solidFill>
                <a:latin typeface="Arial"/>
              </a:rPr>
              <a:t>Resale / </a:t>
            </a:r>
            <a:r>
              <a:rPr lang="en-US" sz="1600" b="1" i="0">
                <a:solidFill>
                  <a:schemeClr val="accent1"/>
                </a:solidFill>
                <a:latin typeface="Arial"/>
              </a:rPr>
              <a:t>Donations</a:t>
            </a:r>
            <a:r>
              <a:rPr lang="en-US" sz="1600" b="0" i="0">
                <a:solidFill>
                  <a:schemeClr val="accent1"/>
                </a:solidFill>
                <a:latin typeface="Arial"/>
              </a:rPr>
              <a:t>:</a:t>
            </a:r>
          </a:p>
          <a:p>
            <a:pPr marL="285750" indent="-285750">
              <a:buFont typeface="Wingdings" panose="05000000000000000000" pitchFamily="2" charset="2"/>
              <a:buChar char="ü"/>
            </a:pPr>
            <a:r>
              <a:rPr lang="en-US" sz="1600" b="0" i="0">
                <a:solidFill>
                  <a:schemeClr val="accent1"/>
                </a:solidFill>
                <a:latin typeface="Arial"/>
              </a:rPr>
              <a:t>Informal and peer-to-peer sale and donations are common</a:t>
            </a:r>
            <a:endParaRPr lang="en-US" sz="1600">
              <a:solidFill>
                <a:schemeClr val="accent1"/>
              </a:solidFill>
              <a:latin typeface="Arial"/>
            </a:endParaRPr>
          </a:p>
          <a:p>
            <a:r>
              <a:rPr lang="en-US" sz="1600" b="1">
                <a:solidFill>
                  <a:schemeClr val="accent1"/>
                </a:solidFill>
                <a:latin typeface="Arial"/>
              </a:rPr>
              <a:t>Reuse barriers include</a:t>
            </a:r>
            <a:r>
              <a:rPr lang="en-US" sz="1600">
                <a:solidFill>
                  <a:schemeClr val="accent1"/>
                </a:solidFill>
                <a:latin typeface="Arial"/>
              </a:rPr>
              <a:t>:</a:t>
            </a:r>
          </a:p>
          <a:p>
            <a:pPr marL="285750" indent="-285750">
              <a:buFont typeface="Wingdings" panose="05000000000000000000" pitchFamily="2" charset="2"/>
              <a:buChar char="ü"/>
            </a:pPr>
            <a:r>
              <a:rPr lang="de-DE" sz="1600" err="1">
                <a:solidFill>
                  <a:schemeClr val="accent1"/>
                </a:solidFill>
              </a:rPr>
              <a:t>Incovenience</a:t>
            </a:r>
            <a:r>
              <a:rPr lang="de-DE" sz="1600">
                <a:solidFill>
                  <a:schemeClr val="accent1"/>
                </a:solidFill>
              </a:rPr>
              <a:t> vs. residual </a:t>
            </a:r>
            <a:r>
              <a:rPr lang="de-DE" sz="1600" err="1">
                <a:solidFill>
                  <a:schemeClr val="accent1"/>
                </a:solidFill>
              </a:rPr>
              <a:t>value</a:t>
            </a:r>
            <a:endParaRPr lang="de-DE" sz="1600">
              <a:solidFill>
                <a:schemeClr val="accent1"/>
              </a:solidFill>
            </a:endParaRPr>
          </a:p>
          <a:p>
            <a:pPr marL="285750" indent="-285750">
              <a:buFont typeface="Wingdings" panose="05000000000000000000" pitchFamily="2" charset="2"/>
              <a:buChar char="ü"/>
            </a:pPr>
            <a:r>
              <a:rPr lang="de-DE" sz="1600" err="1">
                <a:solidFill>
                  <a:schemeClr val="accent1"/>
                </a:solidFill>
              </a:rPr>
              <a:t>Bulky</a:t>
            </a:r>
            <a:r>
              <a:rPr lang="de-DE" sz="1600">
                <a:solidFill>
                  <a:schemeClr val="accent1"/>
                </a:solidFill>
              </a:rPr>
              <a:t>, non-</a:t>
            </a:r>
            <a:r>
              <a:rPr lang="de-DE" sz="1600" err="1">
                <a:solidFill>
                  <a:schemeClr val="accent1"/>
                </a:solidFill>
              </a:rPr>
              <a:t>dismantable</a:t>
            </a:r>
            <a:r>
              <a:rPr lang="de-DE" sz="1600">
                <a:solidFill>
                  <a:schemeClr val="accent1"/>
                </a:solidFill>
              </a:rPr>
              <a:t> </a:t>
            </a:r>
            <a:r>
              <a:rPr lang="de-DE" sz="1600" err="1">
                <a:solidFill>
                  <a:schemeClr val="accent1"/>
                </a:solidFill>
              </a:rPr>
              <a:t>furniture</a:t>
            </a:r>
            <a:endParaRPr lang="de-DE" sz="1600">
              <a:solidFill>
                <a:schemeClr val="accent1"/>
              </a:solidFill>
            </a:endParaRPr>
          </a:p>
          <a:p>
            <a:pPr marL="285750" indent="-285750">
              <a:buFont typeface="Wingdings" panose="05000000000000000000" pitchFamily="2" charset="2"/>
              <a:buChar char="ü"/>
            </a:pPr>
            <a:r>
              <a:rPr lang="de-DE" sz="1600">
                <a:solidFill>
                  <a:schemeClr val="accent1"/>
                </a:solidFill>
              </a:rPr>
              <a:t>Damage, </a:t>
            </a:r>
            <a:r>
              <a:rPr lang="de-DE" sz="1600" err="1">
                <a:solidFill>
                  <a:schemeClr val="accent1"/>
                </a:solidFill>
              </a:rPr>
              <a:t>hygience</a:t>
            </a:r>
            <a:r>
              <a:rPr lang="de-DE" sz="1600">
                <a:solidFill>
                  <a:schemeClr val="accent1"/>
                </a:solidFill>
              </a:rPr>
              <a:t> </a:t>
            </a:r>
            <a:r>
              <a:rPr lang="de-DE" sz="1600" err="1">
                <a:solidFill>
                  <a:schemeClr val="accent1"/>
                </a:solidFill>
              </a:rPr>
              <a:t>concerns</a:t>
            </a:r>
            <a:r>
              <a:rPr lang="de-DE" sz="1600">
                <a:solidFill>
                  <a:schemeClr val="accent1"/>
                </a:solidFill>
              </a:rPr>
              <a:t>, quick </a:t>
            </a:r>
            <a:r>
              <a:rPr lang="de-DE" sz="1600" err="1">
                <a:solidFill>
                  <a:schemeClr val="accent1"/>
                </a:solidFill>
              </a:rPr>
              <a:t>clearance</a:t>
            </a:r>
            <a:r>
              <a:rPr lang="de-DE" sz="1600">
                <a:solidFill>
                  <a:schemeClr val="accent1"/>
                </a:solidFill>
              </a:rPr>
              <a:t> </a:t>
            </a:r>
            <a:r>
              <a:rPr lang="de-DE" sz="1600" err="1">
                <a:solidFill>
                  <a:schemeClr val="accent1"/>
                </a:solidFill>
              </a:rPr>
              <a:t>needs</a:t>
            </a:r>
            <a:endParaRPr lang="de-DE" sz="1600">
              <a:solidFill>
                <a:schemeClr val="accent1"/>
              </a:solidFill>
            </a:endParaRPr>
          </a:p>
        </p:txBody>
      </p:sp>
    </p:spTree>
    <p:extLst>
      <p:ext uri="{BB962C8B-B14F-4D97-AF65-F5344CB8AC3E}">
        <p14:creationId xmlns:p14="http://schemas.microsoft.com/office/powerpoint/2010/main" val="42785612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732E2-B79F-D2EA-9AF4-B2D3A46865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A1A7D6-1D65-AB44-E483-B0C243EAA2C0}"/>
              </a:ext>
            </a:extLst>
          </p:cNvPr>
          <p:cNvSpPr>
            <a:spLocks noGrp="1"/>
          </p:cNvSpPr>
          <p:nvPr>
            <p:ph type="title"/>
          </p:nvPr>
        </p:nvSpPr>
        <p:spPr/>
        <p:txBody>
          <a:bodyPr/>
          <a:lstStyle/>
          <a:p>
            <a:r>
              <a:rPr lang="de-DE"/>
              <a:t>Use-phase </a:t>
            </a:r>
            <a:r>
              <a:rPr lang="de-DE" err="1"/>
              <a:t>extension</a:t>
            </a:r>
            <a:endParaRPr lang="de-DE"/>
          </a:p>
        </p:txBody>
      </p:sp>
      <p:sp>
        <p:nvSpPr>
          <p:cNvPr id="34" name="Shape 3">
            <a:extLst>
              <a:ext uri="{FF2B5EF4-FFF2-40B4-BE49-F238E27FC236}">
                <a16:creationId xmlns:a16="http://schemas.microsoft.com/office/drawing/2014/main" id="{2DEDA3CE-7381-9451-B641-FBE8ABC93C08}"/>
              </a:ext>
            </a:extLst>
          </p:cNvPr>
          <p:cNvSpPr/>
          <p:nvPr/>
        </p:nvSpPr>
        <p:spPr>
          <a:xfrm>
            <a:off x="10229479" y="310003"/>
            <a:ext cx="1618488" cy="493776"/>
          </a:xfrm>
          <a:prstGeom prst="roundRect">
            <a:avLst/>
          </a:prstGeom>
          <a:solidFill>
            <a:schemeClr val="accent4"/>
          </a:solidFill>
          <a:ln w="12700">
            <a:noFill/>
            <a:prstDash val="solid"/>
          </a:ln>
        </p:spPr>
        <p:txBody>
          <a:bodyPr/>
          <a:lstStyle/>
          <a:p>
            <a:endParaRPr lang="de-DE"/>
          </a:p>
        </p:txBody>
      </p:sp>
      <p:sp>
        <p:nvSpPr>
          <p:cNvPr id="35" name="Text 4">
            <a:extLst>
              <a:ext uri="{FF2B5EF4-FFF2-40B4-BE49-F238E27FC236}">
                <a16:creationId xmlns:a16="http://schemas.microsoft.com/office/drawing/2014/main" id="{2427C312-3961-9EE7-E7A3-E8489DB9322C}"/>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a:solidFill>
                  <a:srgbClr val="111418"/>
                </a:solidFill>
              </a:rPr>
              <a:t>Use phase</a:t>
            </a:r>
            <a:endParaRPr lang="en-US" sz="1020"/>
          </a:p>
        </p:txBody>
      </p:sp>
      <p:sp>
        <p:nvSpPr>
          <p:cNvPr id="20" name="Text 15">
            <a:extLst>
              <a:ext uri="{FF2B5EF4-FFF2-40B4-BE49-F238E27FC236}">
                <a16:creationId xmlns:a16="http://schemas.microsoft.com/office/drawing/2014/main" id="{E0E3EF36-CFC8-223A-AE73-E21718052407}"/>
              </a:ext>
            </a:extLst>
          </p:cNvPr>
          <p:cNvSpPr/>
          <p:nvPr/>
        </p:nvSpPr>
        <p:spPr>
          <a:xfrm>
            <a:off x="8801100" y="2093595"/>
            <a:ext cx="2846070" cy="3307471"/>
          </a:xfrm>
          <a:prstGeom prst="rect">
            <a:avLst/>
          </a:prstGeom>
          <a:noFill/>
          <a:ln/>
        </p:spPr>
        <p:txBody>
          <a:bodyPr wrap="square" lIns="0" tIns="0" rIns="0" bIns="0" rtlCol="0" anchor="ctr">
            <a:noAutofit/>
          </a:bodyPr>
          <a:lstStyle/>
          <a:p>
            <a:pPr lvl="0" eaLnBrk="0" fontAlgn="base" hangingPunct="0">
              <a:spcBef>
                <a:spcPct val="0"/>
              </a:spcBef>
              <a:spcAft>
                <a:spcPct val="0"/>
              </a:spcAft>
            </a:pPr>
            <a:r>
              <a:rPr lang="en-GB" altLang="de-DE" sz="1600" bmk="_Toc240916845">
                <a:solidFill>
                  <a:schemeClr val="accent1"/>
                </a:solidFill>
                <a:ea typeface="Times New Roman" panose="02020603050405020304" pitchFamily="18" charset="0"/>
                <a:cs typeface="Arial" panose="020B0604020202020204" pitchFamily="34" charset="0"/>
              </a:rPr>
              <a:t>Actual impact savings of reuse depend on:</a:t>
            </a:r>
          </a:p>
          <a:p>
            <a:pPr lvl="0" eaLnBrk="0" fontAlgn="base" hangingPunct="0">
              <a:spcBef>
                <a:spcPct val="0"/>
              </a:spcBef>
              <a:spcAft>
                <a:spcPct val="0"/>
              </a:spcAft>
            </a:pPr>
            <a:endParaRPr lang="en-GB" altLang="de-DE" sz="1600" bmk="_Toc240916845">
              <a:solidFill>
                <a:schemeClr val="accent1"/>
              </a:solidFill>
              <a:ea typeface="Times New Roman" panose="02020603050405020304" pitchFamily="18" charset="0"/>
              <a:cs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en-GB" altLang="de-DE" sz="1600" b="1" bmk="_Toc240916845">
                <a:solidFill>
                  <a:schemeClr val="accent1"/>
                </a:solidFill>
                <a:ea typeface="Times New Roman" panose="02020603050405020304" pitchFamily="18" charset="0"/>
                <a:cs typeface="Arial" panose="020B0604020202020204" pitchFamily="34" charset="0"/>
              </a:rPr>
              <a:t>Displacement rate </a:t>
            </a:r>
            <a:r>
              <a:rPr lang="en-GB" altLang="de-DE" sz="1600" bmk="_Toc240916845">
                <a:solidFill>
                  <a:schemeClr val="accent1"/>
                </a:solidFill>
                <a:ea typeface="Times New Roman" panose="02020603050405020304" pitchFamily="18" charset="0"/>
                <a:cs typeface="Arial" panose="020B0604020202020204" pitchFamily="34" charset="0"/>
              </a:rPr>
              <a:t>(rate of replacing new furniture)</a:t>
            </a:r>
          </a:p>
          <a:p>
            <a:pPr marL="285750" lvl="0" indent="-285750" eaLnBrk="0" fontAlgn="base" hangingPunct="0">
              <a:spcBef>
                <a:spcPct val="0"/>
              </a:spcBef>
              <a:spcAft>
                <a:spcPct val="0"/>
              </a:spcAft>
              <a:buFont typeface="Wingdings" panose="05000000000000000000" pitchFamily="2" charset="2"/>
              <a:buChar char="ü"/>
            </a:pPr>
            <a:endParaRPr lang="en-GB" altLang="de-DE" sz="1600" bmk="_Toc240916845">
              <a:solidFill>
                <a:schemeClr val="accent1"/>
              </a:solidFill>
              <a:ea typeface="Times New Roman" panose="02020603050405020304" pitchFamily="18" charset="0"/>
              <a:cs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en-GB" altLang="de-DE" sz="1600" b="1" bmk="_Toc240916845">
                <a:solidFill>
                  <a:schemeClr val="accent1"/>
                </a:solidFill>
                <a:ea typeface="Times New Roman" panose="02020603050405020304" pitchFamily="18" charset="0"/>
                <a:cs typeface="Arial" panose="020B0604020202020204" pitchFamily="34" charset="0"/>
              </a:rPr>
              <a:t>Rebound effects </a:t>
            </a:r>
            <a:r>
              <a:rPr lang="en-GB" altLang="de-DE" sz="1600" bmk="_Toc240916845">
                <a:solidFill>
                  <a:schemeClr val="accent1"/>
                </a:solidFill>
                <a:ea typeface="Times New Roman" panose="02020603050405020304" pitchFamily="18" charset="0"/>
                <a:cs typeface="Arial" panose="020B0604020202020204" pitchFamily="34" charset="0"/>
              </a:rPr>
              <a:t>(free income used for other consumption)</a:t>
            </a:r>
          </a:p>
          <a:p>
            <a:pPr marL="285750" lvl="0" indent="-285750" eaLnBrk="0" fontAlgn="base" hangingPunct="0">
              <a:spcBef>
                <a:spcPct val="0"/>
              </a:spcBef>
              <a:spcAft>
                <a:spcPct val="0"/>
              </a:spcAft>
              <a:buFont typeface="Wingdings" panose="05000000000000000000" pitchFamily="2" charset="2"/>
              <a:buChar char="ü"/>
            </a:pPr>
            <a:endParaRPr lang="en-GB" altLang="de-DE" sz="1600" bmk="_Toc240916845">
              <a:solidFill>
                <a:schemeClr val="accent1"/>
              </a:solidFill>
              <a:ea typeface="Times New Roman" panose="02020603050405020304" pitchFamily="18" charset="0"/>
              <a:cs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ü"/>
            </a:pPr>
            <a:r>
              <a:rPr lang="en-GB" altLang="de-DE" sz="1600" b="1" bmk="_Toc240916845">
                <a:solidFill>
                  <a:schemeClr val="accent1"/>
                </a:solidFill>
                <a:ea typeface="Times New Roman" panose="02020603050405020304" pitchFamily="18" charset="0"/>
                <a:cs typeface="Arial" panose="020B0604020202020204" pitchFamily="34" charset="0"/>
              </a:rPr>
              <a:t>Secondary lifetime </a:t>
            </a:r>
            <a:r>
              <a:rPr lang="en-GB" altLang="de-DE" sz="1600" bmk="_Toc240916845">
                <a:solidFill>
                  <a:schemeClr val="accent1"/>
                </a:solidFill>
                <a:ea typeface="Times New Roman" panose="02020603050405020304" pitchFamily="18" charset="0"/>
                <a:cs typeface="Arial" panose="020B0604020202020204" pitchFamily="34" charset="0"/>
              </a:rPr>
              <a:t>(additional years in use)</a:t>
            </a:r>
            <a:endParaRPr lang="en-GB" altLang="de-DE" sz="1600" b="1" bmk="_Toc240916845">
              <a:solidFill>
                <a:schemeClr val="accent1"/>
              </a:solidFill>
              <a:ea typeface="Times New Roman" panose="02020603050405020304" pitchFamily="18" charset="0"/>
              <a:cs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ü"/>
            </a:pPr>
            <a:endParaRPr lang="en-GB" altLang="de-DE" sz="1600" b="1" bmk="_Toc240916845">
              <a:solidFill>
                <a:schemeClr val="accent1"/>
              </a:solidFill>
              <a:ea typeface="Times New Roman" panose="02020603050405020304" pitchFamily="18" charset="0"/>
              <a:cs typeface="Arial" panose="020B0604020202020204" pitchFamily="34" charset="0"/>
            </a:endParaRPr>
          </a:p>
        </p:txBody>
      </p:sp>
      <p:sp>
        <p:nvSpPr>
          <p:cNvPr id="4" name="Textplatzhalter 3">
            <a:extLst>
              <a:ext uri="{FF2B5EF4-FFF2-40B4-BE49-F238E27FC236}">
                <a16:creationId xmlns:a16="http://schemas.microsoft.com/office/drawing/2014/main" id="{F094A978-3383-826D-B2C5-5C9C33B6B427}"/>
              </a:ext>
            </a:extLst>
          </p:cNvPr>
          <p:cNvSpPr>
            <a:spLocks noGrp="1"/>
          </p:cNvSpPr>
          <p:nvPr>
            <p:ph type="body" idx="13"/>
          </p:nvPr>
        </p:nvSpPr>
        <p:spPr>
          <a:xfrm>
            <a:off x="1033163" y="1138492"/>
            <a:ext cx="10478899" cy="558217"/>
          </a:xfrm>
        </p:spPr>
        <p:txBody>
          <a:bodyPr/>
          <a:lstStyle/>
          <a:p>
            <a:r>
              <a:rPr lang="en-US">
                <a:ea typeface="Inter" pitchFamily="34" charset="-122"/>
                <a:cs typeface="Inter" pitchFamily="34" charset="-120"/>
              </a:rPr>
              <a:t>Displacement, secondary lifetime and rebound determine real impact savings</a:t>
            </a:r>
            <a:endParaRPr lang="de-DE"/>
          </a:p>
        </p:txBody>
      </p:sp>
      <p:sp>
        <p:nvSpPr>
          <p:cNvPr id="3" name="Rectangle 2">
            <a:extLst>
              <a:ext uri="{FF2B5EF4-FFF2-40B4-BE49-F238E27FC236}">
                <a16:creationId xmlns:a16="http://schemas.microsoft.com/office/drawing/2014/main" id="{0E91A708-6A33-DEB0-4413-D94718E40373}"/>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5" name="Tabelle 4">
            <a:extLst>
              <a:ext uri="{FF2B5EF4-FFF2-40B4-BE49-F238E27FC236}">
                <a16:creationId xmlns:a16="http://schemas.microsoft.com/office/drawing/2014/main" id="{71619810-0654-AA44-1F9A-DD18AE7EBA61}"/>
              </a:ext>
            </a:extLst>
          </p:cNvPr>
          <p:cNvGraphicFramePr>
            <a:graphicFrameLocks noGrp="1"/>
          </p:cNvGraphicFramePr>
          <p:nvPr/>
        </p:nvGraphicFramePr>
        <p:xfrm>
          <a:off x="1033158" y="1639633"/>
          <a:ext cx="7207872" cy="4282165"/>
        </p:xfrm>
        <a:graphic>
          <a:graphicData uri="http://schemas.openxmlformats.org/drawingml/2006/table">
            <a:tbl>
              <a:tblPr firstRow="1" firstCol="1" bandRow="1">
                <a:tableStyleId>{5940675A-B579-460E-94D1-54222C63F5DA}</a:tableStyleId>
              </a:tblPr>
              <a:tblGrid>
                <a:gridCol w="1811560">
                  <a:extLst>
                    <a:ext uri="{9D8B030D-6E8A-4147-A177-3AD203B41FA5}">
                      <a16:colId xmlns:a16="http://schemas.microsoft.com/office/drawing/2014/main" val="845831132"/>
                    </a:ext>
                  </a:extLst>
                </a:gridCol>
                <a:gridCol w="3270332">
                  <a:extLst>
                    <a:ext uri="{9D8B030D-6E8A-4147-A177-3AD203B41FA5}">
                      <a16:colId xmlns:a16="http://schemas.microsoft.com/office/drawing/2014/main" val="3378415694"/>
                    </a:ext>
                  </a:extLst>
                </a:gridCol>
                <a:gridCol w="2125980">
                  <a:extLst>
                    <a:ext uri="{9D8B030D-6E8A-4147-A177-3AD203B41FA5}">
                      <a16:colId xmlns:a16="http://schemas.microsoft.com/office/drawing/2014/main" val="30911529"/>
                    </a:ext>
                  </a:extLst>
                </a:gridCol>
              </a:tblGrid>
              <a:tr h="248876">
                <a:tc>
                  <a:txBody>
                    <a:bodyPr/>
                    <a:lstStyle/>
                    <a:p>
                      <a:pPr algn="ctr">
                        <a:lnSpc>
                          <a:spcPts val="1400"/>
                        </a:lnSpc>
                        <a:spcBef>
                          <a:spcPts val="600"/>
                        </a:spcBef>
                        <a:spcAft>
                          <a:spcPts val="600"/>
                        </a:spcAft>
                        <a:buNone/>
                      </a:pPr>
                      <a:r>
                        <a:rPr lang="de-DE" sz="1300" b="1">
                          <a:effectLst/>
                        </a:rPr>
                        <a:t>Source</a:t>
                      </a:r>
                      <a:endParaRPr lang="de-DE" sz="1300" b="1">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solidFill>
                  </a:tcPr>
                </a:tc>
                <a:tc>
                  <a:txBody>
                    <a:bodyPr/>
                    <a:lstStyle/>
                    <a:p>
                      <a:pPr algn="ctr">
                        <a:lnSpc>
                          <a:spcPts val="1400"/>
                        </a:lnSpc>
                        <a:spcBef>
                          <a:spcPts val="600"/>
                        </a:spcBef>
                        <a:spcAft>
                          <a:spcPts val="600"/>
                        </a:spcAft>
                        <a:buNone/>
                      </a:pPr>
                      <a:r>
                        <a:rPr lang="de-DE" sz="1200" b="1" err="1">
                          <a:effectLst/>
                        </a:rPr>
                        <a:t>Results</a:t>
                      </a:r>
                      <a:endParaRPr lang="de-DE"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solidFill>
                  </a:tcPr>
                </a:tc>
                <a:tc>
                  <a:txBody>
                    <a:bodyPr/>
                    <a:lstStyle/>
                    <a:p>
                      <a:pPr algn="ctr">
                        <a:lnSpc>
                          <a:spcPts val="1400"/>
                        </a:lnSpc>
                        <a:spcBef>
                          <a:spcPts val="600"/>
                        </a:spcBef>
                        <a:spcAft>
                          <a:spcPts val="600"/>
                        </a:spcAft>
                        <a:buNone/>
                      </a:pPr>
                      <a:r>
                        <a:rPr lang="de-DE" sz="1200" b="1" err="1">
                          <a:effectLst/>
                          <a:latin typeface="Open Sans" panose="020B0606030504020204" pitchFamily="34" charset="0"/>
                          <a:ea typeface="Open Sans" panose="020B0606030504020204" pitchFamily="34" charset="0"/>
                          <a:cs typeface="Open Sans" panose="020B0606030504020204" pitchFamily="34" charset="0"/>
                        </a:rPr>
                        <a:t>Limitations</a:t>
                      </a:r>
                      <a:endParaRPr lang="de-DE"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solidFill>
                  </a:tcPr>
                </a:tc>
                <a:extLst>
                  <a:ext uri="{0D108BD9-81ED-4DB2-BD59-A6C34878D82A}">
                    <a16:rowId xmlns:a16="http://schemas.microsoft.com/office/drawing/2014/main" val="1759253534"/>
                  </a:ext>
                </a:extLst>
              </a:tr>
              <a:tr h="912377">
                <a:tc>
                  <a:txBody>
                    <a:bodyPr/>
                    <a:lstStyle/>
                    <a:p>
                      <a:pPr algn="l">
                        <a:lnSpc>
                          <a:spcPts val="1400"/>
                        </a:lnSpc>
                        <a:spcBef>
                          <a:spcPts val="600"/>
                        </a:spcBef>
                        <a:spcAft>
                          <a:spcPts val="600"/>
                        </a:spcAft>
                        <a:buNone/>
                      </a:pPr>
                      <a:r>
                        <a:rPr lang="de-DE" sz="900" b="0">
                          <a:effectLst/>
                        </a:rPr>
                        <a:t>Hrafnkelsdóttir, 2022. </a:t>
                      </a:r>
                      <a:r>
                        <a:rPr lang="en-GB" sz="900" kern="1200">
                          <a:solidFill>
                            <a:schemeClr val="tx1"/>
                          </a:solidFill>
                          <a:effectLst/>
                          <a:latin typeface="+mn-lt"/>
                          <a:ea typeface="+mn-ea"/>
                          <a:cs typeface="+mn-cs"/>
                          <a:hlinkClick r:id="rId3"/>
                        </a:rPr>
                        <a:t>https://urn.kb.se/resolve?urn=urn:nbn:se:kth:diva-315376</a:t>
                      </a:r>
                      <a:r>
                        <a:rPr lang="en-GB" sz="900" kern="1200">
                          <a:solidFill>
                            <a:schemeClr val="tx1"/>
                          </a:solidFill>
                          <a:effectLst/>
                          <a:latin typeface="+mn-lt"/>
                          <a:ea typeface="+mn-ea"/>
                          <a:cs typeface="+mn-cs"/>
                        </a:rPr>
                        <a:t> </a:t>
                      </a:r>
                      <a:endParaRPr lang="de-DE" sz="900" b="0">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lumMod val="20000"/>
                        <a:lumOff val="80000"/>
                      </a:schemeClr>
                    </a:solidFill>
                  </a:tcPr>
                </a:tc>
                <a:tc>
                  <a:txBody>
                    <a:bodyPr/>
                    <a:lstStyle/>
                    <a:p>
                      <a:pPr algn="l">
                        <a:lnSpc>
                          <a:spcPts val="1400"/>
                        </a:lnSpc>
                        <a:spcBef>
                          <a:spcPts val="600"/>
                        </a:spcBef>
                        <a:spcAft>
                          <a:spcPts val="600"/>
                        </a:spcAft>
                        <a:buNone/>
                      </a:pPr>
                      <a:r>
                        <a:rPr lang="en-GB" sz="1200" b="1">
                          <a:effectLst/>
                        </a:rPr>
                        <a:t>Climate impact reduction via furniture reuse</a:t>
                      </a:r>
                      <a:r>
                        <a:rPr lang="en-GB" sz="1200">
                          <a:effectLst/>
                        </a:rPr>
                        <a:t>:</a:t>
                      </a:r>
                    </a:p>
                    <a:p>
                      <a:pPr marL="171450" indent="-171450" algn="l">
                        <a:lnSpc>
                          <a:spcPts val="1400"/>
                        </a:lnSpc>
                        <a:spcBef>
                          <a:spcPts val="0"/>
                        </a:spcBef>
                        <a:spcAft>
                          <a:spcPts val="0"/>
                        </a:spcAft>
                        <a:buFont typeface="Arial" panose="020B0604020202020204" pitchFamily="34" charset="0"/>
                        <a:buChar char="•"/>
                      </a:pPr>
                      <a:r>
                        <a:rPr lang="en-GB" sz="1100" b="0">
                          <a:effectLst/>
                        </a:rPr>
                        <a:t>42-80% climate-impact reduction</a:t>
                      </a:r>
                    </a:p>
                  </a:txBody>
                  <a:tcPr anchor="ctr"/>
                </a:tc>
                <a:tc>
                  <a:txBody>
                    <a:bodyPr/>
                    <a:lstStyle/>
                    <a:p>
                      <a:pPr marL="0" indent="0" algn="l">
                        <a:lnSpc>
                          <a:spcPts val="1400"/>
                        </a:lnSpc>
                        <a:spcBef>
                          <a:spcPts val="600"/>
                        </a:spcBef>
                        <a:spcAft>
                          <a:spcPts val="600"/>
                        </a:spcAft>
                        <a:buFont typeface="Arial" panose="020B0604020202020204" pitchFamily="34" charset="0"/>
                        <a:buNone/>
                      </a:pPr>
                      <a:r>
                        <a:rPr lang="en-GB" sz="1100" b="0">
                          <a:effectLst/>
                        </a:rPr>
                        <a:t>Model result </a:t>
                      </a:r>
                      <a:r>
                        <a:rPr lang="en-GB" sz="1100" b="1">
                          <a:effectLst/>
                        </a:rPr>
                        <a:t>sensitive to displacement rate</a:t>
                      </a:r>
                      <a:r>
                        <a:rPr lang="en-GB" sz="1100">
                          <a:effectLst/>
                        </a:rPr>
                        <a:t>, </a:t>
                      </a:r>
                      <a:r>
                        <a:rPr lang="en-GB" sz="1100" b="1">
                          <a:effectLst/>
                        </a:rPr>
                        <a:t>transport</a:t>
                      </a:r>
                      <a:r>
                        <a:rPr lang="en-GB" sz="1100">
                          <a:effectLst/>
                        </a:rPr>
                        <a:t> and item mix</a:t>
                      </a:r>
                    </a:p>
                  </a:txBody>
                  <a:tcPr anchor="ctr"/>
                </a:tc>
                <a:extLst>
                  <a:ext uri="{0D108BD9-81ED-4DB2-BD59-A6C34878D82A}">
                    <a16:rowId xmlns:a16="http://schemas.microsoft.com/office/drawing/2014/main" val="3566312355"/>
                  </a:ext>
                </a:extLst>
              </a:tr>
              <a:tr h="1249898">
                <a:tc>
                  <a:txBody>
                    <a:bodyPr/>
                    <a:lstStyle/>
                    <a:p>
                      <a:pPr algn="l">
                        <a:lnSpc>
                          <a:spcPts val="1400"/>
                        </a:lnSpc>
                        <a:spcBef>
                          <a:spcPts val="200"/>
                        </a:spcBef>
                        <a:spcAft>
                          <a:spcPts val="200"/>
                        </a:spcAft>
                        <a:buNone/>
                      </a:pPr>
                      <a:r>
                        <a:rPr lang="de-DE" sz="900" b="0">
                          <a:effectLst/>
                        </a:rPr>
                        <a:t>Snijder et al., 2019. </a:t>
                      </a:r>
                      <a:r>
                        <a:rPr lang="da-DK" sz="900" kern="1200">
                          <a:solidFill>
                            <a:schemeClr val="tx1"/>
                          </a:solidFill>
                          <a:effectLst/>
                          <a:latin typeface="+mn-lt"/>
                          <a:ea typeface="+mn-ea"/>
                          <a:cs typeface="+mn-cs"/>
                          <a:hlinkClick r:id="rId4"/>
                        </a:rPr>
                        <a:t>https://marktplaatsperskamer.nl/wp-content/uploads/2019/10/191009-CE-Delft-Impact-study-enviromental-benefit-Marktplaats-trading.pdf</a:t>
                      </a:r>
                      <a:r>
                        <a:rPr lang="da-DK" sz="900" kern="1200">
                          <a:solidFill>
                            <a:schemeClr val="tx1"/>
                          </a:solidFill>
                          <a:effectLst/>
                          <a:latin typeface="+mn-lt"/>
                          <a:ea typeface="+mn-ea"/>
                          <a:cs typeface="+mn-cs"/>
                        </a:rPr>
                        <a:t> </a:t>
                      </a:r>
                      <a:endParaRPr lang="de-DE" sz="900" b="0">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lumMod val="20000"/>
                        <a:lumOff val="80000"/>
                      </a:schemeClr>
                    </a:solidFill>
                  </a:tcPr>
                </a:tc>
                <a:tc>
                  <a:txBody>
                    <a:bodyPr/>
                    <a:lstStyle/>
                    <a:p>
                      <a:pPr algn="l">
                        <a:lnSpc>
                          <a:spcPts val="1400"/>
                        </a:lnSpc>
                        <a:spcBef>
                          <a:spcPts val="200"/>
                        </a:spcBef>
                        <a:spcAft>
                          <a:spcPts val="200"/>
                        </a:spcAft>
                        <a:buNone/>
                      </a:pPr>
                      <a:r>
                        <a:rPr lang="en-GB" sz="1200" b="1">
                          <a:solidFill>
                            <a:schemeClr val="accent5">
                              <a:lumMod val="75000"/>
                            </a:schemeClr>
                          </a:solidFill>
                          <a:effectLst/>
                        </a:rPr>
                        <a:t>Estimated</a:t>
                      </a:r>
                      <a:r>
                        <a:rPr lang="en-GB" sz="1200">
                          <a:solidFill>
                            <a:schemeClr val="accent5">
                              <a:lumMod val="75000"/>
                            </a:schemeClr>
                          </a:solidFill>
                          <a:effectLst/>
                        </a:rPr>
                        <a:t> </a:t>
                      </a:r>
                      <a:r>
                        <a:rPr lang="en-GB" sz="1200" b="1">
                          <a:solidFill>
                            <a:schemeClr val="accent5">
                              <a:lumMod val="75000"/>
                            </a:schemeClr>
                          </a:solidFill>
                          <a:effectLst/>
                        </a:rPr>
                        <a:t>secondary-life extension factor = 1.5x</a:t>
                      </a:r>
                    </a:p>
                    <a:p>
                      <a:pPr marL="171450" indent="-171450" algn="l">
                        <a:lnSpc>
                          <a:spcPts val="1400"/>
                        </a:lnSpc>
                        <a:spcBef>
                          <a:spcPts val="200"/>
                        </a:spcBef>
                        <a:spcAft>
                          <a:spcPts val="200"/>
                        </a:spcAft>
                        <a:buFont typeface="Arial" panose="020B0604020202020204" pitchFamily="34" charset="0"/>
                        <a:buChar char="•"/>
                      </a:pPr>
                      <a:r>
                        <a:rPr lang="en-GB" sz="1100">
                          <a:effectLst/>
                        </a:rPr>
                        <a:t>+4.6 years furniture average</a:t>
                      </a:r>
                    </a:p>
                    <a:p>
                      <a:pPr marL="171450" indent="-171450" algn="l">
                        <a:lnSpc>
                          <a:spcPts val="1400"/>
                        </a:lnSpc>
                        <a:spcBef>
                          <a:spcPts val="200"/>
                        </a:spcBef>
                        <a:spcAft>
                          <a:spcPts val="200"/>
                        </a:spcAft>
                        <a:buFont typeface="Arial" panose="020B0604020202020204" pitchFamily="34" charset="0"/>
                        <a:buChar char="•"/>
                      </a:pPr>
                      <a:r>
                        <a:rPr lang="en-GB" sz="1100">
                          <a:effectLst/>
                        </a:rPr>
                        <a:t>+5.3 couches</a:t>
                      </a:r>
                    </a:p>
                    <a:p>
                      <a:pPr marL="171450" indent="-171450" algn="l">
                        <a:lnSpc>
                          <a:spcPts val="1400"/>
                        </a:lnSpc>
                        <a:spcBef>
                          <a:spcPts val="200"/>
                        </a:spcBef>
                        <a:spcAft>
                          <a:spcPts val="200"/>
                        </a:spcAft>
                        <a:buFont typeface="Arial" panose="020B0604020202020204" pitchFamily="34" charset="0"/>
                        <a:buChar char="•"/>
                      </a:pPr>
                      <a:r>
                        <a:rPr lang="en-GB" sz="1100">
                          <a:effectLst/>
                        </a:rPr>
                        <a:t>+6.1 tables</a:t>
                      </a:r>
                    </a:p>
                    <a:p>
                      <a:pPr marL="171450" indent="-171450" algn="l">
                        <a:lnSpc>
                          <a:spcPts val="1400"/>
                        </a:lnSpc>
                        <a:spcBef>
                          <a:spcPts val="200"/>
                        </a:spcBef>
                        <a:spcAft>
                          <a:spcPts val="200"/>
                        </a:spcAft>
                        <a:buFont typeface="Arial" panose="020B0604020202020204" pitchFamily="34" charset="0"/>
                        <a:buChar char="•"/>
                      </a:pPr>
                      <a:r>
                        <a:rPr lang="en-GB" sz="1100">
                          <a:effectLst/>
                        </a:rPr>
                        <a:t>+4.4 beds</a:t>
                      </a:r>
                      <a:endParaRPr lang="de-DE" sz="1100">
                        <a:effectLst/>
                        <a:latin typeface="Open Sans" panose="020B0606030504020204" pitchFamily="34" charset="0"/>
                        <a:ea typeface="Open Sans" panose="020B0606030504020204" pitchFamily="34" charset="0"/>
                        <a:cs typeface="Open Sans" panose="020B0606030504020204" pitchFamily="34" charset="0"/>
                      </a:endParaRPr>
                    </a:p>
                  </a:txBody>
                  <a:tcPr anchor="ctr"/>
                </a:tc>
                <a:tc>
                  <a:txBody>
                    <a:bodyPr/>
                    <a:lstStyle/>
                    <a:p>
                      <a:pPr marL="0" indent="0" algn="l">
                        <a:lnSpc>
                          <a:spcPts val="1400"/>
                        </a:lnSpc>
                        <a:spcBef>
                          <a:spcPts val="200"/>
                        </a:spcBef>
                        <a:spcAft>
                          <a:spcPts val="200"/>
                        </a:spcAft>
                        <a:buFont typeface="Arial" panose="020B0604020202020204" pitchFamily="34" charset="0"/>
                        <a:buNone/>
                      </a:pPr>
                      <a:r>
                        <a:rPr lang="en-GB" sz="1100">
                          <a:effectLst/>
                        </a:rPr>
                        <a:t>Represents </a:t>
                      </a:r>
                      <a:r>
                        <a:rPr lang="en-GB" sz="1100" b="1">
                          <a:effectLst/>
                        </a:rPr>
                        <a:t>potential extension rather than direct observation</a:t>
                      </a:r>
                      <a:endParaRPr lang="de-DE" sz="1100">
                        <a:effectLst/>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86382949"/>
                  </a:ext>
                </a:extLst>
              </a:tr>
              <a:tr h="777210">
                <a:tc>
                  <a:txBody>
                    <a:bodyPr/>
                    <a:lstStyle/>
                    <a:p>
                      <a:pPr algn="l">
                        <a:lnSpc>
                          <a:spcPts val="1400"/>
                        </a:lnSpc>
                        <a:spcBef>
                          <a:spcPts val="200"/>
                        </a:spcBef>
                        <a:spcAft>
                          <a:spcPts val="200"/>
                        </a:spcAft>
                        <a:buNone/>
                      </a:pPr>
                      <a:r>
                        <a:rPr lang="de-DE" sz="900" b="0">
                          <a:effectLst/>
                        </a:rPr>
                        <a:t>Bubinek et al., 2025. </a:t>
                      </a:r>
                      <a:r>
                        <a:rPr lang="en-GB" sz="900" kern="1200">
                          <a:solidFill>
                            <a:schemeClr val="tx1"/>
                          </a:solidFill>
                          <a:effectLst/>
                          <a:latin typeface="+mn-lt"/>
                          <a:ea typeface="+mn-ea"/>
                          <a:cs typeface="+mn-cs"/>
                          <a:hlinkClick r:id="rId5"/>
                        </a:rPr>
                        <a:t>https://doi.org/10.1016/j.spc.2024.12.019</a:t>
                      </a:r>
                      <a:r>
                        <a:rPr lang="en-GB" sz="900" kern="1200">
                          <a:solidFill>
                            <a:schemeClr val="tx1"/>
                          </a:solidFill>
                          <a:effectLst/>
                          <a:latin typeface="+mn-lt"/>
                          <a:ea typeface="+mn-ea"/>
                          <a:cs typeface="+mn-cs"/>
                        </a:rPr>
                        <a:t> </a:t>
                      </a:r>
                      <a:endParaRPr lang="de-DE" sz="900" b="0">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lumMod val="20000"/>
                        <a:lumOff val="80000"/>
                      </a:schemeClr>
                    </a:solidFill>
                  </a:tcPr>
                </a:tc>
                <a:tc>
                  <a:txBody>
                    <a:bodyPr/>
                    <a:lstStyle/>
                    <a:p>
                      <a:pPr algn="l">
                        <a:lnSpc>
                          <a:spcPts val="1400"/>
                        </a:lnSpc>
                        <a:spcBef>
                          <a:spcPts val="200"/>
                        </a:spcBef>
                        <a:spcAft>
                          <a:spcPts val="200"/>
                        </a:spcAft>
                        <a:buNone/>
                      </a:pPr>
                      <a:r>
                        <a:rPr lang="en-GB" sz="1200" b="1" kern="1200">
                          <a:solidFill>
                            <a:schemeClr val="tx1"/>
                          </a:solidFill>
                          <a:effectLst/>
                          <a:latin typeface="+mn-lt"/>
                          <a:ea typeface="+mn-ea"/>
                          <a:cs typeface="+mn-cs"/>
                        </a:rPr>
                        <a:t>100% displacement + no rebound scenario</a:t>
                      </a:r>
                      <a:r>
                        <a:rPr lang="en-GB" sz="1100" b="1" kern="1200">
                          <a:solidFill>
                            <a:schemeClr val="tx1"/>
                          </a:solidFill>
                          <a:effectLst/>
                          <a:latin typeface="+mn-lt"/>
                          <a:ea typeface="+mn-ea"/>
                          <a:cs typeface="+mn-cs"/>
                        </a:rPr>
                        <a:t>:</a:t>
                      </a:r>
                    </a:p>
                    <a:p>
                      <a:pPr marL="171450" indent="-171450" algn="l">
                        <a:lnSpc>
                          <a:spcPts val="1400"/>
                        </a:lnSpc>
                        <a:spcBef>
                          <a:spcPts val="200"/>
                        </a:spcBef>
                        <a:spcAft>
                          <a:spcPts val="200"/>
                        </a:spcAft>
                        <a:buFont typeface="Arial" panose="020B0604020202020204" pitchFamily="34" charset="0"/>
                        <a:buChar char="•"/>
                      </a:pPr>
                      <a:r>
                        <a:rPr lang="en-GB" sz="1100">
                          <a:effectLst/>
                        </a:rPr>
                        <a:t>69 t furniture reuse saves 126 t CO2e (1.8 kg CO2e/kg reused)</a:t>
                      </a:r>
                    </a:p>
                  </a:txBody>
                  <a:tcPr anchor="ctr"/>
                </a:tc>
                <a:tc>
                  <a:txBody>
                    <a:bodyPr/>
                    <a:lstStyle/>
                    <a:p>
                      <a:pPr marL="0" indent="0" algn="l">
                        <a:lnSpc>
                          <a:spcPts val="1400"/>
                        </a:lnSpc>
                        <a:spcBef>
                          <a:spcPts val="200"/>
                        </a:spcBef>
                        <a:spcAft>
                          <a:spcPts val="200"/>
                        </a:spcAft>
                        <a:buFont typeface="Arial" panose="020B0604020202020204" pitchFamily="34" charset="0"/>
                        <a:buNone/>
                      </a:pPr>
                      <a:r>
                        <a:rPr lang="en-GB" sz="1100" b="0">
                          <a:effectLst/>
                        </a:rPr>
                        <a:t>Benefits strongly reduced and even reversed by more realistic </a:t>
                      </a:r>
                      <a:r>
                        <a:rPr lang="en-GB" sz="1100" b="1">
                          <a:solidFill>
                            <a:schemeClr val="accent5">
                              <a:lumMod val="75000"/>
                            </a:schemeClr>
                          </a:solidFill>
                          <a:effectLst/>
                        </a:rPr>
                        <a:t>rebound (80-167%) &amp; displacement rate (30%) </a:t>
                      </a:r>
                      <a:r>
                        <a:rPr lang="en-GB" sz="1100" b="0">
                          <a:effectLst/>
                        </a:rPr>
                        <a:t>considerations</a:t>
                      </a:r>
                      <a:endParaRPr lang="de-DE" sz="1100" b="0">
                        <a:effectLst/>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3766961718"/>
                  </a:ext>
                </a:extLst>
              </a:tr>
              <a:tr h="777210">
                <a:tc>
                  <a:txBody>
                    <a:bodyPr/>
                    <a:lstStyle/>
                    <a:p>
                      <a:pPr algn="l">
                        <a:lnSpc>
                          <a:spcPts val="1400"/>
                        </a:lnSpc>
                        <a:spcBef>
                          <a:spcPts val="200"/>
                        </a:spcBef>
                        <a:spcAft>
                          <a:spcPts val="200"/>
                        </a:spcAft>
                        <a:buNone/>
                      </a:pPr>
                      <a:r>
                        <a:rPr lang="en-GB" sz="900" kern="1200" err="1">
                          <a:solidFill>
                            <a:schemeClr val="tx1"/>
                          </a:solidFill>
                          <a:effectLst/>
                          <a:latin typeface="+mn-lt"/>
                          <a:ea typeface="+mn-ea"/>
                          <a:cs typeface="+mn-cs"/>
                        </a:rPr>
                        <a:t>Delanoeije</a:t>
                      </a:r>
                      <a:r>
                        <a:rPr lang="en-GB" sz="900" kern="1200">
                          <a:solidFill>
                            <a:schemeClr val="tx1"/>
                          </a:solidFill>
                          <a:effectLst/>
                          <a:latin typeface="+mn-lt"/>
                          <a:ea typeface="+mn-ea"/>
                          <a:cs typeface="+mn-cs"/>
                        </a:rPr>
                        <a:t> &amp; Bachus, 2022). </a:t>
                      </a:r>
                      <a:r>
                        <a:rPr lang="de-DE" sz="900" kern="1200">
                          <a:solidFill>
                            <a:schemeClr val="tx1"/>
                          </a:solidFill>
                          <a:effectLst/>
                          <a:latin typeface="+mn-lt"/>
                          <a:ea typeface="+mn-ea"/>
                          <a:cs typeface="+mn-cs"/>
                          <a:hlinkClick r:id="rId6"/>
                        </a:rPr>
                        <a:t>https://doi.org/10.1016/j.resconrec.2022.106414</a:t>
                      </a:r>
                      <a:r>
                        <a:rPr lang="de-DE" sz="900" kern="1200">
                          <a:solidFill>
                            <a:schemeClr val="tx1"/>
                          </a:solidFill>
                          <a:effectLst/>
                          <a:latin typeface="+mn-lt"/>
                          <a:ea typeface="+mn-ea"/>
                          <a:cs typeface="+mn-cs"/>
                        </a:rPr>
                        <a:t> </a:t>
                      </a:r>
                      <a:endParaRPr lang="de-DE" sz="900" b="0">
                        <a:effectLst/>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accent4">
                        <a:lumMod val="20000"/>
                        <a:lumOff val="80000"/>
                      </a:schemeClr>
                    </a:solidFill>
                  </a:tcPr>
                </a:tc>
                <a:tc>
                  <a:txBody>
                    <a:bodyPr/>
                    <a:lstStyle/>
                    <a:p>
                      <a:pPr marL="0" indent="0" algn="l">
                        <a:lnSpc>
                          <a:spcPts val="1400"/>
                        </a:lnSpc>
                        <a:spcBef>
                          <a:spcPts val="200"/>
                        </a:spcBef>
                        <a:spcAft>
                          <a:spcPts val="200"/>
                        </a:spcAft>
                        <a:buFont typeface="Arial" panose="020B0604020202020204" pitchFamily="34" charset="0"/>
                        <a:buNone/>
                      </a:pPr>
                      <a:r>
                        <a:rPr lang="en-GB" sz="1100" b="1">
                          <a:solidFill>
                            <a:schemeClr val="accent5">
                              <a:lumMod val="75000"/>
                            </a:schemeClr>
                          </a:solidFill>
                          <a:effectLst/>
                        </a:rPr>
                        <a:t>Estimated displacement rate</a:t>
                      </a:r>
                      <a:r>
                        <a:rPr lang="en-GB" sz="1100">
                          <a:effectLst/>
                        </a:rPr>
                        <a:t>:</a:t>
                      </a:r>
                      <a:endParaRPr lang="en-GB" sz="1100" kern="1200">
                        <a:solidFill>
                          <a:schemeClr val="tx1"/>
                        </a:solidFill>
                        <a:effectLst/>
                        <a:latin typeface="+mn-lt"/>
                        <a:ea typeface="+mn-ea"/>
                        <a:cs typeface="+mn-cs"/>
                      </a:endParaRPr>
                    </a:p>
                    <a:p>
                      <a:pPr marL="171450" indent="-171450" algn="l">
                        <a:lnSpc>
                          <a:spcPts val="1400"/>
                        </a:lnSpc>
                        <a:spcBef>
                          <a:spcPts val="200"/>
                        </a:spcBef>
                        <a:spcAft>
                          <a:spcPts val="200"/>
                        </a:spcAft>
                        <a:buFont typeface="Arial" panose="020B0604020202020204" pitchFamily="34" charset="0"/>
                        <a:buChar char="•"/>
                      </a:pPr>
                      <a:r>
                        <a:rPr lang="en-GB" sz="1100" kern="1200">
                          <a:solidFill>
                            <a:schemeClr val="tx1"/>
                          </a:solidFill>
                          <a:effectLst/>
                          <a:latin typeface="+mn-lt"/>
                          <a:ea typeface="+mn-ea"/>
                          <a:cs typeface="+mn-cs"/>
                        </a:rPr>
                        <a:t>reused furniture replacing a new acquisition in </a:t>
                      </a:r>
                      <a:r>
                        <a:rPr lang="en-GB" sz="1100" b="1" kern="1200">
                          <a:solidFill>
                            <a:schemeClr val="accent5">
                              <a:lumMod val="75000"/>
                            </a:schemeClr>
                          </a:solidFill>
                          <a:effectLst/>
                          <a:latin typeface="+mn-lt"/>
                          <a:ea typeface="+mn-ea"/>
                          <a:cs typeface="+mn-cs"/>
                        </a:rPr>
                        <a:t>only around 29% of cases</a:t>
                      </a:r>
                      <a:endParaRPr lang="en-GB" sz="1100" b="1">
                        <a:solidFill>
                          <a:schemeClr val="accent5">
                            <a:lumMod val="75000"/>
                          </a:schemeClr>
                        </a:solidFill>
                        <a:effectLst/>
                      </a:endParaRPr>
                    </a:p>
                  </a:txBody>
                  <a:tcPr anchor="ctr"/>
                </a:tc>
                <a:tc>
                  <a:txBody>
                    <a:bodyPr/>
                    <a:lstStyle/>
                    <a:p>
                      <a:pPr marL="171450" indent="-171450" algn="l">
                        <a:lnSpc>
                          <a:spcPts val="1400"/>
                        </a:lnSpc>
                        <a:spcBef>
                          <a:spcPts val="200"/>
                        </a:spcBef>
                        <a:spcAft>
                          <a:spcPts val="200"/>
                        </a:spcAft>
                        <a:buFont typeface="Arial" panose="020B0604020202020204" pitchFamily="34" charset="0"/>
                        <a:buChar char="•"/>
                      </a:pPr>
                      <a:endParaRPr lang="de-DE" sz="1100">
                        <a:effectLst/>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3810286607"/>
                  </a:ext>
                </a:extLst>
              </a:tr>
            </a:tbl>
          </a:graphicData>
        </a:graphic>
      </p:graphicFrame>
    </p:spTree>
    <p:extLst>
      <p:ext uri="{BB962C8B-B14F-4D97-AF65-F5344CB8AC3E}">
        <p14:creationId xmlns:p14="http://schemas.microsoft.com/office/powerpoint/2010/main" val="3978587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B001B-6CA9-F9ED-6150-0CB02490F0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BB2078-E94A-AE9D-0F29-7D7B3BF35F96}"/>
              </a:ext>
            </a:extLst>
          </p:cNvPr>
          <p:cNvSpPr>
            <a:spLocks noGrp="1"/>
          </p:cNvSpPr>
          <p:nvPr>
            <p:ph type="title"/>
          </p:nvPr>
        </p:nvSpPr>
        <p:spPr/>
        <p:txBody>
          <a:bodyPr/>
          <a:lstStyle/>
          <a:p>
            <a:r>
              <a:rPr lang="de-DE"/>
              <a:t>End-</a:t>
            </a:r>
            <a:r>
              <a:rPr lang="de-DE" err="1"/>
              <a:t>of</a:t>
            </a:r>
            <a:r>
              <a:rPr lang="de-DE"/>
              <a:t>-</a:t>
            </a:r>
            <a:r>
              <a:rPr lang="de-DE" err="1"/>
              <a:t>life</a:t>
            </a:r>
            <a:r>
              <a:rPr lang="de-DE"/>
              <a:t> </a:t>
            </a:r>
            <a:r>
              <a:rPr lang="de-DE" err="1"/>
              <a:t>aspects</a:t>
            </a:r>
            <a:endParaRPr lang="de-DE"/>
          </a:p>
        </p:txBody>
      </p:sp>
      <p:sp>
        <p:nvSpPr>
          <p:cNvPr id="34" name="Shape 3">
            <a:extLst>
              <a:ext uri="{FF2B5EF4-FFF2-40B4-BE49-F238E27FC236}">
                <a16:creationId xmlns:a16="http://schemas.microsoft.com/office/drawing/2014/main" id="{294A409D-A3ED-F8AC-E82C-E9173F790BE9}"/>
              </a:ext>
            </a:extLst>
          </p:cNvPr>
          <p:cNvSpPr/>
          <p:nvPr/>
        </p:nvSpPr>
        <p:spPr>
          <a:xfrm>
            <a:off x="10229479" y="310003"/>
            <a:ext cx="1618488" cy="493776"/>
          </a:xfrm>
          <a:prstGeom prst="roundRect">
            <a:avLst/>
          </a:prstGeom>
          <a:solidFill>
            <a:schemeClr val="tx2"/>
          </a:solidFill>
          <a:ln w="12700">
            <a:noFill/>
            <a:prstDash val="solid"/>
          </a:ln>
        </p:spPr>
        <p:txBody>
          <a:bodyPr/>
          <a:lstStyle/>
          <a:p>
            <a:endParaRPr lang="de-DE"/>
          </a:p>
        </p:txBody>
      </p:sp>
      <p:sp>
        <p:nvSpPr>
          <p:cNvPr id="35" name="Text 4">
            <a:extLst>
              <a:ext uri="{FF2B5EF4-FFF2-40B4-BE49-F238E27FC236}">
                <a16:creationId xmlns:a16="http://schemas.microsoft.com/office/drawing/2014/main" id="{6DF502A8-9195-6F20-BAC0-F964B3C52E5A}"/>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err="1">
                <a:solidFill>
                  <a:srgbClr val="111418"/>
                </a:solidFill>
              </a:rPr>
              <a:t>EoL</a:t>
            </a:r>
            <a:endParaRPr lang="en-US" sz="1020"/>
          </a:p>
        </p:txBody>
      </p:sp>
      <p:sp>
        <p:nvSpPr>
          <p:cNvPr id="4" name="Textplatzhalter 3">
            <a:extLst>
              <a:ext uri="{FF2B5EF4-FFF2-40B4-BE49-F238E27FC236}">
                <a16:creationId xmlns:a16="http://schemas.microsoft.com/office/drawing/2014/main" id="{95DCCA24-E95A-5313-60F3-C39483C76DD7}"/>
              </a:ext>
            </a:extLst>
          </p:cNvPr>
          <p:cNvSpPr>
            <a:spLocks noGrp="1"/>
          </p:cNvSpPr>
          <p:nvPr>
            <p:ph type="body" idx="13"/>
          </p:nvPr>
        </p:nvSpPr>
        <p:spPr>
          <a:xfrm>
            <a:off x="1033163" y="1138492"/>
            <a:ext cx="10478899" cy="558217"/>
          </a:xfrm>
        </p:spPr>
        <p:txBody>
          <a:bodyPr/>
          <a:lstStyle/>
          <a:p>
            <a:r>
              <a:rPr lang="de-DE"/>
              <a:t>Collection</a:t>
            </a:r>
          </a:p>
          <a:p>
            <a:endParaRPr lang="de-DE"/>
          </a:p>
        </p:txBody>
      </p:sp>
      <p:sp>
        <p:nvSpPr>
          <p:cNvPr id="3" name="Rectangle 2">
            <a:extLst>
              <a:ext uri="{FF2B5EF4-FFF2-40B4-BE49-F238E27FC236}">
                <a16:creationId xmlns:a16="http://schemas.microsoft.com/office/drawing/2014/main" id="{BB80B8CD-E24B-05D6-E01C-CE6E7DB14C1F}"/>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7" name="Textfeld 6">
            <a:extLst>
              <a:ext uri="{FF2B5EF4-FFF2-40B4-BE49-F238E27FC236}">
                <a16:creationId xmlns:a16="http://schemas.microsoft.com/office/drawing/2014/main" id="{75257967-36BF-897E-E05A-B384DE665D02}"/>
              </a:ext>
            </a:extLst>
          </p:cNvPr>
          <p:cNvSpPr txBox="1"/>
          <p:nvPr/>
        </p:nvSpPr>
        <p:spPr>
          <a:xfrm>
            <a:off x="1033157" y="1722030"/>
            <a:ext cx="6360871" cy="3046988"/>
          </a:xfrm>
          <a:prstGeom prst="rect">
            <a:avLst/>
          </a:prstGeom>
          <a:noFill/>
        </p:spPr>
        <p:txBody>
          <a:bodyPr wrap="square">
            <a:spAutoFit/>
          </a:bodyPr>
          <a:lstStyle/>
          <a:p>
            <a:pPr marL="515938" indent="-285750">
              <a:buFont typeface="Wingdings" panose="05000000000000000000" pitchFamily="2" charset="2"/>
              <a:buChar char="ü"/>
            </a:pPr>
            <a:r>
              <a:rPr lang="en-US" sz="2000" b="1">
                <a:solidFill>
                  <a:schemeClr val="accent1"/>
                </a:solidFill>
                <a:ea typeface="Open Sans" panose="020B0606030504020204" pitchFamily="34" charset="0"/>
                <a:cs typeface="Open Sans" panose="020B0606030504020204" pitchFamily="34" charset="0"/>
              </a:rPr>
              <a:t>Collection</a:t>
            </a:r>
            <a:r>
              <a:rPr lang="en-US" sz="2000">
                <a:solidFill>
                  <a:schemeClr val="accent1"/>
                </a:solidFill>
                <a:ea typeface="Open Sans" panose="020B0606030504020204" pitchFamily="34" charset="0"/>
                <a:cs typeface="Open Sans" panose="020B0606030504020204" pitchFamily="34" charset="0"/>
              </a:rPr>
              <a:t> and handling can </a:t>
            </a:r>
            <a:r>
              <a:rPr lang="en-US" sz="2000" b="1">
                <a:solidFill>
                  <a:schemeClr val="accent1"/>
                </a:solidFill>
                <a:ea typeface="Open Sans" panose="020B0606030504020204" pitchFamily="34" charset="0"/>
                <a:cs typeface="Open Sans" panose="020B0606030504020204" pitchFamily="34" charset="0"/>
              </a:rPr>
              <a:t>preserve or undermine furniture reuse potential and value</a:t>
            </a:r>
            <a:endParaRPr lang="en-US" sz="2000">
              <a:solidFill>
                <a:schemeClr val="accent1"/>
              </a:solidFill>
              <a:ea typeface="Open Sans" panose="020B0606030504020204" pitchFamily="34" charset="0"/>
              <a:cs typeface="Open Sans" panose="020B0606030504020204" pitchFamily="34" charset="0"/>
            </a:endParaRPr>
          </a:p>
          <a:p>
            <a:pPr marL="973138" lvl="1" indent="-285750">
              <a:buFont typeface="Arial" panose="020B0604020202020204" pitchFamily="34" charset="0"/>
              <a:buChar char="•"/>
            </a:pPr>
            <a:r>
              <a:rPr lang="en-US" sz="1600">
                <a:solidFill>
                  <a:schemeClr val="accent1"/>
                </a:solidFill>
                <a:ea typeface="Open Sans" panose="020B0606030504020204" pitchFamily="34" charset="0"/>
                <a:cs typeface="Open Sans" panose="020B0606030504020204" pitchFamily="34" charset="0"/>
              </a:rPr>
              <a:t>Reuse networks, charities and social enterprises </a:t>
            </a:r>
          </a:p>
          <a:p>
            <a:pPr marL="973138" lvl="1" indent="-285750">
              <a:buFont typeface="Arial" panose="020B0604020202020204" pitchFamily="34" charset="0"/>
              <a:buChar char="•"/>
            </a:pPr>
            <a:r>
              <a:rPr lang="en-US" sz="1600">
                <a:solidFill>
                  <a:schemeClr val="accent1"/>
                </a:solidFill>
                <a:ea typeface="Open Sans" panose="020B0606030504020204" pitchFamily="34" charset="0"/>
                <a:cs typeface="Open Sans" panose="020B0606030504020204" pitchFamily="34" charset="0"/>
              </a:rPr>
              <a:t>Retailer / manufacturer take-back</a:t>
            </a:r>
          </a:p>
          <a:p>
            <a:pPr marL="973138" lvl="1" indent="-285750">
              <a:buFont typeface="Arial" panose="020B0604020202020204" pitchFamily="34" charset="0"/>
              <a:buChar char="•"/>
            </a:pPr>
            <a:r>
              <a:rPr lang="en-US" sz="1600">
                <a:solidFill>
                  <a:schemeClr val="accent1"/>
                </a:solidFill>
                <a:ea typeface="Open Sans" panose="020B0606030504020204" pitchFamily="34" charset="0"/>
                <a:cs typeface="Open Sans" panose="020B0606030504020204" pitchFamily="34" charset="0"/>
              </a:rPr>
              <a:t>Material-specific waste handling (e.g., wood waste)</a:t>
            </a:r>
          </a:p>
          <a:p>
            <a:pPr marL="973138" lvl="1" indent="-285750">
              <a:buFont typeface="Arial" panose="020B0604020202020204" pitchFamily="34" charset="0"/>
              <a:buChar char="•"/>
            </a:pPr>
            <a:r>
              <a:rPr lang="en-US" sz="1600">
                <a:solidFill>
                  <a:schemeClr val="accent1"/>
                </a:solidFill>
                <a:ea typeface="Open Sans" panose="020B0606030504020204" pitchFamily="34" charset="0"/>
                <a:cs typeface="Open Sans" panose="020B0606030504020204" pitchFamily="34" charset="0"/>
              </a:rPr>
              <a:t>Municipal bulky waste handling </a:t>
            </a:r>
            <a:r>
              <a:rPr lang="en-US" sz="1600">
                <a:solidFill>
                  <a:schemeClr val="accent1"/>
                </a:solidFill>
                <a:ea typeface="Open Sans" panose="020B0606030504020204" pitchFamily="34" charset="0"/>
                <a:cs typeface="Open Sans" panose="020B0606030504020204" pitchFamily="34" charset="0"/>
                <a:sym typeface="Wingdings" panose="05000000000000000000" pitchFamily="2" charset="2"/>
              </a:rPr>
              <a:t> Reuse potential depends on handling</a:t>
            </a:r>
            <a:endParaRPr lang="en-US" sz="1600">
              <a:solidFill>
                <a:schemeClr val="accent1"/>
              </a:solidFill>
              <a:ea typeface="Open Sans" panose="020B0606030504020204" pitchFamily="34" charset="0"/>
              <a:cs typeface="Open Sans" panose="020B0606030504020204" pitchFamily="34" charset="0"/>
            </a:endParaRPr>
          </a:p>
          <a:p>
            <a:pPr marL="973138" lvl="1" indent="-285750">
              <a:buFont typeface="Arial" panose="020B0604020202020204" pitchFamily="34" charset="0"/>
              <a:buChar char="•"/>
            </a:pPr>
            <a:r>
              <a:rPr lang="en-US" sz="1600">
                <a:solidFill>
                  <a:schemeClr val="accent1"/>
                </a:solidFill>
                <a:ea typeface="Open Sans" panose="020B0606030504020204" pitchFamily="34" charset="0"/>
                <a:cs typeface="Open Sans" panose="020B0606030504020204" pitchFamily="34" charset="0"/>
              </a:rPr>
              <a:t>Informal street dumping</a:t>
            </a:r>
          </a:p>
          <a:p>
            <a:pPr marL="973138" lvl="1" indent="-285750">
              <a:buFont typeface="Arial" panose="020B0604020202020204" pitchFamily="34" charset="0"/>
              <a:buChar char="•"/>
            </a:pPr>
            <a:endParaRPr lang="en-US" sz="1600">
              <a:solidFill>
                <a:schemeClr val="accent1"/>
              </a:solidFill>
              <a:ea typeface="Open Sans" panose="020B0606030504020204" pitchFamily="34" charset="0"/>
              <a:cs typeface="Open Sans" panose="020B0606030504020204" pitchFamily="34" charset="0"/>
            </a:endParaRPr>
          </a:p>
          <a:p>
            <a:pPr marL="515938" indent="-285750">
              <a:buFont typeface="Wingdings" panose="05000000000000000000" pitchFamily="2" charset="2"/>
              <a:buChar char="ü"/>
            </a:pPr>
            <a:r>
              <a:rPr lang="en-US" sz="2000" b="1">
                <a:solidFill>
                  <a:schemeClr val="accent1"/>
                </a:solidFill>
                <a:ea typeface="Open Sans" panose="020B0606030504020204" pitchFamily="34" charset="0"/>
                <a:cs typeface="Open Sans" panose="020B0606030504020204" pitchFamily="34" charset="0"/>
                <a:sym typeface="Wingdings" panose="05000000000000000000" pitchFamily="2" charset="2"/>
              </a:rPr>
              <a:t>No reliable EU-data on end-of-life routing of furniture available</a:t>
            </a:r>
            <a:endParaRPr lang="en-US" sz="2000">
              <a:solidFill>
                <a:schemeClr val="accent1"/>
              </a:solidFill>
              <a:ea typeface="Open Sans" panose="020B0606030504020204" pitchFamily="34" charset="0"/>
              <a:cs typeface="Open Sans" panose="020B0606030504020204" pitchFamily="34" charset="0"/>
            </a:endParaRPr>
          </a:p>
        </p:txBody>
      </p:sp>
      <p:sp>
        <p:nvSpPr>
          <p:cNvPr id="8" name="Rounded Rectangle 5">
            <a:extLst>
              <a:ext uri="{FF2B5EF4-FFF2-40B4-BE49-F238E27FC236}">
                <a16:creationId xmlns:a16="http://schemas.microsoft.com/office/drawing/2014/main" id="{5B418ABE-292A-49B6-3D01-591AE07D43F6}"/>
              </a:ext>
            </a:extLst>
          </p:cNvPr>
          <p:cNvSpPr/>
          <p:nvPr/>
        </p:nvSpPr>
        <p:spPr>
          <a:xfrm>
            <a:off x="8166539" y="1924686"/>
            <a:ext cx="3207908" cy="2844332"/>
          </a:xfrm>
          <a:prstGeom prst="roundRect">
            <a:avLst>
              <a:gd name="adj" fmla="val 8000"/>
            </a:avLst>
          </a:prstGeom>
          <a:solidFill>
            <a:schemeClr val="tx2">
              <a:lumMod val="20000"/>
              <a:lumOff val="80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6">
            <a:extLst>
              <a:ext uri="{FF2B5EF4-FFF2-40B4-BE49-F238E27FC236}">
                <a16:creationId xmlns:a16="http://schemas.microsoft.com/office/drawing/2014/main" id="{5C485C48-07BE-ECAE-E873-C313C8F20676}"/>
              </a:ext>
            </a:extLst>
          </p:cNvPr>
          <p:cNvSpPr txBox="1"/>
          <p:nvPr/>
        </p:nvSpPr>
        <p:spPr>
          <a:xfrm>
            <a:off x="8459905" y="2162430"/>
            <a:ext cx="2675606" cy="529376"/>
          </a:xfrm>
          <a:prstGeom prst="rect">
            <a:avLst/>
          </a:prstGeom>
          <a:noFill/>
        </p:spPr>
        <p:txBody>
          <a:bodyPr wrap="square" lIns="18288" tIns="18288" rIns="18288" bIns="18288" anchor="t">
            <a:spAutoFit/>
          </a:bodyPr>
          <a:lstStyle/>
          <a:p>
            <a:pPr algn="l"/>
            <a:r>
              <a:rPr lang="de-DE" sz="1600" err="1">
                <a:solidFill>
                  <a:schemeClr val="tx2">
                    <a:lumMod val="75000"/>
                  </a:schemeClr>
                </a:solidFill>
                <a:latin typeface="Arial"/>
              </a:rPr>
              <a:t>Example</a:t>
            </a:r>
            <a:r>
              <a:rPr lang="de-DE" sz="1600">
                <a:solidFill>
                  <a:schemeClr val="tx2">
                    <a:lumMod val="75000"/>
                  </a:schemeClr>
                </a:solidFill>
                <a:latin typeface="Arial"/>
              </a:rPr>
              <a:t> - </a:t>
            </a:r>
            <a:r>
              <a:rPr lang="de-DE" sz="1600" err="1">
                <a:solidFill>
                  <a:schemeClr val="tx2">
                    <a:lumMod val="75000"/>
                  </a:schemeClr>
                </a:solidFill>
                <a:latin typeface="Arial"/>
              </a:rPr>
              <a:t>Bavarian</a:t>
            </a:r>
            <a:r>
              <a:rPr lang="de-DE" sz="1600">
                <a:solidFill>
                  <a:schemeClr val="tx2">
                    <a:lumMod val="75000"/>
                  </a:schemeClr>
                </a:solidFill>
                <a:latin typeface="Arial"/>
              </a:rPr>
              <a:t> </a:t>
            </a:r>
            <a:r>
              <a:rPr lang="de-DE" sz="1600" err="1">
                <a:solidFill>
                  <a:schemeClr val="tx2">
                    <a:lumMod val="75000"/>
                  </a:schemeClr>
                </a:solidFill>
                <a:latin typeface="Arial"/>
              </a:rPr>
              <a:t>recycling</a:t>
            </a:r>
            <a:r>
              <a:rPr lang="de-DE" sz="1600">
                <a:solidFill>
                  <a:schemeClr val="tx2">
                    <a:lumMod val="75000"/>
                  </a:schemeClr>
                </a:solidFill>
                <a:latin typeface="Arial"/>
              </a:rPr>
              <a:t> </a:t>
            </a:r>
            <a:r>
              <a:rPr lang="de-DE" sz="1600" err="1">
                <a:solidFill>
                  <a:schemeClr val="tx2">
                    <a:lumMod val="75000"/>
                  </a:schemeClr>
                </a:solidFill>
                <a:latin typeface="Arial"/>
              </a:rPr>
              <a:t>centre</a:t>
            </a:r>
            <a:r>
              <a:rPr lang="de-DE" sz="1600">
                <a:solidFill>
                  <a:schemeClr val="tx2">
                    <a:lumMod val="75000"/>
                  </a:schemeClr>
                </a:solidFill>
                <a:latin typeface="Arial"/>
              </a:rPr>
              <a:t> </a:t>
            </a:r>
            <a:r>
              <a:rPr lang="de-DE" sz="1600" err="1">
                <a:solidFill>
                  <a:schemeClr val="tx2">
                    <a:lumMod val="75000"/>
                  </a:schemeClr>
                </a:solidFill>
                <a:latin typeface="Arial"/>
              </a:rPr>
              <a:t>site</a:t>
            </a:r>
            <a:r>
              <a:rPr lang="de-DE" sz="1600">
                <a:solidFill>
                  <a:schemeClr val="tx2">
                    <a:lumMod val="75000"/>
                  </a:schemeClr>
                </a:solidFill>
                <a:latin typeface="Arial"/>
              </a:rPr>
              <a:t> </a:t>
            </a:r>
            <a:r>
              <a:rPr lang="de-DE" sz="1600" err="1">
                <a:solidFill>
                  <a:schemeClr val="tx2">
                    <a:lumMod val="75000"/>
                  </a:schemeClr>
                </a:solidFill>
                <a:latin typeface="Arial"/>
              </a:rPr>
              <a:t>study</a:t>
            </a:r>
            <a:endParaRPr sz="1600">
              <a:solidFill>
                <a:schemeClr val="tx2">
                  <a:lumMod val="75000"/>
                </a:schemeClr>
              </a:solidFill>
              <a:latin typeface="Arial"/>
            </a:endParaRPr>
          </a:p>
        </p:txBody>
      </p:sp>
      <p:sp>
        <p:nvSpPr>
          <p:cNvPr id="15" name="TextBox 8">
            <a:extLst>
              <a:ext uri="{FF2B5EF4-FFF2-40B4-BE49-F238E27FC236}">
                <a16:creationId xmlns:a16="http://schemas.microsoft.com/office/drawing/2014/main" id="{1545B659-9505-5C46-42A3-DED8F3A3B621}"/>
              </a:ext>
            </a:extLst>
          </p:cNvPr>
          <p:cNvSpPr txBox="1"/>
          <p:nvPr/>
        </p:nvSpPr>
        <p:spPr>
          <a:xfrm>
            <a:off x="8415989" y="2907820"/>
            <a:ext cx="2719521" cy="1514261"/>
          </a:xfrm>
          <a:prstGeom prst="rect">
            <a:avLst/>
          </a:prstGeom>
          <a:noFill/>
        </p:spPr>
        <p:txBody>
          <a:bodyPr wrap="square" lIns="18288" tIns="18288" rIns="18288" bIns="18288" anchor="t">
            <a:spAutoFit/>
          </a:bodyPr>
          <a:lstStyle/>
          <a:p>
            <a:pPr marL="285750" indent="-285750" algn="l">
              <a:buFont typeface="Wingdings" panose="05000000000000000000" pitchFamily="2" charset="2"/>
              <a:buChar char="ü"/>
            </a:pPr>
            <a:r>
              <a:rPr lang="de-DE" sz="1600" b="1">
                <a:solidFill>
                  <a:schemeClr val="accent1"/>
                </a:solidFill>
                <a:latin typeface="Arial"/>
              </a:rPr>
              <a:t>Only 24% </a:t>
            </a:r>
            <a:r>
              <a:rPr sz="1600" b="1">
                <a:solidFill>
                  <a:schemeClr val="accent1"/>
                </a:solidFill>
                <a:latin typeface="Arial"/>
              </a:rPr>
              <a:t>of discarded items</a:t>
            </a:r>
            <a:r>
              <a:rPr lang="de-DE" sz="1600" b="1">
                <a:solidFill>
                  <a:schemeClr val="accent1"/>
                </a:solidFill>
                <a:latin typeface="Arial"/>
              </a:rPr>
              <a:t> </a:t>
            </a:r>
            <a:r>
              <a:rPr sz="1600" b="1">
                <a:solidFill>
                  <a:schemeClr val="accent1"/>
                </a:solidFill>
                <a:latin typeface="Arial"/>
              </a:rPr>
              <a:t>were damaged</a:t>
            </a:r>
            <a:endParaRPr lang="de-DE" sz="1600" b="1">
              <a:solidFill>
                <a:schemeClr val="accent1"/>
              </a:solidFill>
              <a:latin typeface="Arial"/>
            </a:endParaRPr>
          </a:p>
          <a:p>
            <a:pPr marL="285750" indent="-285750" algn="l">
              <a:buFont typeface="Wingdings" panose="05000000000000000000" pitchFamily="2" charset="2"/>
              <a:buChar char="ü"/>
            </a:pPr>
            <a:endParaRPr lang="de-DE" sz="1600" b="1">
              <a:solidFill>
                <a:schemeClr val="accent1"/>
              </a:solidFill>
              <a:latin typeface="Arial"/>
            </a:endParaRPr>
          </a:p>
          <a:p>
            <a:pPr marL="285750" indent="-285750" algn="l">
              <a:buFont typeface="Wingdings" panose="05000000000000000000" pitchFamily="2" charset="2"/>
              <a:buChar char="ü"/>
            </a:pPr>
            <a:r>
              <a:rPr lang="de-DE" sz="1600" b="1">
                <a:solidFill>
                  <a:schemeClr val="accent1"/>
                </a:solidFill>
                <a:latin typeface="Arial"/>
              </a:rPr>
              <a:t>36% </a:t>
            </a:r>
            <a:r>
              <a:rPr lang="de-DE" sz="1600" b="1" err="1">
                <a:solidFill>
                  <a:schemeClr val="accent1"/>
                </a:solidFill>
                <a:latin typeface="Arial"/>
              </a:rPr>
              <a:t>of</a:t>
            </a:r>
            <a:r>
              <a:rPr lang="de-DE" sz="1600" b="1">
                <a:solidFill>
                  <a:schemeClr val="accent1"/>
                </a:solidFill>
                <a:latin typeface="Arial"/>
              </a:rPr>
              <a:t> </a:t>
            </a:r>
            <a:r>
              <a:rPr lang="de-DE" sz="1600" b="1" err="1">
                <a:solidFill>
                  <a:schemeClr val="accent1"/>
                </a:solidFill>
                <a:latin typeface="Arial"/>
              </a:rPr>
              <a:t>recorded</a:t>
            </a:r>
            <a:r>
              <a:rPr lang="de-DE" sz="1600" b="1">
                <a:solidFill>
                  <a:schemeClr val="accent1"/>
                </a:solidFill>
                <a:latin typeface="Arial"/>
              </a:rPr>
              <a:t> </a:t>
            </a:r>
            <a:r>
              <a:rPr lang="de-DE" sz="1600" b="1" err="1">
                <a:solidFill>
                  <a:schemeClr val="accent1"/>
                </a:solidFill>
                <a:latin typeface="Arial"/>
              </a:rPr>
              <a:t>damage</a:t>
            </a:r>
            <a:r>
              <a:rPr lang="de-DE" sz="1600" b="1">
                <a:solidFill>
                  <a:schemeClr val="accent1"/>
                </a:solidFill>
                <a:latin typeface="Arial"/>
              </a:rPr>
              <a:t> was </a:t>
            </a:r>
            <a:r>
              <a:rPr lang="de-DE" sz="1600" b="1" err="1">
                <a:solidFill>
                  <a:schemeClr val="accent1"/>
                </a:solidFill>
                <a:latin typeface="Arial"/>
              </a:rPr>
              <a:t>linked</a:t>
            </a:r>
            <a:r>
              <a:rPr lang="de-DE" sz="1600" b="1">
                <a:solidFill>
                  <a:schemeClr val="accent1"/>
                </a:solidFill>
                <a:latin typeface="Arial"/>
              </a:rPr>
              <a:t> </a:t>
            </a:r>
            <a:r>
              <a:rPr lang="de-DE" sz="1600" b="1" err="1">
                <a:solidFill>
                  <a:schemeClr val="accent1"/>
                </a:solidFill>
                <a:latin typeface="Arial"/>
              </a:rPr>
              <a:t>to</a:t>
            </a:r>
            <a:r>
              <a:rPr lang="de-DE" sz="1600" b="1">
                <a:solidFill>
                  <a:schemeClr val="accent1"/>
                </a:solidFill>
                <a:latin typeface="Arial"/>
              </a:rPr>
              <a:t> </a:t>
            </a:r>
            <a:r>
              <a:rPr lang="de-DE" sz="1600" b="1" err="1">
                <a:solidFill>
                  <a:schemeClr val="accent1"/>
                </a:solidFill>
                <a:latin typeface="Arial"/>
              </a:rPr>
              <a:t>collection</a:t>
            </a:r>
            <a:r>
              <a:rPr lang="de-DE" sz="1600" b="1">
                <a:solidFill>
                  <a:schemeClr val="accent1"/>
                </a:solidFill>
                <a:latin typeface="Arial"/>
              </a:rPr>
              <a:t> </a:t>
            </a:r>
            <a:r>
              <a:rPr lang="de-DE" sz="1600" b="1" err="1">
                <a:solidFill>
                  <a:schemeClr val="accent1"/>
                </a:solidFill>
                <a:latin typeface="Arial"/>
              </a:rPr>
              <a:t>stage</a:t>
            </a:r>
            <a:endParaRPr sz="1600" b="1">
              <a:solidFill>
                <a:schemeClr val="accent1"/>
              </a:solidFill>
              <a:latin typeface="Arial"/>
            </a:endParaRPr>
          </a:p>
        </p:txBody>
      </p:sp>
      <p:sp>
        <p:nvSpPr>
          <p:cNvPr id="28" name="Textfeld 27">
            <a:extLst>
              <a:ext uri="{FF2B5EF4-FFF2-40B4-BE49-F238E27FC236}">
                <a16:creationId xmlns:a16="http://schemas.microsoft.com/office/drawing/2014/main" id="{712BBEBC-B8C6-8EC1-FC59-D6FFFE6F19D3}"/>
              </a:ext>
            </a:extLst>
          </p:cNvPr>
          <p:cNvSpPr txBox="1"/>
          <p:nvPr/>
        </p:nvSpPr>
        <p:spPr>
          <a:xfrm>
            <a:off x="8166540" y="4828709"/>
            <a:ext cx="3207908" cy="369332"/>
          </a:xfrm>
          <a:prstGeom prst="rect">
            <a:avLst/>
          </a:prstGeom>
          <a:noFill/>
        </p:spPr>
        <p:txBody>
          <a:bodyPr wrap="square">
            <a:spAutoFit/>
          </a:bodyPr>
          <a:lstStyle/>
          <a:p>
            <a:r>
              <a:rPr lang="de-DE" sz="900" b="0"/>
              <a:t>Bayerisches Staatsministerium (2019). </a:t>
            </a:r>
            <a:r>
              <a:rPr lang="de-DE" sz="900">
                <a:hlinkClick r:id="rId3"/>
              </a:rPr>
              <a:t>https://www.bestellen.bayern.de/stmuv-abfall-006</a:t>
            </a:r>
            <a:r>
              <a:rPr lang="de-DE" sz="900"/>
              <a:t> </a:t>
            </a:r>
          </a:p>
        </p:txBody>
      </p:sp>
    </p:spTree>
    <p:extLst>
      <p:ext uri="{BB962C8B-B14F-4D97-AF65-F5344CB8AC3E}">
        <p14:creationId xmlns:p14="http://schemas.microsoft.com/office/powerpoint/2010/main" val="1119666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88C5A84-0155-3D9A-F4C2-DE24112ADA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387880-8A82-1E35-7F57-4FA793E7327D}"/>
              </a:ext>
            </a:extLst>
          </p:cNvPr>
          <p:cNvSpPr>
            <a:spLocks noGrp="1"/>
          </p:cNvSpPr>
          <p:nvPr>
            <p:ph type="title"/>
          </p:nvPr>
        </p:nvSpPr>
        <p:spPr/>
        <p:txBody>
          <a:bodyPr/>
          <a:lstStyle/>
          <a:p>
            <a:r>
              <a:rPr lang="de-DE"/>
              <a:t>End-</a:t>
            </a:r>
            <a:r>
              <a:rPr lang="de-DE" err="1"/>
              <a:t>of</a:t>
            </a:r>
            <a:r>
              <a:rPr lang="de-DE"/>
              <a:t>-</a:t>
            </a:r>
            <a:r>
              <a:rPr lang="de-DE" err="1"/>
              <a:t>life</a:t>
            </a:r>
            <a:r>
              <a:rPr lang="de-DE"/>
              <a:t> </a:t>
            </a:r>
            <a:r>
              <a:rPr lang="de-DE" err="1"/>
              <a:t>aspects</a:t>
            </a:r>
            <a:endParaRPr lang="de-DE"/>
          </a:p>
        </p:txBody>
      </p:sp>
      <p:sp>
        <p:nvSpPr>
          <p:cNvPr id="34" name="Shape 3">
            <a:extLst>
              <a:ext uri="{FF2B5EF4-FFF2-40B4-BE49-F238E27FC236}">
                <a16:creationId xmlns:a16="http://schemas.microsoft.com/office/drawing/2014/main" id="{DDC2F2BC-23F6-8E8A-FCEA-ACE1F5669DCD}"/>
              </a:ext>
            </a:extLst>
          </p:cNvPr>
          <p:cNvSpPr/>
          <p:nvPr/>
        </p:nvSpPr>
        <p:spPr>
          <a:xfrm>
            <a:off x="10229479" y="310003"/>
            <a:ext cx="1618488" cy="493776"/>
          </a:xfrm>
          <a:prstGeom prst="roundRect">
            <a:avLst/>
          </a:prstGeom>
          <a:solidFill>
            <a:schemeClr val="tx2"/>
          </a:solidFill>
          <a:ln w="12700">
            <a:noFill/>
            <a:prstDash val="solid"/>
          </a:ln>
        </p:spPr>
        <p:txBody>
          <a:bodyPr/>
          <a:lstStyle/>
          <a:p>
            <a:endParaRPr lang="de-DE"/>
          </a:p>
        </p:txBody>
      </p:sp>
      <p:sp>
        <p:nvSpPr>
          <p:cNvPr id="35" name="Text 4">
            <a:extLst>
              <a:ext uri="{FF2B5EF4-FFF2-40B4-BE49-F238E27FC236}">
                <a16:creationId xmlns:a16="http://schemas.microsoft.com/office/drawing/2014/main" id="{4B911F47-2EEF-FB4D-125C-5405039F32F4}"/>
              </a:ext>
            </a:extLst>
          </p:cNvPr>
          <p:cNvSpPr/>
          <p:nvPr/>
        </p:nvSpPr>
        <p:spPr>
          <a:xfrm>
            <a:off x="10302631" y="410587"/>
            <a:ext cx="1439896" cy="310896"/>
          </a:xfrm>
          <a:prstGeom prst="rect">
            <a:avLst/>
          </a:prstGeom>
          <a:noFill/>
          <a:ln/>
        </p:spPr>
        <p:txBody>
          <a:bodyPr wrap="square" lIns="0" tIns="0" rIns="0" bIns="0" rtlCol="0" anchor="ctr">
            <a:normAutofit/>
          </a:bodyPr>
          <a:lstStyle/>
          <a:p>
            <a:pPr marL="0" indent="0" algn="ctr">
              <a:buNone/>
            </a:pPr>
            <a:r>
              <a:rPr lang="en-US" sz="1020" b="1" err="1">
                <a:solidFill>
                  <a:srgbClr val="111418"/>
                </a:solidFill>
              </a:rPr>
              <a:t>EoL</a:t>
            </a:r>
            <a:endParaRPr lang="en-US" sz="1020"/>
          </a:p>
        </p:txBody>
      </p:sp>
      <p:sp>
        <p:nvSpPr>
          <p:cNvPr id="4" name="Textplatzhalter 3">
            <a:extLst>
              <a:ext uri="{FF2B5EF4-FFF2-40B4-BE49-F238E27FC236}">
                <a16:creationId xmlns:a16="http://schemas.microsoft.com/office/drawing/2014/main" id="{3FA640DE-22D5-91ED-A301-709B4909BD5B}"/>
              </a:ext>
            </a:extLst>
          </p:cNvPr>
          <p:cNvSpPr>
            <a:spLocks noGrp="1"/>
          </p:cNvSpPr>
          <p:nvPr>
            <p:ph type="body" idx="13"/>
          </p:nvPr>
        </p:nvSpPr>
        <p:spPr>
          <a:xfrm>
            <a:off x="1033163" y="1138492"/>
            <a:ext cx="10478899" cy="558217"/>
          </a:xfrm>
        </p:spPr>
        <p:txBody>
          <a:bodyPr/>
          <a:lstStyle/>
          <a:p>
            <a:r>
              <a:rPr lang="en-US"/>
              <a:t>Furniture waste and </a:t>
            </a:r>
            <a:r>
              <a:rPr lang="en-US" err="1"/>
              <a:t>EoL</a:t>
            </a:r>
            <a:r>
              <a:rPr lang="en-US"/>
              <a:t> routing data remain fragmented</a:t>
            </a:r>
            <a:endParaRPr lang="de-DE"/>
          </a:p>
          <a:p>
            <a:endParaRPr lang="de-DE"/>
          </a:p>
        </p:txBody>
      </p:sp>
      <p:sp>
        <p:nvSpPr>
          <p:cNvPr id="3" name="Rectangle 2">
            <a:extLst>
              <a:ext uri="{FF2B5EF4-FFF2-40B4-BE49-F238E27FC236}">
                <a16:creationId xmlns:a16="http://schemas.microsoft.com/office/drawing/2014/main" id="{AE18B963-1FBC-3F18-897A-AF72C875257D}"/>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5" name="Text 15">
            <a:extLst>
              <a:ext uri="{FF2B5EF4-FFF2-40B4-BE49-F238E27FC236}">
                <a16:creationId xmlns:a16="http://schemas.microsoft.com/office/drawing/2014/main" id="{3A8ECF75-1E5F-2AF7-CD3F-0328307E7E68}"/>
              </a:ext>
            </a:extLst>
          </p:cNvPr>
          <p:cNvSpPr/>
          <p:nvPr/>
        </p:nvSpPr>
        <p:spPr>
          <a:xfrm>
            <a:off x="1033158" y="2177501"/>
            <a:ext cx="10254539" cy="3313088"/>
          </a:xfrm>
          <a:prstGeom prst="rect">
            <a:avLst/>
          </a:prstGeom>
          <a:noFill/>
          <a:ln/>
        </p:spPr>
        <p:txBody>
          <a:bodyPr wrap="square" lIns="0" tIns="0" rIns="0" bIns="0" rtlCol="0" anchor="ctr">
            <a:noAutofit/>
          </a:bodyPr>
          <a:lstStyle/>
          <a:p>
            <a:pPr marL="285750" indent="-285750">
              <a:buFont typeface="Wingdings" panose="05000000000000000000" pitchFamily="2" charset="2"/>
              <a:buChar char="ü"/>
            </a:pPr>
            <a:r>
              <a:rPr lang="en-US">
                <a:solidFill>
                  <a:schemeClr val="accent1"/>
                </a:solidFill>
                <a:ea typeface="Open Sans" panose="020B0606030504020204" pitchFamily="34" charset="0"/>
                <a:cs typeface="Open Sans" panose="020B0606030504020204" pitchFamily="34" charset="0"/>
              </a:rPr>
              <a:t>Disposal </a:t>
            </a:r>
            <a:r>
              <a:rPr lang="en-US" err="1">
                <a:solidFill>
                  <a:schemeClr val="accent1"/>
                </a:solidFill>
                <a:ea typeface="Open Sans" panose="020B0606030504020204" pitchFamily="34" charset="0"/>
                <a:cs typeface="Open Sans" panose="020B0606030504020204" pitchFamily="34" charset="0"/>
              </a:rPr>
              <a:t>behaviour</a:t>
            </a:r>
            <a:r>
              <a:rPr lang="en-US">
                <a:solidFill>
                  <a:schemeClr val="accent1"/>
                </a:solidFill>
                <a:ea typeface="Open Sans" panose="020B0606030504020204" pitchFamily="34" charset="0"/>
                <a:cs typeface="Open Sans" panose="020B0606030504020204" pitchFamily="34" charset="0"/>
              </a:rPr>
              <a:t> and country-/region-specific waste-management infrastructure determines </a:t>
            </a:r>
            <a:r>
              <a:rPr lang="en-US" err="1">
                <a:solidFill>
                  <a:schemeClr val="accent1"/>
                </a:solidFill>
                <a:ea typeface="Open Sans" panose="020B0606030504020204" pitchFamily="34" charset="0"/>
                <a:cs typeface="Open Sans" panose="020B0606030504020204" pitchFamily="34" charset="0"/>
              </a:rPr>
              <a:t>EoL</a:t>
            </a:r>
            <a:r>
              <a:rPr lang="en-US">
                <a:solidFill>
                  <a:schemeClr val="accent1"/>
                </a:solidFill>
                <a:ea typeface="Open Sans" panose="020B0606030504020204" pitchFamily="34" charset="0"/>
                <a:cs typeface="Open Sans" panose="020B0606030504020204" pitchFamily="34" charset="0"/>
              </a:rPr>
              <a:t> routing</a:t>
            </a:r>
            <a:br>
              <a:rPr lang="en-US" b="1" kern="0" spc="40">
                <a:solidFill>
                  <a:schemeClr val="accent1"/>
                </a:solidFill>
                <a:ea typeface="Open Sans" panose="020B0606030504020204" pitchFamily="34" charset="0"/>
                <a:cs typeface="Open Sans" panose="020B0606030504020204" pitchFamily="34" charset="0"/>
              </a:rPr>
            </a:br>
            <a:endParaRPr lang="en-US" kern="0" spc="40">
              <a:solidFill>
                <a:schemeClr val="accent1"/>
              </a:solidFill>
              <a:ea typeface="Open Sans" panose="020B0606030504020204" pitchFamily="34" charset="0"/>
              <a:cs typeface="Open Sans" panose="020B0606030504020204" pitchFamily="34" charset="0"/>
            </a:endParaRPr>
          </a:p>
          <a:p>
            <a:pPr marL="285750" indent="-285750">
              <a:buFont typeface="Wingdings" panose="05000000000000000000" pitchFamily="2" charset="2"/>
              <a:buChar char="ü"/>
            </a:pPr>
            <a:r>
              <a:rPr lang="en-US" kern="0" spc="40">
                <a:solidFill>
                  <a:schemeClr val="accent1"/>
                </a:solidFill>
                <a:ea typeface="Open Sans" panose="020B0606030504020204" pitchFamily="34" charset="0"/>
                <a:cs typeface="Open Sans" panose="020B0606030504020204" pitchFamily="34" charset="0"/>
              </a:rPr>
              <a:t>No dedicated waste codes for furniture exist </a:t>
            </a:r>
            <a:r>
              <a:rPr lang="en-US" kern="0" spc="40">
                <a:solidFill>
                  <a:schemeClr val="accent1"/>
                </a:solidFill>
                <a:ea typeface="Open Sans" panose="020B0606030504020204" pitchFamily="34" charset="0"/>
                <a:cs typeface="Open Sans" panose="020B0606030504020204" pitchFamily="34" charset="0"/>
                <a:sym typeface="Wingdings" panose="05000000000000000000" pitchFamily="2" charset="2"/>
              </a:rPr>
              <a:t> may be recorded as bulky waste, wood waste, metal waste, residual waste of WEEE</a:t>
            </a:r>
          </a:p>
          <a:p>
            <a:pPr marL="285750" indent="-285750">
              <a:buFont typeface="Wingdings" panose="05000000000000000000" pitchFamily="2" charset="2"/>
              <a:buChar char="ü"/>
            </a:pPr>
            <a:endParaRPr lang="en-US" b="1" kern="0" spc="40">
              <a:solidFill>
                <a:schemeClr val="accent1"/>
              </a:solidFill>
              <a:ea typeface="Open Sans" panose="020B0606030504020204" pitchFamily="34" charset="0"/>
              <a:cs typeface="Open Sans" panose="020B0606030504020204" pitchFamily="34" charset="0"/>
              <a:sym typeface="Wingdings" panose="05000000000000000000" pitchFamily="2" charset="2"/>
            </a:endParaRPr>
          </a:p>
          <a:p>
            <a:pPr marL="285750" indent="-285750">
              <a:buFont typeface="Wingdings" panose="05000000000000000000" pitchFamily="2" charset="2"/>
              <a:buChar char="ü"/>
            </a:pPr>
            <a:r>
              <a:rPr lang="de-DE">
                <a:solidFill>
                  <a:srgbClr val="12343C"/>
                </a:solidFill>
              </a:rPr>
              <a:t>National </a:t>
            </a:r>
            <a:r>
              <a:rPr lang="de-DE" err="1">
                <a:solidFill>
                  <a:srgbClr val="12343C"/>
                </a:solidFill>
              </a:rPr>
              <a:t>collection</a:t>
            </a:r>
            <a:r>
              <a:rPr lang="de-DE">
                <a:solidFill>
                  <a:srgbClr val="12343C"/>
                </a:solidFill>
              </a:rPr>
              <a:t>, EPR and </a:t>
            </a:r>
            <a:r>
              <a:rPr lang="de-DE" err="1">
                <a:solidFill>
                  <a:srgbClr val="12343C"/>
                </a:solidFill>
              </a:rPr>
              <a:t>treatment</a:t>
            </a:r>
            <a:r>
              <a:rPr lang="de-DE">
                <a:solidFill>
                  <a:srgbClr val="12343C"/>
                </a:solidFill>
              </a:rPr>
              <a:t> </a:t>
            </a:r>
            <a:r>
              <a:rPr lang="de-DE" err="1">
                <a:solidFill>
                  <a:srgbClr val="12343C"/>
                </a:solidFill>
              </a:rPr>
              <a:t>infrastructures</a:t>
            </a:r>
            <a:r>
              <a:rPr lang="de-DE">
                <a:solidFill>
                  <a:srgbClr val="12343C"/>
                </a:solidFill>
              </a:rPr>
              <a:t> </a:t>
            </a:r>
            <a:r>
              <a:rPr lang="de-DE" err="1">
                <a:solidFill>
                  <a:srgbClr val="12343C"/>
                </a:solidFill>
              </a:rPr>
              <a:t>differ</a:t>
            </a:r>
            <a:r>
              <a:rPr lang="de-DE">
                <a:solidFill>
                  <a:srgbClr val="12343C"/>
                </a:solidFill>
              </a:rPr>
              <a:t> </a:t>
            </a:r>
            <a:r>
              <a:rPr lang="de-DE" err="1">
                <a:solidFill>
                  <a:srgbClr val="12343C"/>
                </a:solidFill>
              </a:rPr>
              <a:t>substantially</a:t>
            </a:r>
            <a:endParaRPr lang="de-DE">
              <a:solidFill>
                <a:srgbClr val="12343C"/>
              </a:solidFill>
            </a:endParaRPr>
          </a:p>
          <a:p>
            <a:pPr marL="285750" indent="-285750">
              <a:buFont typeface="Wingdings" panose="05000000000000000000" pitchFamily="2" charset="2"/>
              <a:buChar char="ü"/>
            </a:pPr>
            <a:endParaRPr lang="de-DE">
              <a:solidFill>
                <a:srgbClr val="12343C"/>
              </a:solidFill>
            </a:endParaRPr>
          </a:p>
          <a:p>
            <a:pPr marL="285750" indent="-285750">
              <a:buFont typeface="Wingdings" panose="05000000000000000000" pitchFamily="2" charset="2"/>
              <a:buChar char="ü"/>
            </a:pPr>
            <a:r>
              <a:rPr lang="de-DE" kern="0" spc="40">
                <a:solidFill>
                  <a:srgbClr val="12343C"/>
                </a:solidFill>
                <a:ea typeface="Open Sans" panose="020B0606030504020204" pitchFamily="34" charset="0"/>
                <a:cs typeface="Open Sans" panose="020B0606030504020204" pitchFamily="34" charset="0"/>
              </a:rPr>
              <a:t>Informal </a:t>
            </a:r>
            <a:r>
              <a:rPr lang="de-DE" kern="0" spc="40" err="1">
                <a:solidFill>
                  <a:srgbClr val="12343C"/>
                </a:solidFill>
                <a:ea typeface="Open Sans" panose="020B0606030504020204" pitchFamily="34" charset="0"/>
                <a:cs typeface="Open Sans" panose="020B0606030504020204" pitchFamily="34" charset="0"/>
              </a:rPr>
              <a:t>routes</a:t>
            </a:r>
            <a:r>
              <a:rPr lang="de-DE" kern="0" spc="40">
                <a:solidFill>
                  <a:srgbClr val="12343C"/>
                </a:solidFill>
                <a:ea typeface="Open Sans" panose="020B0606030504020204" pitchFamily="34" charset="0"/>
                <a:cs typeface="Open Sans" panose="020B0606030504020204" pitchFamily="34" charset="0"/>
              </a:rPr>
              <a:t> </a:t>
            </a:r>
            <a:r>
              <a:rPr lang="de-DE" kern="0" spc="40" err="1">
                <a:solidFill>
                  <a:srgbClr val="12343C"/>
                </a:solidFill>
                <a:ea typeface="Open Sans" panose="020B0606030504020204" pitchFamily="34" charset="0"/>
                <a:cs typeface="Open Sans" panose="020B0606030504020204" pitchFamily="34" charset="0"/>
              </a:rPr>
              <a:t>are</a:t>
            </a:r>
            <a:r>
              <a:rPr lang="de-DE" kern="0" spc="40">
                <a:solidFill>
                  <a:srgbClr val="12343C"/>
                </a:solidFill>
                <a:ea typeface="Open Sans" panose="020B0606030504020204" pitchFamily="34" charset="0"/>
                <a:cs typeface="Open Sans" panose="020B0606030504020204" pitchFamily="34" charset="0"/>
              </a:rPr>
              <a:t> not </a:t>
            </a:r>
            <a:r>
              <a:rPr lang="de-DE" kern="0" spc="40" err="1">
                <a:solidFill>
                  <a:srgbClr val="12343C"/>
                </a:solidFill>
                <a:ea typeface="Open Sans" panose="020B0606030504020204" pitchFamily="34" charset="0"/>
                <a:cs typeface="Open Sans" panose="020B0606030504020204" pitchFamily="34" charset="0"/>
              </a:rPr>
              <a:t>captured</a:t>
            </a:r>
            <a:r>
              <a:rPr lang="de-DE" kern="0" spc="40">
                <a:solidFill>
                  <a:srgbClr val="12343C"/>
                </a:solidFill>
                <a:ea typeface="Open Sans" panose="020B0606030504020204" pitchFamily="34" charset="0"/>
                <a:cs typeface="Open Sans" panose="020B0606030504020204" pitchFamily="34" charset="0"/>
              </a:rPr>
              <a:t> </a:t>
            </a:r>
            <a:r>
              <a:rPr lang="de-DE" kern="0" spc="40">
                <a:solidFill>
                  <a:srgbClr val="12343C"/>
                </a:solidFill>
                <a:ea typeface="Open Sans" panose="020B0606030504020204" pitchFamily="34" charset="0"/>
                <a:cs typeface="Open Sans" panose="020B0606030504020204" pitchFamily="34" charset="0"/>
                <a:sym typeface="Wingdings" panose="05000000000000000000" pitchFamily="2" charset="2"/>
              </a:rPr>
              <a:t> </a:t>
            </a:r>
            <a:r>
              <a:rPr lang="en-US">
                <a:solidFill>
                  <a:srgbClr val="12343C"/>
                </a:solidFill>
              </a:rPr>
              <a:t>Informal resale/donation avoids waste status but is poorly captured in official statistics</a:t>
            </a:r>
          </a:p>
          <a:p>
            <a:pPr marL="285750" indent="-285750">
              <a:buFont typeface="Wingdings" panose="05000000000000000000" pitchFamily="2" charset="2"/>
              <a:buChar char="ü"/>
            </a:pPr>
            <a:endParaRPr lang="en-US">
              <a:solidFill>
                <a:srgbClr val="12343C"/>
              </a:solidFill>
            </a:endParaRPr>
          </a:p>
          <a:p>
            <a:pPr marL="285750" indent="-285750">
              <a:buFont typeface="Wingdings" panose="05000000000000000000" pitchFamily="2" charset="2"/>
              <a:buChar char="ü"/>
            </a:pPr>
            <a:r>
              <a:rPr lang="en-US">
                <a:solidFill>
                  <a:srgbClr val="12343C"/>
                </a:solidFill>
              </a:rPr>
              <a:t>Available estimates (10.8 Mt) are indirect estimates based on assumed share of furniture in municipal waste plus a factor for business furniture</a:t>
            </a:r>
          </a:p>
          <a:p>
            <a:pPr marL="285750" indent="-285750">
              <a:buFont typeface="Wingdings" panose="05000000000000000000" pitchFamily="2" charset="2"/>
              <a:buChar char="ü"/>
            </a:pPr>
            <a:endParaRPr lang="en-US">
              <a:solidFill>
                <a:srgbClr val="12343C"/>
              </a:solidFill>
            </a:endParaRPr>
          </a:p>
          <a:p>
            <a:pPr marL="285750" indent="-285750">
              <a:buFont typeface="Wingdings" panose="05000000000000000000" pitchFamily="2" charset="2"/>
              <a:buChar char="ü"/>
            </a:pPr>
            <a:r>
              <a:rPr lang="en-US" b="1">
                <a:solidFill>
                  <a:schemeClr val="accent1"/>
                </a:solidFill>
                <a:ea typeface="Open Sans" panose="020B0606030504020204" pitchFamily="34" charset="0"/>
                <a:cs typeface="Open Sans" panose="020B0606030504020204" pitchFamily="34" charset="0"/>
              </a:rPr>
              <a:t>Reliable EU-level or even country-level data on waste amounts and </a:t>
            </a:r>
            <a:r>
              <a:rPr lang="en-US" b="1" err="1">
                <a:solidFill>
                  <a:schemeClr val="accent1"/>
                </a:solidFill>
                <a:ea typeface="Open Sans" panose="020B0606030504020204" pitchFamily="34" charset="0"/>
                <a:cs typeface="Open Sans" panose="020B0606030504020204" pitchFamily="34" charset="0"/>
              </a:rPr>
              <a:t>EoL</a:t>
            </a:r>
            <a:r>
              <a:rPr lang="en-US" b="1">
                <a:solidFill>
                  <a:schemeClr val="accent1"/>
                </a:solidFill>
                <a:ea typeface="Open Sans" panose="020B0606030504020204" pitchFamily="34" charset="0"/>
                <a:cs typeface="Open Sans" panose="020B0606030504020204" pitchFamily="34" charset="0"/>
              </a:rPr>
              <a:t> routing is not available</a:t>
            </a:r>
            <a:endParaRPr lang="en-US">
              <a:solidFill>
                <a:srgbClr val="12343C"/>
              </a:solidFill>
            </a:endParaRPr>
          </a:p>
        </p:txBody>
      </p:sp>
    </p:spTree>
    <p:extLst>
      <p:ext uri="{BB962C8B-B14F-4D97-AF65-F5344CB8AC3E}">
        <p14:creationId xmlns:p14="http://schemas.microsoft.com/office/powerpoint/2010/main" val="22165599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380ED-5A9B-9029-34AE-EC9919AF6B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59AB2A-F360-5D34-DA03-0AB705D09FAA}"/>
              </a:ext>
            </a:extLst>
          </p:cNvPr>
          <p:cNvSpPr>
            <a:spLocks noGrp="1"/>
          </p:cNvSpPr>
          <p:nvPr>
            <p:ph type="title"/>
          </p:nvPr>
        </p:nvSpPr>
        <p:spPr/>
        <p:txBody>
          <a:bodyPr/>
          <a:lstStyle/>
          <a:p>
            <a:r>
              <a:rPr lang="de-DE"/>
              <a:t>Questions </a:t>
            </a:r>
            <a:r>
              <a:rPr lang="de-DE" err="1"/>
              <a:t>to</a:t>
            </a:r>
            <a:r>
              <a:rPr lang="de-DE"/>
              <a:t> </a:t>
            </a:r>
            <a:r>
              <a:rPr lang="de-DE" err="1"/>
              <a:t>stakeholders</a:t>
            </a:r>
            <a:endParaRPr lang="de-DE"/>
          </a:p>
        </p:txBody>
      </p:sp>
      <p:sp>
        <p:nvSpPr>
          <p:cNvPr id="3" name="Rectangle 2">
            <a:extLst>
              <a:ext uri="{FF2B5EF4-FFF2-40B4-BE49-F238E27FC236}">
                <a16:creationId xmlns:a16="http://schemas.microsoft.com/office/drawing/2014/main" id="{FBE1055B-BF12-63C7-02C0-4A86BBF6297B}"/>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8" name="Inhaltsplatzhalter 2">
            <a:extLst>
              <a:ext uri="{FF2B5EF4-FFF2-40B4-BE49-F238E27FC236}">
                <a16:creationId xmlns:a16="http://schemas.microsoft.com/office/drawing/2014/main" id="{956AE8AB-A785-5C5D-C841-72795890D2CD}"/>
              </a:ext>
            </a:extLst>
          </p:cNvPr>
          <p:cNvSpPr>
            <a:spLocks noGrp="1"/>
          </p:cNvSpPr>
          <p:nvPr>
            <p:ph idx="1"/>
          </p:nvPr>
        </p:nvSpPr>
        <p:spPr>
          <a:xfrm>
            <a:off x="1033158" y="2563271"/>
            <a:ext cx="10445756" cy="3411860"/>
          </a:xfrm>
        </p:spPr>
        <p:txBody>
          <a:bodyPr>
            <a:noAutofit/>
          </a:bodyPr>
          <a:lstStyle/>
          <a:p>
            <a:pPr>
              <a:lnSpc>
                <a:spcPct val="100000"/>
              </a:lnSpc>
            </a:pPr>
            <a:r>
              <a:rPr lang="en-GB" sz="1500" b="1"/>
              <a:t>Q1 - </a:t>
            </a:r>
            <a:r>
              <a:rPr lang="en-GB" sz="1500"/>
              <a:t>What approximate share of sales is B2C, B2B/contract and public procurement, and does this materially affect product specifications, consumption preferences and expected lifetime?</a:t>
            </a:r>
          </a:p>
          <a:p>
            <a:pPr>
              <a:lnSpc>
                <a:spcPct val="100000"/>
              </a:lnSpc>
            </a:pPr>
            <a:r>
              <a:rPr lang="en-GB" sz="1500" b="1"/>
              <a:t>Q2 </a:t>
            </a:r>
            <a:r>
              <a:rPr lang="en-GB" sz="1500"/>
              <a:t>- Do you have quantitative consumer data on the frequency of purchase of different furniture types? Do you have data on displacement rates, rebound effects and secondary lifetime data?</a:t>
            </a:r>
          </a:p>
          <a:p>
            <a:pPr>
              <a:lnSpc>
                <a:spcPct val="100000"/>
              </a:lnSpc>
            </a:pPr>
            <a:r>
              <a:rPr lang="en-GB" sz="1500" b="1"/>
              <a:t>Q3 </a:t>
            </a:r>
            <a:r>
              <a:rPr lang="en-GB" sz="1500"/>
              <a:t>- Which ESPR-relevant product information is most likely to influence actual furniture purchase decisions, willingness to pay and lifetime extension?</a:t>
            </a:r>
          </a:p>
          <a:p>
            <a:pPr>
              <a:lnSpc>
                <a:spcPct val="100000"/>
              </a:lnSpc>
            </a:pPr>
            <a:r>
              <a:rPr lang="en-GB" sz="1500" b="1"/>
              <a:t>Q4</a:t>
            </a:r>
            <a:r>
              <a:rPr lang="en-GB" sz="1500"/>
              <a:t> - How should information on durability and other circularity characteristics be presented so that consumers can meaningfully compare furniture products?</a:t>
            </a:r>
          </a:p>
          <a:p>
            <a:pPr>
              <a:lnSpc>
                <a:spcPct val="100000"/>
              </a:lnSpc>
            </a:pPr>
            <a:r>
              <a:rPr lang="en-GB" sz="1500" b="1"/>
              <a:t>Q5 - </a:t>
            </a:r>
            <a:r>
              <a:rPr lang="en-GB" sz="1500"/>
              <a:t>Do you have, or can you provide first-hand consumer data on the actual use-time of different furniture types? Where possible, please provide the product type you refer to, average/median lifetimes, distributions or ranges, sample size, geography and information on the reason why use ended.</a:t>
            </a:r>
          </a:p>
          <a:p>
            <a:pPr>
              <a:lnSpc>
                <a:spcPct val="100000"/>
              </a:lnSpc>
            </a:pPr>
            <a:r>
              <a:rPr lang="en-GB" sz="1500" b="1"/>
              <a:t>Q6 - </a:t>
            </a:r>
            <a:r>
              <a:rPr lang="en-GB" sz="1500"/>
              <a:t>Approximately what share is replaced because of technical/structural failure versus non-technical reasons</a:t>
            </a:r>
          </a:p>
        </p:txBody>
      </p:sp>
      <p:sp>
        <p:nvSpPr>
          <p:cNvPr id="10" name="Shape 15">
            <a:extLst>
              <a:ext uri="{FF2B5EF4-FFF2-40B4-BE49-F238E27FC236}">
                <a16:creationId xmlns:a16="http://schemas.microsoft.com/office/drawing/2014/main" id="{B26B5ECA-2771-2508-CDB0-98D26D101161}"/>
              </a:ext>
            </a:extLst>
          </p:cNvPr>
          <p:cNvSpPr/>
          <p:nvPr/>
        </p:nvSpPr>
        <p:spPr>
          <a:xfrm>
            <a:off x="1263027" y="1402289"/>
            <a:ext cx="10021939" cy="965483"/>
          </a:xfrm>
          <a:prstGeom prst="roundRect">
            <a:avLst/>
          </a:prstGeom>
          <a:solidFill>
            <a:schemeClr val="accent2"/>
          </a:solidFill>
          <a:ln w="12700">
            <a:solidFill>
              <a:schemeClr val="accent2"/>
            </a:solidFill>
            <a:prstDash val="solid"/>
          </a:ln>
        </p:spPr>
        <p:txBody>
          <a:bodyPr/>
          <a:lstStyle/>
          <a:p>
            <a:endParaRPr lang="de-DE" sz="1600"/>
          </a:p>
        </p:txBody>
      </p:sp>
      <p:sp>
        <p:nvSpPr>
          <p:cNvPr id="11" name="Content Placeholder 2">
            <a:extLst>
              <a:ext uri="{FF2B5EF4-FFF2-40B4-BE49-F238E27FC236}">
                <a16:creationId xmlns:a16="http://schemas.microsoft.com/office/drawing/2014/main" id="{B01A6B9C-60B3-FAD3-929C-45EB61E91823}"/>
              </a:ext>
            </a:extLst>
          </p:cNvPr>
          <p:cNvSpPr txBox="1">
            <a:spLocks/>
          </p:cNvSpPr>
          <p:nvPr/>
        </p:nvSpPr>
        <p:spPr>
          <a:xfrm>
            <a:off x="1263027" y="1504750"/>
            <a:ext cx="10021939" cy="798658"/>
          </a:xfrm>
          <a:prstGeom prst="rect">
            <a:avLst/>
          </a:prstGeom>
        </p:spPr>
        <p:txBody>
          <a:bodyPr vert="horz" lIns="91440" tIns="45720" rIns="91440" bIns="45720" rtlCol="0">
            <a:no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solidFill>
                  <a:schemeClr val="bg1"/>
                </a:solidFill>
                <a:ea typeface="Open Sans" panose="020B0606030504020204" pitchFamily="34" charset="0"/>
                <a:cs typeface="Open Sans" panose="020B0606030504020204" pitchFamily="34" charset="0"/>
              </a:rPr>
              <a:t>Overall substantial data gaps</a:t>
            </a:r>
            <a:r>
              <a:rPr lang="en-US" sz="1600">
                <a:solidFill>
                  <a:schemeClr val="bg1"/>
                </a:solidFill>
                <a:ea typeface="Open Sans" panose="020B0606030504020204" pitchFamily="34" charset="0"/>
                <a:cs typeface="Open Sans" panose="020B0606030504020204" pitchFamily="34" charset="0"/>
              </a:rPr>
              <a:t>: Reliable furniture lifetime and consumer </a:t>
            </a:r>
            <a:r>
              <a:rPr lang="en-US" sz="1600" err="1">
                <a:solidFill>
                  <a:schemeClr val="bg1"/>
                </a:solidFill>
                <a:ea typeface="Open Sans" panose="020B0606030504020204" pitchFamily="34" charset="0"/>
                <a:cs typeface="Open Sans" panose="020B0606030504020204" pitchFamily="34" charset="0"/>
              </a:rPr>
              <a:t>behaviour</a:t>
            </a:r>
            <a:r>
              <a:rPr lang="en-US" sz="1600">
                <a:solidFill>
                  <a:schemeClr val="bg1"/>
                </a:solidFill>
                <a:ea typeface="Open Sans" panose="020B0606030504020204" pitchFamily="34" charset="0"/>
                <a:cs typeface="Open Sans" panose="020B0606030504020204" pitchFamily="34" charset="0"/>
              </a:rPr>
              <a:t> related data and </a:t>
            </a:r>
            <a:r>
              <a:rPr lang="en-US" sz="1600" err="1">
                <a:solidFill>
                  <a:schemeClr val="bg1"/>
                </a:solidFill>
                <a:ea typeface="Open Sans" panose="020B0606030504020204" pitchFamily="34" charset="0"/>
                <a:cs typeface="Open Sans" panose="020B0606030504020204" pitchFamily="34" charset="0"/>
              </a:rPr>
              <a:t>EoL</a:t>
            </a:r>
            <a:r>
              <a:rPr lang="en-US" sz="1600">
                <a:solidFill>
                  <a:schemeClr val="bg1"/>
                </a:solidFill>
                <a:ea typeface="Open Sans" panose="020B0606030504020204" pitchFamily="34" charset="0"/>
                <a:cs typeface="Open Sans" panose="020B0606030504020204" pitchFamily="34" charset="0"/>
              </a:rPr>
              <a:t> data is scarce &amp; uncertain</a:t>
            </a:r>
          </a:p>
          <a:p>
            <a:pPr marL="0" indent="0">
              <a:buNone/>
            </a:pPr>
            <a:r>
              <a:rPr lang="en-US" sz="1600">
                <a:solidFill>
                  <a:schemeClr val="bg1"/>
                </a:solidFill>
                <a:ea typeface="Open Sans" panose="020B0606030504020204" pitchFamily="34" charset="0"/>
                <a:cs typeface="Open Sans" panose="020B0606030504020204" pitchFamily="34" charset="0"/>
                <a:sym typeface="Wingdings" panose="05000000000000000000" pitchFamily="2" charset="2"/>
              </a:rPr>
              <a:t> Uncertainty </a:t>
            </a:r>
            <a:r>
              <a:rPr lang="en-US" sz="1600">
                <a:solidFill>
                  <a:schemeClr val="bg1"/>
                </a:solidFill>
                <a:ea typeface="Open Sans" panose="020B0606030504020204" pitchFamily="34" charset="0"/>
                <a:cs typeface="Open Sans" panose="020B0606030504020204" pitchFamily="34" charset="0"/>
              </a:rPr>
              <a:t>in predicting impact reduction potential and effect of ESPR interventions</a:t>
            </a:r>
          </a:p>
        </p:txBody>
      </p:sp>
      <p:pic>
        <p:nvPicPr>
          <p:cNvPr id="12" name="Grafik 11" descr="Ausrufezeichen mit einfarbiger Füllung">
            <a:extLst>
              <a:ext uri="{FF2B5EF4-FFF2-40B4-BE49-F238E27FC236}">
                <a16:creationId xmlns:a16="http://schemas.microsoft.com/office/drawing/2014/main" id="{A4191092-3182-BE12-FA77-D829D490F4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397" y="1624182"/>
            <a:ext cx="614630" cy="597894"/>
          </a:xfrm>
          <a:prstGeom prst="rect">
            <a:avLst/>
          </a:prstGeom>
        </p:spPr>
      </p:pic>
    </p:spTree>
    <p:extLst>
      <p:ext uri="{BB962C8B-B14F-4D97-AF65-F5344CB8AC3E}">
        <p14:creationId xmlns:p14="http://schemas.microsoft.com/office/powerpoint/2010/main" val="8477889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B2847-F32F-B72A-CDAF-7947A5DC311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05EC9E-4AC6-6698-D19F-FDB1D3FAD419}"/>
              </a:ext>
            </a:extLst>
          </p:cNvPr>
          <p:cNvSpPr>
            <a:spLocks noGrp="1"/>
          </p:cNvSpPr>
          <p:nvPr>
            <p:ph type="title"/>
          </p:nvPr>
        </p:nvSpPr>
        <p:spPr/>
        <p:txBody>
          <a:bodyPr/>
          <a:lstStyle/>
          <a:p>
            <a:r>
              <a:rPr lang="de-DE"/>
              <a:t>Questions </a:t>
            </a:r>
            <a:r>
              <a:rPr lang="de-DE" err="1"/>
              <a:t>to</a:t>
            </a:r>
            <a:r>
              <a:rPr lang="de-DE"/>
              <a:t> </a:t>
            </a:r>
            <a:r>
              <a:rPr lang="de-DE" err="1"/>
              <a:t>stakeholders</a:t>
            </a:r>
            <a:endParaRPr lang="de-DE"/>
          </a:p>
        </p:txBody>
      </p:sp>
      <p:sp>
        <p:nvSpPr>
          <p:cNvPr id="3" name="Rectangle 2">
            <a:extLst>
              <a:ext uri="{FF2B5EF4-FFF2-40B4-BE49-F238E27FC236}">
                <a16:creationId xmlns:a16="http://schemas.microsoft.com/office/drawing/2014/main" id="{246C1E4F-4519-6A79-009A-E86C9BBC1D41}"/>
              </a:ext>
            </a:extLst>
          </p:cNvPr>
          <p:cNvSpPr>
            <a:spLocks noChangeArrowheads="1"/>
          </p:cNvSpPr>
          <p:nvPr/>
        </p:nvSpPr>
        <p:spPr bwMode="auto">
          <a:xfrm>
            <a:off x="1033158" y="18649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8" name="Inhaltsplatzhalter 2">
            <a:extLst>
              <a:ext uri="{FF2B5EF4-FFF2-40B4-BE49-F238E27FC236}">
                <a16:creationId xmlns:a16="http://schemas.microsoft.com/office/drawing/2014/main" id="{78DF1B6E-CD85-735A-9880-0C1252DB45E1}"/>
              </a:ext>
            </a:extLst>
          </p:cNvPr>
          <p:cNvSpPr>
            <a:spLocks noGrp="1"/>
          </p:cNvSpPr>
          <p:nvPr>
            <p:ph idx="1"/>
          </p:nvPr>
        </p:nvSpPr>
        <p:spPr>
          <a:xfrm>
            <a:off x="1033158" y="1355168"/>
            <a:ext cx="10445756" cy="4446542"/>
          </a:xfrm>
        </p:spPr>
        <p:txBody>
          <a:bodyPr>
            <a:noAutofit/>
          </a:bodyPr>
          <a:lstStyle/>
          <a:p>
            <a:pPr>
              <a:lnSpc>
                <a:spcPct val="100000"/>
              </a:lnSpc>
            </a:pPr>
            <a:r>
              <a:rPr lang="en-GB" sz="1500" b="1"/>
              <a:t>Q7</a:t>
            </a:r>
            <a:r>
              <a:rPr lang="en-GB" sz="1500"/>
              <a:t> – Can you provide quantitative data on the most common and relevant maintenance aspects for different types of furniture, including lifetime extension potential (months/years) and consumer maintenance behaviour data?</a:t>
            </a:r>
            <a:endParaRPr lang="en-GB" sz="1500" b="1"/>
          </a:p>
          <a:p>
            <a:pPr>
              <a:lnSpc>
                <a:spcPct val="100000"/>
              </a:lnSpc>
            </a:pPr>
            <a:r>
              <a:rPr lang="en-GB" sz="1500" b="1"/>
              <a:t>Q8 - </a:t>
            </a:r>
            <a:r>
              <a:rPr lang="en-GB" sz="1500"/>
              <a:t>Which share of furniture is typically self-repaired, which share goes into formal repair streams? How does this differentiate between different furniture types?</a:t>
            </a:r>
          </a:p>
          <a:p>
            <a:pPr>
              <a:lnSpc>
                <a:spcPct val="100000"/>
              </a:lnSpc>
            </a:pPr>
            <a:r>
              <a:rPr lang="en-GB" sz="1500" b="1"/>
              <a:t>Q9 </a:t>
            </a:r>
            <a:r>
              <a:rPr lang="en-GB" sz="1500"/>
              <a:t>- Would design changes such as removable upholstery, replaceable fittings, non-destructive fasteners or accessible mechanisms significantly reduce repair time/cost? If possible, quantify the difference.</a:t>
            </a:r>
          </a:p>
          <a:p>
            <a:pPr>
              <a:lnSpc>
                <a:spcPct val="100000"/>
              </a:lnSpc>
            </a:pPr>
            <a:r>
              <a:rPr lang="en-GB" sz="1500" b="1"/>
              <a:t>Q10 - </a:t>
            </a:r>
            <a:r>
              <a:rPr lang="en-GB" sz="1500"/>
              <a:t>What are the most common failures and how high are the costs to replace/repair these damages relative to buying new? Which components genuinely require spare-part availability? Which components would need to become more accessible or replaceable?</a:t>
            </a:r>
          </a:p>
          <a:p>
            <a:pPr>
              <a:lnSpc>
                <a:spcPct val="100000"/>
              </a:lnSpc>
            </a:pPr>
            <a:r>
              <a:rPr lang="en-GB" sz="1500" b="1"/>
              <a:t>Q11 - </a:t>
            </a:r>
            <a:r>
              <a:rPr lang="en-GB" sz="1500"/>
              <a:t>Which furniture categories already have a commercially viable refurbishment market, and which are unlikely to become viable? Why?</a:t>
            </a:r>
          </a:p>
          <a:p>
            <a:pPr>
              <a:lnSpc>
                <a:spcPct val="100000"/>
              </a:lnSpc>
            </a:pPr>
            <a:r>
              <a:rPr lang="en-GB" sz="1500" b="1"/>
              <a:t>Q12 - </a:t>
            </a:r>
            <a:r>
              <a:rPr lang="en-GB" sz="1500"/>
              <a:t>Do you have quantitative data on the share of furniture that enters a second use cycle, differentiated by furniture type and reuse channels?</a:t>
            </a:r>
          </a:p>
          <a:p>
            <a:pPr>
              <a:lnSpc>
                <a:spcPct val="100000"/>
              </a:lnSpc>
            </a:pPr>
            <a:r>
              <a:rPr lang="en-GB" sz="1500" b="1"/>
              <a:t>Q13 </a:t>
            </a:r>
            <a:r>
              <a:rPr lang="en-GB" sz="1500"/>
              <a:t>- At which stage of current collection and sorting systems are furniture items with reuse or refurbishment potential identified? What share of this potential is currently captured before products enter destructive treatment?</a:t>
            </a:r>
            <a:endParaRPr lang="de-DE" sz="1500"/>
          </a:p>
          <a:p>
            <a:pPr>
              <a:lnSpc>
                <a:spcPct val="100000"/>
              </a:lnSpc>
            </a:pPr>
            <a:r>
              <a:rPr lang="en-GB" sz="1500" b="1"/>
              <a:t>Q14 - </a:t>
            </a:r>
            <a:r>
              <a:rPr lang="en-GB" sz="1500"/>
              <a:t>Do you have quantitative data on EU- or country-level furniture waste and </a:t>
            </a:r>
            <a:r>
              <a:rPr lang="en-GB" sz="1500" err="1"/>
              <a:t>EoL</a:t>
            </a:r>
            <a:r>
              <a:rPr lang="en-GB" sz="1500"/>
              <a:t> routing data?</a:t>
            </a:r>
          </a:p>
          <a:p>
            <a:pPr>
              <a:lnSpc>
                <a:spcPct val="100000"/>
              </a:lnSpc>
            </a:pPr>
            <a:endParaRPr lang="en-GB" sz="1500"/>
          </a:p>
          <a:p>
            <a:pPr>
              <a:lnSpc>
                <a:spcPct val="100000"/>
              </a:lnSpc>
            </a:pPr>
            <a:endParaRPr lang="de-DE" sz="1500"/>
          </a:p>
        </p:txBody>
      </p:sp>
    </p:spTree>
    <p:extLst>
      <p:ext uri="{BB962C8B-B14F-4D97-AF65-F5344CB8AC3E}">
        <p14:creationId xmlns:p14="http://schemas.microsoft.com/office/powerpoint/2010/main" val="23163430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A0B06-4898-2AE4-D6F3-A56A9FF54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E6C57-3198-9A2E-8E1C-09F6F729FF6C}"/>
              </a:ext>
            </a:extLst>
          </p:cNvPr>
          <p:cNvSpPr>
            <a:spLocks noGrp="1"/>
          </p:cNvSpPr>
          <p:nvPr>
            <p:ph type="title"/>
          </p:nvPr>
        </p:nvSpPr>
        <p:spPr>
          <a:xfrm>
            <a:off x="1054416" y="2624137"/>
            <a:ext cx="5324952" cy="1536383"/>
          </a:xfrm>
        </p:spPr>
        <p:txBody>
          <a:bodyPr/>
          <a:lstStyle/>
          <a:p>
            <a:r>
              <a:rPr lang="tr-TR" noProof="0" err="1"/>
              <a:t>Lunch</a:t>
            </a:r>
            <a:r>
              <a:rPr lang="tr-TR" noProof="0"/>
              <a:t> Break– </a:t>
            </a:r>
            <a:r>
              <a:rPr lang="tr-TR"/>
              <a:t>7</a:t>
            </a:r>
            <a:r>
              <a:rPr lang="tr-TR" noProof="0"/>
              <a:t>5 </a:t>
            </a:r>
            <a:r>
              <a:rPr lang="tr-TR" noProof="0" err="1"/>
              <a:t>min</a:t>
            </a:r>
            <a:br>
              <a:rPr lang="tr-TR" noProof="0"/>
            </a:br>
            <a:br>
              <a:rPr lang="tr-TR" noProof="0"/>
            </a:br>
            <a:endParaRPr lang="en-GB" noProof="0">
              <a:highlight>
                <a:srgbClr val="FFFF00"/>
              </a:highlight>
            </a:endParaRPr>
          </a:p>
        </p:txBody>
      </p:sp>
      <p:pic>
        <p:nvPicPr>
          <p:cNvPr id="8" name="Graphic 7" descr="Table setting with solid fill">
            <a:extLst>
              <a:ext uri="{FF2B5EF4-FFF2-40B4-BE49-F238E27FC236}">
                <a16:creationId xmlns:a16="http://schemas.microsoft.com/office/drawing/2014/main" id="{592BBE48-5AC9-2CCE-73EC-B2405BB741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73340" y="1958340"/>
            <a:ext cx="2533650" cy="2533650"/>
          </a:xfrm>
          <a:prstGeom prst="rect">
            <a:avLst/>
          </a:prstGeom>
        </p:spPr>
      </p:pic>
      <p:sp>
        <p:nvSpPr>
          <p:cNvPr id="3" name="Text Placeholder 5">
            <a:extLst>
              <a:ext uri="{FF2B5EF4-FFF2-40B4-BE49-F238E27FC236}">
                <a16:creationId xmlns:a16="http://schemas.microsoft.com/office/drawing/2014/main" id="{13657E3D-C94E-4871-BAD3-D3939E7A46AF}"/>
              </a:ext>
            </a:extLst>
          </p:cNvPr>
          <p:cNvSpPr txBox="1">
            <a:spLocks/>
          </p:cNvSpPr>
          <p:nvPr/>
        </p:nvSpPr>
        <p:spPr>
          <a:xfrm>
            <a:off x="872214" y="3670488"/>
            <a:ext cx="5223786" cy="179305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t>Please note that there is unfortunately no canteen / cafeteria in CCAB anymore.</a:t>
            </a:r>
          </a:p>
          <a:p>
            <a:r>
              <a:rPr lang="en-US" sz="1400"/>
              <a:t>For lunch, you will need to go out and have a short lunch in the many places around CCAB.</a:t>
            </a:r>
          </a:p>
          <a:p>
            <a:r>
              <a:rPr lang="en-US" sz="1400" b="1"/>
              <a:t>Online participants are kindly requested to return at 13h</a:t>
            </a:r>
            <a:r>
              <a:rPr lang="tr-TR" sz="1400" b="1"/>
              <a:t>25</a:t>
            </a:r>
            <a:endParaRPr lang="en-BE" sz="1400" b="1"/>
          </a:p>
        </p:txBody>
      </p:sp>
    </p:spTree>
    <p:extLst>
      <p:ext uri="{BB962C8B-B14F-4D97-AF65-F5344CB8AC3E}">
        <p14:creationId xmlns:p14="http://schemas.microsoft.com/office/powerpoint/2010/main" val="25998887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3B529-C8C1-BDF9-B66E-18007A86A7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DA27F0-EF6E-8208-243F-C9424DF93EF7}"/>
              </a:ext>
            </a:extLst>
          </p:cNvPr>
          <p:cNvSpPr>
            <a:spLocks noGrp="1"/>
          </p:cNvSpPr>
          <p:nvPr>
            <p:ph type="title"/>
          </p:nvPr>
        </p:nvSpPr>
        <p:spPr>
          <a:xfrm>
            <a:off x="1127125" y="319453"/>
            <a:ext cx="8538354" cy="605922"/>
          </a:xfrm>
        </p:spPr>
        <p:txBody>
          <a:bodyPr/>
          <a:lstStyle/>
          <a:p>
            <a:r>
              <a:rPr lang="en-GB" noProof="0"/>
              <a:t>Agenda</a:t>
            </a:r>
          </a:p>
        </p:txBody>
      </p:sp>
      <p:graphicFrame>
        <p:nvGraphicFramePr>
          <p:cNvPr id="5" name="Content Placeholder 4">
            <a:extLst>
              <a:ext uri="{FF2B5EF4-FFF2-40B4-BE49-F238E27FC236}">
                <a16:creationId xmlns:a16="http://schemas.microsoft.com/office/drawing/2014/main" id="{3EC6A904-45CD-8651-279D-F481B797BAEC}"/>
              </a:ext>
            </a:extLst>
          </p:cNvPr>
          <p:cNvGraphicFramePr>
            <a:graphicFrameLocks noGrp="1"/>
          </p:cNvGraphicFramePr>
          <p:nvPr>
            <p:ph idx="1"/>
            <p:extLst>
              <p:ext uri="{D42A27DB-BD31-4B8C-83A1-F6EECF244321}">
                <p14:modId xmlns:p14="http://schemas.microsoft.com/office/powerpoint/2010/main" val="910313995"/>
              </p:ext>
            </p:extLst>
          </p:nvPr>
        </p:nvGraphicFramePr>
        <p:xfrm>
          <a:off x="1853224" y="979383"/>
          <a:ext cx="8485552" cy="5292936"/>
        </p:xfrm>
        <a:graphic>
          <a:graphicData uri="http://schemas.openxmlformats.org/drawingml/2006/table">
            <a:tbl>
              <a:tblPr firstRow="1" firstCol="1" bandRow="1">
                <a:tableStyleId>{5C22544A-7EE6-4342-B048-85BDC9FD1C3A}</a:tableStyleId>
              </a:tblPr>
              <a:tblGrid>
                <a:gridCol w="1699621">
                  <a:extLst>
                    <a:ext uri="{9D8B030D-6E8A-4147-A177-3AD203B41FA5}">
                      <a16:colId xmlns:a16="http://schemas.microsoft.com/office/drawing/2014/main" val="3763858320"/>
                    </a:ext>
                  </a:extLst>
                </a:gridCol>
                <a:gridCol w="2542247">
                  <a:extLst>
                    <a:ext uri="{9D8B030D-6E8A-4147-A177-3AD203B41FA5}">
                      <a16:colId xmlns:a16="http://schemas.microsoft.com/office/drawing/2014/main" val="911988389"/>
                    </a:ext>
                  </a:extLst>
                </a:gridCol>
                <a:gridCol w="1450767">
                  <a:extLst>
                    <a:ext uri="{9D8B030D-6E8A-4147-A177-3AD203B41FA5}">
                      <a16:colId xmlns:a16="http://schemas.microsoft.com/office/drawing/2014/main" val="4217465336"/>
                    </a:ext>
                  </a:extLst>
                </a:gridCol>
                <a:gridCol w="2792917">
                  <a:extLst>
                    <a:ext uri="{9D8B030D-6E8A-4147-A177-3AD203B41FA5}">
                      <a16:colId xmlns:a16="http://schemas.microsoft.com/office/drawing/2014/main" val="24382445"/>
                    </a:ext>
                  </a:extLst>
                </a:gridCol>
              </a:tblGrid>
              <a:tr h="267672">
                <a:tc>
                  <a:txBody>
                    <a:bodyPr/>
                    <a:lstStyle/>
                    <a:p>
                      <a:pPr>
                        <a:buNone/>
                      </a:pPr>
                      <a:r>
                        <a:rPr lang="en-US" sz="1400" kern="100">
                          <a:effectLst/>
                        </a:rPr>
                        <a:t>Time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Topic</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Duration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Presenter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2914944"/>
                  </a:ext>
                </a:extLst>
              </a:tr>
              <a:tr h="267672">
                <a:tc>
                  <a:txBody>
                    <a:bodyPr/>
                    <a:lstStyle/>
                    <a:p>
                      <a:pPr>
                        <a:buNone/>
                      </a:pPr>
                      <a:r>
                        <a:rPr lang="en-US" sz="1400" kern="100">
                          <a:solidFill>
                            <a:srgbClr val="00B050"/>
                          </a:solidFill>
                          <a:effectLst/>
                        </a:rPr>
                        <a:t>09.30-09.35</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Welcome</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rPr>
                        <a:t>5 min</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solidFill>
                            <a:srgbClr val="00B050"/>
                          </a:solidFill>
                          <a:effectLst/>
                        </a:rPr>
                        <a:t>DG ENV</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7109728"/>
                  </a:ext>
                </a:extLst>
              </a:tr>
              <a:tr h="267672">
                <a:tc>
                  <a:txBody>
                    <a:bodyPr/>
                    <a:lstStyle/>
                    <a:p>
                      <a:pPr>
                        <a:buNone/>
                      </a:pPr>
                      <a:r>
                        <a:rPr lang="en-US" sz="1400" kern="100">
                          <a:solidFill>
                            <a:srgbClr val="00B050"/>
                          </a:solidFill>
                          <a:effectLst/>
                        </a:rPr>
                        <a:t>09.35-09.4</a:t>
                      </a:r>
                      <a:r>
                        <a:rPr lang="tr-TR" sz="1400" kern="100">
                          <a:solidFill>
                            <a:srgbClr val="00B050"/>
                          </a:solidFill>
                          <a:effectLst/>
                        </a:rPr>
                        <a:t>0</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Introduction </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solidFill>
                            <a:srgbClr val="00B050"/>
                          </a:solidFill>
                          <a:effectLst/>
                        </a:rPr>
                        <a:t>5</a:t>
                      </a:r>
                      <a:r>
                        <a:rPr lang="en-US" sz="1400" kern="100">
                          <a:solidFill>
                            <a:srgbClr val="00B050"/>
                          </a:solidFill>
                          <a:effectLst/>
                        </a:rPr>
                        <a:t> min</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rPr>
                        <a:t>VITO</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4785734"/>
                  </a:ext>
                </a:extLst>
              </a:tr>
              <a:tr h="281640">
                <a:tc>
                  <a:txBody>
                    <a:bodyPr/>
                    <a:lstStyle/>
                    <a:p>
                      <a:pPr>
                        <a:buNone/>
                      </a:pPr>
                      <a:r>
                        <a:rPr lang="en-US" sz="1400" kern="100">
                          <a:solidFill>
                            <a:srgbClr val="00B050"/>
                          </a:solidFill>
                          <a:effectLst/>
                        </a:rPr>
                        <a:t>09.4</a:t>
                      </a:r>
                      <a:r>
                        <a:rPr lang="tr-TR" sz="1400" kern="100">
                          <a:solidFill>
                            <a:srgbClr val="00B050"/>
                          </a:solidFill>
                          <a:effectLst/>
                        </a:rPr>
                        <a:t>0</a:t>
                      </a:r>
                      <a:r>
                        <a:rPr lang="en-US" sz="1400" kern="100">
                          <a:solidFill>
                            <a:srgbClr val="00B050"/>
                          </a:solidFill>
                          <a:effectLst/>
                        </a:rPr>
                        <a:t>-09.</a:t>
                      </a:r>
                      <a:r>
                        <a:rPr lang="tr-TR" sz="1400" kern="100">
                          <a:solidFill>
                            <a:srgbClr val="00B050"/>
                          </a:solidFill>
                          <a:effectLst/>
                        </a:rPr>
                        <a:t>45</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Introduction to the study team</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tr-TR" sz="1400" kern="100">
                          <a:solidFill>
                            <a:srgbClr val="00B050"/>
                          </a:solidFill>
                          <a:effectLst/>
                        </a:rPr>
                        <a:t>5</a:t>
                      </a:r>
                      <a:r>
                        <a:rPr lang="en-US" sz="1400" kern="100">
                          <a:solidFill>
                            <a:srgbClr val="00B050"/>
                          </a:solidFill>
                          <a:effectLst/>
                        </a:rPr>
                        <a:t> min</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Trinomics</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3524318"/>
                  </a:ext>
                </a:extLst>
              </a:tr>
              <a:tr h="308458">
                <a:tc>
                  <a:txBody>
                    <a:bodyPr/>
                    <a:lstStyle/>
                    <a:p>
                      <a:pPr>
                        <a:buNone/>
                      </a:pPr>
                      <a:r>
                        <a:rPr lang="en-US" sz="1400" kern="100">
                          <a:solidFill>
                            <a:srgbClr val="00B050"/>
                          </a:solidFill>
                          <a:effectLst/>
                        </a:rPr>
                        <a:t>09.</a:t>
                      </a:r>
                      <a:r>
                        <a:rPr lang="tr-TR" sz="1400" kern="100">
                          <a:solidFill>
                            <a:srgbClr val="00B050"/>
                          </a:solidFill>
                          <a:effectLst/>
                        </a:rPr>
                        <a:t>45</a:t>
                      </a:r>
                      <a:r>
                        <a:rPr lang="en-US" sz="1400" kern="100">
                          <a:solidFill>
                            <a:srgbClr val="00B050"/>
                          </a:solidFill>
                          <a:effectLst/>
                        </a:rPr>
                        <a:t>-</a:t>
                      </a:r>
                      <a:r>
                        <a:rPr lang="tr-TR" sz="1400" kern="100">
                          <a:solidFill>
                            <a:srgbClr val="00B050"/>
                          </a:solidFill>
                          <a:effectLst/>
                        </a:rPr>
                        <a:t>09.55</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Introduction to the study</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10 min</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Trinomics &amp; Oeko-Institute</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8989352"/>
                  </a:ext>
                </a:extLst>
              </a:tr>
              <a:tr h="370703">
                <a:tc>
                  <a:txBody>
                    <a:bodyPr/>
                    <a:lstStyle/>
                    <a:p>
                      <a:pPr>
                        <a:buNone/>
                      </a:pPr>
                      <a:r>
                        <a:rPr lang="tr-TR" sz="1400" kern="100">
                          <a:solidFill>
                            <a:srgbClr val="00B050"/>
                          </a:solidFill>
                          <a:effectLst/>
                        </a:rPr>
                        <a:t>09.55</a:t>
                      </a:r>
                      <a:r>
                        <a:rPr lang="en-US" sz="1400" kern="100">
                          <a:solidFill>
                            <a:srgbClr val="00B050"/>
                          </a:solidFill>
                          <a:effectLst/>
                        </a:rPr>
                        <a:t>-10</a:t>
                      </a:r>
                      <a:r>
                        <a:rPr lang="tr-TR" sz="1400" kern="100">
                          <a:solidFill>
                            <a:srgbClr val="00B050"/>
                          </a:solidFill>
                          <a:effectLst/>
                        </a:rPr>
                        <a:t>.35</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Task 1- Scope</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40 min</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Oeko-Institute</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6265704"/>
                  </a:ext>
                </a:extLst>
              </a:tr>
              <a:tr h="267672">
                <a:tc>
                  <a:txBody>
                    <a:bodyPr/>
                    <a:lstStyle/>
                    <a:p>
                      <a:pPr>
                        <a:buNone/>
                      </a:pPr>
                      <a:r>
                        <a:rPr lang="en-US" sz="1400" kern="100">
                          <a:solidFill>
                            <a:srgbClr val="00B050"/>
                          </a:solidFill>
                          <a:effectLst/>
                        </a:rPr>
                        <a:t>1</a:t>
                      </a:r>
                      <a:r>
                        <a:rPr lang="tr-TR" sz="1400" kern="100">
                          <a:solidFill>
                            <a:srgbClr val="00B050"/>
                          </a:solidFill>
                          <a:effectLst/>
                        </a:rPr>
                        <a:t>0</a:t>
                      </a:r>
                      <a:r>
                        <a:rPr lang="en-US" sz="1400" kern="100">
                          <a:solidFill>
                            <a:srgbClr val="00B050"/>
                          </a:solidFill>
                          <a:effectLst/>
                        </a:rPr>
                        <a:t>.</a:t>
                      </a:r>
                      <a:r>
                        <a:rPr lang="tr-TR" sz="1400" kern="100">
                          <a:solidFill>
                            <a:srgbClr val="00B050"/>
                          </a:solidFill>
                          <a:effectLst/>
                        </a:rPr>
                        <a:t>35</a:t>
                      </a:r>
                      <a:r>
                        <a:rPr lang="en-US" sz="1400" kern="100">
                          <a:solidFill>
                            <a:srgbClr val="00B050"/>
                          </a:solidFill>
                          <a:effectLst/>
                        </a:rPr>
                        <a:t>-1</a:t>
                      </a:r>
                      <a:r>
                        <a:rPr lang="tr-TR" sz="1400" kern="100">
                          <a:solidFill>
                            <a:srgbClr val="00B050"/>
                          </a:solidFill>
                          <a:effectLst/>
                        </a:rPr>
                        <a:t>0</a:t>
                      </a:r>
                      <a:r>
                        <a:rPr lang="en-US" sz="1400" kern="100">
                          <a:solidFill>
                            <a:srgbClr val="00B050"/>
                          </a:solidFill>
                          <a:effectLst/>
                        </a:rPr>
                        <a:t>.</a:t>
                      </a:r>
                      <a:r>
                        <a:rPr lang="tr-TR" sz="1400" kern="100">
                          <a:solidFill>
                            <a:srgbClr val="00B050"/>
                          </a:solidFill>
                          <a:effectLst/>
                        </a:rPr>
                        <a:t>50</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solidFill>
                            <a:srgbClr val="00B050"/>
                          </a:solidFill>
                          <a:effectLst/>
                        </a:rPr>
                        <a:t>Coffee</a:t>
                      </a:r>
                      <a:r>
                        <a:rPr lang="tr-TR" sz="1400" kern="100">
                          <a:solidFill>
                            <a:srgbClr val="00B050"/>
                          </a:solidFill>
                          <a:effectLst/>
                        </a:rPr>
                        <a:t>-Break</a:t>
                      </a:r>
                      <a:endParaRPr lang="en-US">
                        <a:solidFill>
                          <a:srgbClr val="00B050"/>
                        </a:solidFill>
                      </a:endParaRPr>
                    </a:p>
                  </a:txBody>
                  <a:tcPr marL="68580" marR="68580" marT="0" marB="0"/>
                </a:tc>
                <a:tc>
                  <a:txBody>
                    <a:bodyPr/>
                    <a:lstStyle/>
                    <a:p>
                      <a:pPr>
                        <a:buNone/>
                      </a:pPr>
                      <a:r>
                        <a:rPr lang="en-US" sz="1400" kern="100">
                          <a:solidFill>
                            <a:srgbClr val="00B050"/>
                          </a:solidFill>
                          <a:effectLst/>
                        </a:rPr>
                        <a:t>1</a:t>
                      </a:r>
                      <a:r>
                        <a:rPr lang="tr-TR" sz="1400" kern="100">
                          <a:solidFill>
                            <a:srgbClr val="00B050"/>
                          </a:solidFill>
                          <a:effectLst/>
                        </a:rPr>
                        <a:t>5</a:t>
                      </a:r>
                      <a:r>
                        <a:rPr lang="en-US" sz="1400" kern="100">
                          <a:solidFill>
                            <a:srgbClr val="00B050"/>
                          </a:solidFill>
                          <a:effectLst/>
                        </a:rPr>
                        <a:t> min</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5128412"/>
                  </a:ext>
                </a:extLst>
              </a:tr>
              <a:tr h="366642">
                <a:tc>
                  <a:txBody>
                    <a:bodyPr/>
                    <a:lstStyle/>
                    <a:p>
                      <a:pPr>
                        <a:buNone/>
                      </a:pPr>
                      <a:r>
                        <a:rPr lang="en-US" sz="1400" kern="100">
                          <a:solidFill>
                            <a:srgbClr val="00B050"/>
                          </a:solidFill>
                          <a:effectLst/>
                        </a:rPr>
                        <a:t>1</a:t>
                      </a:r>
                      <a:r>
                        <a:rPr lang="tr-TR" sz="1400" kern="100">
                          <a:solidFill>
                            <a:srgbClr val="00B050"/>
                          </a:solidFill>
                          <a:effectLst/>
                        </a:rPr>
                        <a:t>0</a:t>
                      </a:r>
                      <a:r>
                        <a:rPr lang="en-US" sz="1400" kern="100">
                          <a:solidFill>
                            <a:srgbClr val="00B050"/>
                          </a:solidFill>
                          <a:effectLst/>
                        </a:rPr>
                        <a:t>.</a:t>
                      </a:r>
                      <a:r>
                        <a:rPr lang="tr-TR" sz="1400" kern="100">
                          <a:solidFill>
                            <a:srgbClr val="00B050"/>
                          </a:solidFill>
                          <a:effectLst/>
                        </a:rPr>
                        <a:t>50</a:t>
                      </a:r>
                      <a:r>
                        <a:rPr lang="en-US" sz="1400" kern="100">
                          <a:solidFill>
                            <a:srgbClr val="00B050"/>
                          </a:solidFill>
                          <a:effectLst/>
                        </a:rPr>
                        <a:t>-1</a:t>
                      </a:r>
                      <a:r>
                        <a:rPr lang="tr-TR" sz="1400" kern="100">
                          <a:solidFill>
                            <a:srgbClr val="00B050"/>
                          </a:solidFill>
                          <a:effectLst/>
                        </a:rPr>
                        <a:t>1</a:t>
                      </a:r>
                      <a:r>
                        <a:rPr lang="en-US" sz="1400" kern="100">
                          <a:solidFill>
                            <a:srgbClr val="00B050"/>
                          </a:solidFill>
                          <a:effectLst/>
                        </a:rPr>
                        <a:t>.</a:t>
                      </a:r>
                      <a:r>
                        <a:rPr lang="tr-TR" sz="1400" kern="100">
                          <a:solidFill>
                            <a:srgbClr val="00B050"/>
                          </a:solidFill>
                          <a:effectLst/>
                        </a:rPr>
                        <a:t>30</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Task 2- Market</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40 min</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Trinomics</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5423440"/>
                  </a:ext>
                </a:extLst>
              </a:tr>
              <a:tr h="428367">
                <a:tc>
                  <a:txBody>
                    <a:bodyPr/>
                    <a:lstStyle/>
                    <a:p>
                      <a:pPr>
                        <a:buNone/>
                      </a:pPr>
                      <a:r>
                        <a:rPr lang="en-US" sz="1400" kern="100">
                          <a:solidFill>
                            <a:srgbClr val="00B050"/>
                          </a:solidFill>
                          <a:effectLst/>
                        </a:rPr>
                        <a:t>1</a:t>
                      </a:r>
                      <a:r>
                        <a:rPr lang="tr-TR" sz="1400" kern="100">
                          <a:solidFill>
                            <a:srgbClr val="00B050"/>
                          </a:solidFill>
                          <a:effectLst/>
                        </a:rPr>
                        <a:t>1</a:t>
                      </a:r>
                      <a:r>
                        <a:rPr lang="en-US" sz="1400" kern="100">
                          <a:solidFill>
                            <a:srgbClr val="00B050"/>
                          </a:solidFill>
                          <a:effectLst/>
                        </a:rPr>
                        <a:t>.</a:t>
                      </a:r>
                      <a:r>
                        <a:rPr lang="tr-TR" sz="1400" kern="100">
                          <a:solidFill>
                            <a:srgbClr val="00B050"/>
                          </a:solidFill>
                          <a:effectLst/>
                        </a:rPr>
                        <a:t>30</a:t>
                      </a:r>
                      <a:r>
                        <a:rPr lang="en-US" sz="1400" kern="100">
                          <a:solidFill>
                            <a:srgbClr val="00B050"/>
                          </a:solidFill>
                          <a:effectLst/>
                        </a:rPr>
                        <a:t>-1</a:t>
                      </a:r>
                      <a:r>
                        <a:rPr lang="tr-TR" sz="1400" kern="100">
                          <a:solidFill>
                            <a:srgbClr val="00B050"/>
                          </a:solidFill>
                          <a:effectLst/>
                        </a:rPr>
                        <a:t>2</a:t>
                      </a:r>
                      <a:r>
                        <a:rPr lang="en-US" sz="1400" kern="100">
                          <a:solidFill>
                            <a:srgbClr val="00B050"/>
                          </a:solidFill>
                          <a:effectLst/>
                        </a:rPr>
                        <a:t>.</a:t>
                      </a:r>
                      <a:r>
                        <a:rPr lang="tr-TR" sz="1400" kern="100">
                          <a:solidFill>
                            <a:srgbClr val="00B050"/>
                          </a:solidFill>
                          <a:effectLst/>
                        </a:rPr>
                        <a:t>10</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Task 3- Users</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40 min</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Oeko-Institute</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929183"/>
                  </a:ext>
                </a:extLst>
              </a:tr>
              <a:tr h="528795">
                <a:tc>
                  <a:txBody>
                    <a:bodyPr/>
                    <a:lstStyle/>
                    <a:p>
                      <a:pPr>
                        <a:buNone/>
                      </a:pPr>
                      <a:r>
                        <a:rPr lang="en-US" sz="1400" kern="100">
                          <a:solidFill>
                            <a:srgbClr val="00B050"/>
                          </a:solidFill>
                          <a:effectLst/>
                        </a:rPr>
                        <a:t>1</a:t>
                      </a:r>
                      <a:r>
                        <a:rPr lang="tr-TR" sz="1400" kern="100">
                          <a:solidFill>
                            <a:srgbClr val="00B050"/>
                          </a:solidFill>
                          <a:effectLst/>
                        </a:rPr>
                        <a:t>2</a:t>
                      </a:r>
                      <a:r>
                        <a:rPr lang="en-US" sz="1400" kern="100">
                          <a:solidFill>
                            <a:srgbClr val="00B050"/>
                          </a:solidFill>
                          <a:effectLst/>
                        </a:rPr>
                        <a:t>.</a:t>
                      </a:r>
                      <a:r>
                        <a:rPr lang="tr-TR" sz="1400" kern="100">
                          <a:solidFill>
                            <a:srgbClr val="00B050"/>
                          </a:solidFill>
                          <a:effectLst/>
                        </a:rPr>
                        <a:t>10</a:t>
                      </a:r>
                      <a:r>
                        <a:rPr lang="en-US" sz="1400" kern="100">
                          <a:solidFill>
                            <a:srgbClr val="00B050"/>
                          </a:solidFill>
                          <a:effectLst/>
                        </a:rPr>
                        <a:t>-1</a:t>
                      </a:r>
                      <a:r>
                        <a:rPr lang="tr-TR" sz="1400" kern="100">
                          <a:solidFill>
                            <a:srgbClr val="00B050"/>
                          </a:solidFill>
                          <a:effectLst/>
                        </a:rPr>
                        <a:t>3</a:t>
                      </a:r>
                      <a:r>
                        <a:rPr lang="en-US" sz="1400" kern="100">
                          <a:solidFill>
                            <a:srgbClr val="00B050"/>
                          </a:solidFill>
                          <a:effectLst/>
                        </a:rPr>
                        <a:t>.</a:t>
                      </a:r>
                      <a:r>
                        <a:rPr lang="tr-TR" sz="1400" kern="100">
                          <a:solidFill>
                            <a:srgbClr val="00B050"/>
                          </a:solidFill>
                          <a:effectLst/>
                        </a:rPr>
                        <a:t>25</a:t>
                      </a:r>
                      <a:r>
                        <a:rPr lang="en-US" sz="1400" kern="100">
                          <a:solidFill>
                            <a:srgbClr val="00B050"/>
                          </a:solidFill>
                          <a:effectLst/>
                        </a:rPr>
                        <a:t>  </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solidFill>
                            <a:srgbClr val="00B050"/>
                          </a:solidFill>
                          <a:effectLst/>
                        </a:rPr>
                        <a:t>Lunch Break</a:t>
                      </a: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solidFill>
                            <a:srgbClr val="00B050"/>
                          </a:solidFill>
                          <a:effectLst/>
                        </a:rPr>
                        <a:t>75 min</a:t>
                      </a:r>
                      <a:endParaRPr lang="en-US" sz="1400" kern="100">
                        <a:solidFill>
                          <a:srgbClr val="00B050"/>
                        </a:solidFill>
                        <a:effectLst/>
                        <a:latin typeface="Aptos"/>
                        <a:ea typeface="Aptos" panose="020B0004020202020204" pitchFamily="34" charset="0"/>
                        <a:cs typeface="Times New Roman"/>
                      </a:endParaRPr>
                    </a:p>
                  </a:txBody>
                  <a:tcPr marL="68580" marR="68580" marT="0" marB="0"/>
                </a:tc>
                <a:tc>
                  <a:txBody>
                    <a:bodyPr/>
                    <a:lstStyle/>
                    <a:p>
                      <a:pPr>
                        <a:buNone/>
                      </a:pPr>
                      <a:endParaRPr lang="en-US" sz="1400" kern="10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4645446"/>
                  </a:ext>
                </a:extLst>
              </a:tr>
              <a:tr h="267672">
                <a:tc>
                  <a:txBody>
                    <a:bodyPr/>
                    <a:lstStyle/>
                    <a:p>
                      <a:pPr>
                        <a:buNone/>
                      </a:pPr>
                      <a:r>
                        <a:rPr lang="tr-TR" sz="1400" kern="100">
                          <a:solidFill>
                            <a:schemeClr val="bg1"/>
                          </a:solidFill>
                          <a:effectLst/>
                        </a:rPr>
                        <a:t>13.25</a:t>
                      </a:r>
                      <a:r>
                        <a:rPr lang="en-US" sz="1400" kern="100">
                          <a:solidFill>
                            <a:schemeClr val="bg1"/>
                          </a:solidFill>
                          <a:effectLst/>
                        </a:rPr>
                        <a:t>-1</a:t>
                      </a:r>
                      <a:r>
                        <a:rPr lang="tr-TR" sz="1400" kern="100">
                          <a:solidFill>
                            <a:schemeClr val="bg1"/>
                          </a:solidFill>
                          <a:effectLst/>
                        </a:rPr>
                        <a:t>3</a:t>
                      </a:r>
                      <a:r>
                        <a:rPr lang="en-US" sz="1400" kern="100">
                          <a:solidFill>
                            <a:schemeClr val="bg1"/>
                          </a:solidFill>
                          <a:effectLst/>
                        </a:rPr>
                        <a:t>.</a:t>
                      </a:r>
                      <a:r>
                        <a:rPr lang="tr-TR" sz="1400" kern="100">
                          <a:solidFill>
                            <a:schemeClr val="bg1"/>
                          </a:solidFill>
                          <a:effectLst/>
                        </a:rPr>
                        <a:t>40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LCA Findings</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15 min</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Ecoinnovazione</a:t>
                      </a:r>
                      <a:endParaRPr lang="en-US" sz="1400" kern="100">
                        <a:effectLst/>
                        <a:latin typeface="Aptos"/>
                        <a:ea typeface="Aptos" panose="020B0004020202020204" pitchFamily="34" charset="0"/>
                        <a:cs typeface="Times New Roman"/>
                      </a:endParaRPr>
                    </a:p>
                  </a:txBody>
                  <a:tcPr marL="68580" marR="68580" marT="0" marB="0"/>
                </a:tc>
                <a:extLst>
                  <a:ext uri="{0D108BD9-81ED-4DB2-BD59-A6C34878D82A}">
                    <a16:rowId xmlns:a16="http://schemas.microsoft.com/office/drawing/2014/main" val="1227358478"/>
                  </a:ext>
                </a:extLst>
              </a:tr>
              <a:tr h="414495">
                <a:tc>
                  <a:txBody>
                    <a:bodyPr/>
                    <a:lstStyle/>
                    <a:p>
                      <a:pPr lvl="0">
                        <a:buNone/>
                      </a:pPr>
                      <a:r>
                        <a:rPr lang="en-US" sz="1400" kern="100">
                          <a:solidFill>
                            <a:schemeClr val="bg1"/>
                          </a:solidFill>
                          <a:effectLst/>
                        </a:rPr>
                        <a:t>1</a:t>
                      </a:r>
                      <a:r>
                        <a:rPr lang="tr-TR" sz="1400" kern="100">
                          <a:solidFill>
                            <a:schemeClr val="bg1"/>
                          </a:solidFill>
                          <a:effectLst/>
                        </a:rPr>
                        <a:t>3</a:t>
                      </a:r>
                      <a:r>
                        <a:rPr lang="en-US" sz="1400" kern="100">
                          <a:solidFill>
                            <a:schemeClr val="bg1"/>
                          </a:solidFill>
                          <a:effectLst/>
                        </a:rPr>
                        <a:t>.</a:t>
                      </a:r>
                      <a:r>
                        <a:rPr lang="tr-TR" sz="1400" kern="100">
                          <a:solidFill>
                            <a:schemeClr val="bg1"/>
                          </a:solidFill>
                          <a:effectLst/>
                        </a:rPr>
                        <a:t>40</a:t>
                      </a:r>
                      <a:r>
                        <a:rPr lang="en-US" sz="1400" kern="100">
                          <a:solidFill>
                            <a:schemeClr val="bg1"/>
                          </a:solidFill>
                          <a:effectLst/>
                        </a:rPr>
                        <a:t>-1</a:t>
                      </a:r>
                      <a:r>
                        <a:rPr lang="tr-TR" sz="1400" kern="100">
                          <a:solidFill>
                            <a:schemeClr val="bg1"/>
                          </a:solidFill>
                          <a:effectLst/>
                        </a:rPr>
                        <a:t>4</a:t>
                      </a:r>
                      <a:r>
                        <a:rPr lang="en-US" sz="1400" kern="100">
                          <a:solidFill>
                            <a:schemeClr val="bg1"/>
                          </a:solidFill>
                          <a:effectLst/>
                        </a:rPr>
                        <a:t>.</a:t>
                      </a:r>
                      <a:r>
                        <a:rPr lang="tr-TR" sz="1400" kern="100">
                          <a:solidFill>
                            <a:schemeClr val="bg1"/>
                          </a:solidFill>
                          <a:effectLst/>
                        </a:rPr>
                        <a:t>20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Task 4 -Technologies</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40 min</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err="1">
                          <a:effectLst/>
                        </a:rPr>
                        <a:t>Oeko</a:t>
                      </a:r>
                      <a:r>
                        <a:rPr lang="en-US" sz="1400" kern="100">
                          <a:effectLst/>
                        </a:rPr>
                        <a:t>-Institute</a:t>
                      </a:r>
                      <a:endParaRPr lang="en-US" sz="1400" kern="100">
                        <a:effectLst/>
                        <a:latin typeface="Aptos"/>
                        <a:ea typeface="Aptos" panose="020B0004020202020204" pitchFamily="34" charset="0"/>
                        <a:cs typeface="Times New Roman"/>
                      </a:endParaRPr>
                    </a:p>
                  </a:txBody>
                  <a:tcPr marL="68580" marR="68580" marT="0" marB="0"/>
                </a:tc>
                <a:extLst>
                  <a:ext uri="{0D108BD9-81ED-4DB2-BD59-A6C34878D82A}">
                    <a16:rowId xmlns:a16="http://schemas.microsoft.com/office/drawing/2014/main" val="1466695779"/>
                  </a:ext>
                </a:extLst>
              </a:tr>
              <a:tr h="285115">
                <a:tc>
                  <a:txBody>
                    <a:bodyPr/>
                    <a:lstStyle/>
                    <a:p>
                      <a:pPr lvl="0">
                        <a:buNone/>
                      </a:pPr>
                      <a:r>
                        <a:rPr lang="tr-TR" sz="1400" kern="100">
                          <a:solidFill>
                            <a:schemeClr val="bg1"/>
                          </a:solidFill>
                          <a:effectLst/>
                        </a:rPr>
                        <a:t>14.20-14.35</a:t>
                      </a:r>
                      <a:endParaRPr lang="en-US" sz="1400" kern="100">
                        <a:solidFill>
                          <a:schemeClr val="bg1"/>
                        </a:solidFill>
                        <a:effectLst/>
                      </a:endParaRPr>
                    </a:p>
                  </a:txBody>
                  <a:tcPr marL="68580" marR="68580" marT="0" marB="0"/>
                </a:tc>
                <a:tc>
                  <a:txBody>
                    <a:bodyPr/>
                    <a:lstStyle/>
                    <a:p>
                      <a:pPr lvl="0">
                        <a:buNone/>
                      </a:pPr>
                      <a:r>
                        <a:rPr lang="tr-TR" sz="1400" kern="100">
                          <a:solidFill>
                            <a:srgbClr val="FF0000"/>
                          </a:solidFill>
                          <a:effectLst/>
                        </a:rPr>
                        <a:t>Coffee-Break</a:t>
                      </a:r>
                      <a:endParaRPr lang="en-US" sz="1400" kern="100">
                        <a:solidFill>
                          <a:srgbClr val="FF0000"/>
                        </a:solidFill>
                        <a:effectLst/>
                      </a:endParaRPr>
                    </a:p>
                  </a:txBody>
                  <a:tcPr marL="68580" marR="68580" marT="0" marB="0"/>
                </a:tc>
                <a:tc>
                  <a:txBody>
                    <a:bodyPr/>
                    <a:lstStyle/>
                    <a:p>
                      <a:pPr lvl="0">
                        <a:buNone/>
                      </a:pPr>
                      <a:r>
                        <a:rPr lang="tr-TR" sz="1400" kern="100">
                          <a:solidFill>
                            <a:srgbClr val="FF0000"/>
                          </a:solidFill>
                          <a:effectLst/>
                        </a:rPr>
                        <a:t>15 </a:t>
                      </a:r>
                      <a:r>
                        <a:rPr lang="tr-TR" sz="1400" kern="100" err="1">
                          <a:solidFill>
                            <a:srgbClr val="FF0000"/>
                          </a:solidFill>
                          <a:effectLst/>
                        </a:rPr>
                        <a:t>min</a:t>
                      </a:r>
                      <a:endParaRPr lang="en-US" sz="1400" kern="100">
                        <a:solidFill>
                          <a:srgbClr val="FF0000"/>
                        </a:solidFill>
                        <a:effectLst/>
                      </a:endParaRPr>
                    </a:p>
                  </a:txBody>
                  <a:tcPr marL="68580" marR="68580" marT="0" marB="0"/>
                </a:tc>
                <a:tc>
                  <a:txBody>
                    <a:bodyPr/>
                    <a:lstStyle/>
                    <a:p>
                      <a:pPr lvl="0">
                        <a:buNone/>
                      </a:pPr>
                      <a:endParaRPr lang="en-US" sz="1400" kern="100">
                        <a:effectLst/>
                      </a:endParaRPr>
                    </a:p>
                  </a:txBody>
                  <a:tcPr marL="68580" marR="68580" marT="0" marB="0"/>
                </a:tc>
                <a:extLst>
                  <a:ext uri="{0D108BD9-81ED-4DB2-BD59-A6C34878D82A}">
                    <a16:rowId xmlns:a16="http://schemas.microsoft.com/office/drawing/2014/main" val="1973703724"/>
                  </a:ext>
                </a:extLst>
              </a:tr>
              <a:tr h="406864">
                <a:tc>
                  <a:txBody>
                    <a:bodyPr/>
                    <a:lstStyle/>
                    <a:p>
                      <a:pPr lvl="0">
                        <a:buNone/>
                      </a:pPr>
                      <a:r>
                        <a:rPr lang="en-US" sz="1400" kern="100">
                          <a:solidFill>
                            <a:schemeClr val="bg1"/>
                          </a:solidFill>
                          <a:effectLst/>
                        </a:rPr>
                        <a:t>1</a:t>
                      </a:r>
                      <a:r>
                        <a:rPr lang="tr-TR" sz="1400" kern="100">
                          <a:solidFill>
                            <a:schemeClr val="bg1"/>
                          </a:solidFill>
                          <a:effectLst/>
                        </a:rPr>
                        <a:t>4</a:t>
                      </a:r>
                      <a:r>
                        <a:rPr lang="en-US" sz="1400" kern="100">
                          <a:solidFill>
                            <a:schemeClr val="bg1"/>
                          </a:solidFill>
                          <a:effectLst/>
                        </a:rPr>
                        <a:t>.</a:t>
                      </a:r>
                      <a:r>
                        <a:rPr lang="tr-TR" sz="1400" kern="100">
                          <a:solidFill>
                            <a:schemeClr val="bg1"/>
                          </a:solidFill>
                          <a:effectLst/>
                        </a:rPr>
                        <a:t>35</a:t>
                      </a:r>
                      <a:r>
                        <a:rPr lang="en-US" sz="1400" kern="100">
                          <a:solidFill>
                            <a:schemeClr val="bg1"/>
                          </a:solidFill>
                          <a:effectLst/>
                        </a:rPr>
                        <a:t>-1</a:t>
                      </a:r>
                      <a:r>
                        <a:rPr lang="tr-TR" sz="1400" kern="100">
                          <a:solidFill>
                            <a:schemeClr val="bg1"/>
                          </a:solidFill>
                          <a:effectLst/>
                        </a:rPr>
                        <a:t>5</a:t>
                      </a:r>
                      <a:r>
                        <a:rPr lang="en-US" sz="1400" kern="100">
                          <a:solidFill>
                            <a:schemeClr val="bg1"/>
                          </a:solidFill>
                          <a:effectLst/>
                        </a:rPr>
                        <a:t>.</a:t>
                      </a:r>
                      <a:r>
                        <a:rPr lang="tr-TR" sz="1400" kern="100">
                          <a:solidFill>
                            <a:schemeClr val="bg1"/>
                          </a:solidFill>
                          <a:effectLst/>
                        </a:rPr>
                        <a:t>20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Base Cases</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45 min</a:t>
                      </a:r>
                      <a:endParaRPr lang="en-US" sz="1400" kern="100">
                        <a:effectLst/>
                        <a:latin typeface="Aptos"/>
                        <a:ea typeface="Aptos" panose="020B0004020202020204" pitchFamily="34" charset="0"/>
                        <a:cs typeface="Times New Roman"/>
                      </a:endParaRPr>
                    </a:p>
                  </a:txBody>
                  <a:tcPr marL="68580" marR="68580" marT="0" marB="0"/>
                </a:tc>
                <a:tc>
                  <a:txBody>
                    <a:bodyPr/>
                    <a:lstStyle/>
                    <a:p>
                      <a:pPr lvl="0">
                        <a:buNone/>
                      </a:pPr>
                      <a:r>
                        <a:rPr lang="en-US" sz="1400" kern="100">
                          <a:effectLst/>
                        </a:rPr>
                        <a:t>Ecoinnovazione &amp; Oeko-Institute</a:t>
                      </a:r>
                    </a:p>
                  </a:txBody>
                  <a:tcPr marL="68580" marR="68580" marT="0" marB="0"/>
                </a:tc>
                <a:extLst>
                  <a:ext uri="{0D108BD9-81ED-4DB2-BD59-A6C34878D82A}">
                    <a16:rowId xmlns:a16="http://schemas.microsoft.com/office/drawing/2014/main" val="323943229"/>
                  </a:ext>
                </a:extLst>
              </a:tr>
              <a:tr h="291648">
                <a:tc>
                  <a:txBody>
                    <a:bodyPr/>
                    <a:lstStyle/>
                    <a:p>
                      <a:pPr>
                        <a:buNone/>
                      </a:pPr>
                      <a:r>
                        <a:rPr lang="en-US" sz="1400" kern="100">
                          <a:solidFill>
                            <a:schemeClr val="bg1"/>
                          </a:solidFill>
                          <a:effectLst/>
                        </a:rPr>
                        <a:t>1</a:t>
                      </a:r>
                      <a:r>
                        <a:rPr lang="tr-TR" sz="1400" kern="100">
                          <a:solidFill>
                            <a:schemeClr val="bg1"/>
                          </a:solidFill>
                          <a:effectLst/>
                        </a:rPr>
                        <a:t>5</a:t>
                      </a:r>
                      <a:r>
                        <a:rPr lang="en-US" sz="1400" kern="100">
                          <a:solidFill>
                            <a:schemeClr val="bg1"/>
                          </a:solidFill>
                          <a:effectLst/>
                        </a:rPr>
                        <a:t>.</a:t>
                      </a:r>
                      <a:r>
                        <a:rPr lang="tr-TR" sz="1400" kern="100">
                          <a:solidFill>
                            <a:schemeClr val="bg1"/>
                          </a:solidFill>
                          <a:effectLst/>
                        </a:rPr>
                        <a:t>20</a:t>
                      </a:r>
                      <a:r>
                        <a:rPr lang="en-US" sz="1400" kern="100">
                          <a:solidFill>
                            <a:schemeClr val="bg1"/>
                          </a:solidFill>
                          <a:effectLst/>
                        </a:rPr>
                        <a:t>-1</a:t>
                      </a:r>
                      <a:r>
                        <a:rPr lang="tr-TR" sz="1400" kern="100">
                          <a:solidFill>
                            <a:schemeClr val="bg1"/>
                          </a:solidFill>
                          <a:effectLst/>
                        </a:rPr>
                        <a:t>5.50</a:t>
                      </a:r>
                      <a:endParaRPr lang="en-US" sz="1400" kern="100">
                        <a:solidFill>
                          <a:schemeClr val="bg1"/>
                        </a:solidFill>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DPP Aspect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US" sz="1400" kern="100">
                          <a:effectLst/>
                        </a:rPr>
                        <a:t>30 min</a:t>
                      </a:r>
                      <a:endParaRPr lang="en-US" sz="1400" kern="100">
                        <a:effectLst/>
                        <a:latin typeface="Aptos"/>
                        <a:ea typeface="Aptos" panose="020B0004020202020204" pitchFamily="34" charset="0"/>
                        <a:cs typeface="Times New Roman"/>
                      </a:endParaRPr>
                    </a:p>
                  </a:txBody>
                  <a:tcPr marL="68580" marR="68580" marT="0" marB="0"/>
                </a:tc>
                <a:tc>
                  <a:txBody>
                    <a:bodyPr/>
                    <a:lstStyle/>
                    <a:p>
                      <a:pPr>
                        <a:buNone/>
                      </a:pPr>
                      <a:r>
                        <a:rPr lang="en-US" sz="1400" kern="100">
                          <a:effectLst/>
                        </a:rPr>
                        <a:t>Fraunhofer IZM</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0795935"/>
                  </a:ext>
                </a:extLst>
              </a:tr>
              <a:tr h="271849">
                <a:tc>
                  <a:txBody>
                    <a:bodyPr/>
                    <a:lstStyle/>
                    <a:p>
                      <a:pPr lvl="0">
                        <a:buNone/>
                      </a:pPr>
                      <a:r>
                        <a:rPr lang="en-US" sz="1400" kern="100">
                          <a:solidFill>
                            <a:schemeClr val="bg1"/>
                          </a:solidFill>
                          <a:effectLst/>
                        </a:rPr>
                        <a:t>1</a:t>
                      </a:r>
                      <a:r>
                        <a:rPr lang="tr-TR" sz="1400" kern="100">
                          <a:solidFill>
                            <a:schemeClr val="bg1"/>
                          </a:solidFill>
                          <a:effectLst/>
                        </a:rPr>
                        <a:t>5</a:t>
                      </a:r>
                      <a:r>
                        <a:rPr lang="en-US" sz="1400" kern="100">
                          <a:solidFill>
                            <a:schemeClr val="bg1"/>
                          </a:solidFill>
                          <a:effectLst/>
                        </a:rPr>
                        <a:t>.</a:t>
                      </a:r>
                      <a:r>
                        <a:rPr lang="tr-TR" sz="1400" kern="100">
                          <a:solidFill>
                            <a:schemeClr val="bg1"/>
                          </a:solidFill>
                          <a:effectLst/>
                        </a:rPr>
                        <a:t>5</a:t>
                      </a:r>
                      <a:r>
                        <a:rPr lang="en-US" sz="1400" kern="100">
                          <a:solidFill>
                            <a:schemeClr val="bg1"/>
                          </a:solidFill>
                          <a:effectLst/>
                        </a:rPr>
                        <a:t>0-1</a:t>
                      </a:r>
                      <a:r>
                        <a:rPr lang="tr-TR" sz="1400" kern="100">
                          <a:solidFill>
                            <a:schemeClr val="bg1"/>
                          </a:solidFill>
                          <a:effectLst/>
                        </a:rPr>
                        <a:t>6</a:t>
                      </a:r>
                      <a:r>
                        <a:rPr lang="en-US" sz="1400" kern="100">
                          <a:solidFill>
                            <a:schemeClr val="bg1"/>
                          </a:solidFill>
                          <a:effectLst/>
                        </a:rPr>
                        <a:t>:</a:t>
                      </a:r>
                      <a:r>
                        <a:rPr lang="tr-TR" sz="1400" kern="100">
                          <a:solidFill>
                            <a:schemeClr val="bg1"/>
                          </a:solidFill>
                          <a:effectLst/>
                        </a:rPr>
                        <a:t>00</a:t>
                      </a:r>
                      <a:endParaRPr lang="en-US" sz="1400" kern="100">
                        <a:solidFill>
                          <a:schemeClr val="bg1"/>
                        </a:solidFill>
                        <a:effectLst/>
                        <a:latin typeface="Aptos"/>
                        <a:cs typeface="Times New Roman"/>
                      </a:endParaRPr>
                    </a:p>
                  </a:txBody>
                  <a:tcPr marL="68580" marR="68580" marT="0" marB="0"/>
                </a:tc>
                <a:tc>
                  <a:txBody>
                    <a:bodyPr/>
                    <a:lstStyle/>
                    <a:p>
                      <a:pPr lvl="0">
                        <a:buNone/>
                      </a:pPr>
                      <a:r>
                        <a:rPr lang="en-US" sz="1400" kern="100">
                          <a:effectLst/>
                        </a:rPr>
                        <a:t>Closing words and next steps</a:t>
                      </a:r>
                      <a:endParaRPr lang="en-US" sz="1400" kern="100">
                        <a:effectLst/>
                        <a:latin typeface="Aptos"/>
                        <a:cs typeface="Times New Roman"/>
                      </a:endParaRPr>
                    </a:p>
                  </a:txBody>
                  <a:tcPr marL="68580" marR="68580" marT="0" marB="0"/>
                </a:tc>
                <a:tc>
                  <a:txBody>
                    <a:bodyPr/>
                    <a:lstStyle/>
                    <a:p>
                      <a:pPr lvl="0">
                        <a:buNone/>
                      </a:pPr>
                      <a:r>
                        <a:rPr lang="en-US" sz="1400" kern="100">
                          <a:effectLst/>
                        </a:rPr>
                        <a:t>10 mins</a:t>
                      </a:r>
                      <a:endParaRPr lang="en-US" sz="1400" kern="100">
                        <a:effectLst/>
                        <a:latin typeface="Aptos"/>
                        <a:cs typeface="Times New Roman"/>
                      </a:endParaRPr>
                    </a:p>
                  </a:txBody>
                  <a:tcPr marL="68580" marR="68580" marT="0" marB="0"/>
                </a:tc>
                <a:tc>
                  <a:txBody>
                    <a:bodyPr/>
                    <a:lstStyle/>
                    <a:p>
                      <a:pPr lvl="0">
                        <a:buNone/>
                      </a:pPr>
                      <a:r>
                        <a:rPr lang="en-US" sz="1400" kern="100">
                          <a:effectLst/>
                        </a:rPr>
                        <a:t>Trinomics &amp; Oeko-Institute</a:t>
                      </a:r>
                      <a:endParaRPr lang="en-US" sz="1400" kern="100">
                        <a:effectLst/>
                        <a:latin typeface="Aptos"/>
                        <a:cs typeface="Times New Roman"/>
                      </a:endParaRPr>
                    </a:p>
                  </a:txBody>
                  <a:tcPr marL="68580" marR="68580" marT="0" marB="0"/>
                </a:tc>
                <a:extLst>
                  <a:ext uri="{0D108BD9-81ED-4DB2-BD59-A6C34878D82A}">
                    <a16:rowId xmlns:a16="http://schemas.microsoft.com/office/drawing/2014/main" val="168132330"/>
                  </a:ext>
                </a:extLst>
              </a:tr>
            </a:tbl>
          </a:graphicData>
        </a:graphic>
      </p:graphicFrame>
    </p:spTree>
    <p:extLst>
      <p:ext uri="{BB962C8B-B14F-4D97-AF65-F5344CB8AC3E}">
        <p14:creationId xmlns:p14="http://schemas.microsoft.com/office/powerpoint/2010/main" val="10874263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42441-A85E-5DA9-7A33-AA8AB46B0B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F7088-4172-3228-B4F7-DA0B443211DF}"/>
              </a:ext>
            </a:extLst>
          </p:cNvPr>
          <p:cNvSpPr>
            <a:spLocks noGrp="1"/>
          </p:cNvSpPr>
          <p:nvPr>
            <p:ph type="title"/>
          </p:nvPr>
        </p:nvSpPr>
        <p:spPr>
          <a:xfrm>
            <a:off x="1045038" y="1736726"/>
            <a:ext cx="5902027" cy="2852737"/>
          </a:xfrm>
        </p:spPr>
        <p:txBody>
          <a:bodyPr/>
          <a:lstStyle/>
          <a:p>
            <a:r>
              <a:rPr lang="en-US" noProof="0"/>
              <a:t>Preparatory Study: LCA Findings</a:t>
            </a:r>
            <a:endParaRPr lang="en-GB" noProof="0"/>
          </a:p>
        </p:txBody>
      </p:sp>
      <p:sp>
        <p:nvSpPr>
          <p:cNvPr id="3" name="Text Placeholder 2">
            <a:extLst>
              <a:ext uri="{FF2B5EF4-FFF2-40B4-BE49-F238E27FC236}">
                <a16:creationId xmlns:a16="http://schemas.microsoft.com/office/drawing/2014/main" id="{97B8BE0A-F5A0-9ECB-6989-7E42B9939A8F}"/>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F794747C-6440-2796-D3C9-CA5C23372E1F}"/>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42509048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7A84-728B-2CD0-A7CA-275F56181867}"/>
              </a:ext>
            </a:extLst>
          </p:cNvPr>
          <p:cNvSpPr>
            <a:spLocks noGrp="1"/>
          </p:cNvSpPr>
          <p:nvPr>
            <p:ph type="title"/>
          </p:nvPr>
        </p:nvSpPr>
        <p:spPr/>
        <p:txBody>
          <a:bodyPr/>
          <a:lstStyle/>
          <a:p>
            <a:r>
              <a:rPr lang="tr-TR"/>
              <a:t>LCA </a:t>
            </a:r>
            <a:r>
              <a:rPr lang="it-IT"/>
              <a:t>Task: goal and coverage of the </a:t>
            </a:r>
            <a:r>
              <a:rPr lang="it-IT" err="1"/>
              <a:t>analysis</a:t>
            </a:r>
            <a:endParaRPr lang="en-US"/>
          </a:p>
        </p:txBody>
      </p:sp>
      <p:sp>
        <p:nvSpPr>
          <p:cNvPr id="3" name="Content Placeholder 2">
            <a:extLst>
              <a:ext uri="{FF2B5EF4-FFF2-40B4-BE49-F238E27FC236}">
                <a16:creationId xmlns:a16="http://schemas.microsoft.com/office/drawing/2014/main" id="{D54C0F05-4D02-8AA9-0862-1FF2915FF8A7}"/>
              </a:ext>
            </a:extLst>
          </p:cNvPr>
          <p:cNvSpPr>
            <a:spLocks noGrp="1"/>
          </p:cNvSpPr>
          <p:nvPr>
            <p:ph idx="1"/>
          </p:nvPr>
        </p:nvSpPr>
        <p:spPr/>
        <p:txBody>
          <a:bodyPr>
            <a:normAutofit lnSpcReduction="10000"/>
          </a:bodyPr>
          <a:lstStyle/>
          <a:p>
            <a:r>
              <a:rPr lang="en-US" sz="1800">
                <a:solidFill>
                  <a:schemeClr val="bg1"/>
                </a:solidFill>
                <a:highlight>
                  <a:srgbClr val="39C1CD"/>
                </a:highlight>
              </a:rPr>
              <a:t>Goal of the task</a:t>
            </a:r>
            <a:r>
              <a:rPr lang="en-US" sz="1800"/>
              <a:t>: </a:t>
            </a:r>
          </a:p>
          <a:p>
            <a:pPr lvl="1"/>
            <a:r>
              <a:rPr lang="en-US" sz="1600"/>
              <a:t>Identify the main environmental hotspots of furniture products, components and processes (“what matters” and “where” in the value chain)</a:t>
            </a:r>
          </a:p>
          <a:p>
            <a:pPr lvl="1"/>
            <a:r>
              <a:rPr lang="en-US" sz="1600"/>
              <a:t>Evaluate the availability of data for informing the base cases and their assessment</a:t>
            </a:r>
          </a:p>
          <a:p>
            <a:pPr lvl="1"/>
            <a:r>
              <a:rPr lang="en-US" sz="1600"/>
              <a:t>Identify main knowledge gaps and data collection needs</a:t>
            </a:r>
          </a:p>
          <a:p>
            <a:pPr>
              <a:spcBef>
                <a:spcPts val="1200"/>
              </a:spcBef>
            </a:pPr>
            <a:r>
              <a:rPr lang="en-US" sz="1800">
                <a:solidFill>
                  <a:schemeClr val="bg1"/>
                </a:solidFill>
                <a:highlight>
                  <a:srgbClr val="39C1CD"/>
                </a:highlight>
              </a:rPr>
              <a:t>Body of documentation </a:t>
            </a:r>
            <a:r>
              <a:rPr lang="en-US" sz="1800" err="1"/>
              <a:t>analysed</a:t>
            </a:r>
            <a:r>
              <a:rPr lang="en-US" sz="1800"/>
              <a:t>:</a:t>
            </a:r>
          </a:p>
          <a:p>
            <a:pPr lvl="1"/>
            <a:r>
              <a:rPr lang="en-US" sz="1600"/>
              <a:t>Scientific publications on LCAs and environmental assessment of furniture (2014-2026), public technical sources, projects funded under HE or previous funding </a:t>
            </a:r>
            <a:r>
              <a:rPr lang="en-US" sz="1600" err="1"/>
              <a:t>programmes</a:t>
            </a:r>
            <a:endParaRPr lang="en-US" sz="1600"/>
          </a:p>
          <a:p>
            <a:pPr lvl="1"/>
            <a:r>
              <a:rPr lang="en-US" sz="1600"/>
              <a:t>EPDs published with different </a:t>
            </a:r>
            <a:r>
              <a:rPr lang="en-US" sz="1600" err="1"/>
              <a:t>programme</a:t>
            </a:r>
            <a:r>
              <a:rPr lang="en-US" sz="1600"/>
              <a:t> operators (global scale) (&gt; 350), valid, publicly accessible</a:t>
            </a:r>
          </a:p>
          <a:p>
            <a:pPr>
              <a:spcBef>
                <a:spcPts val="1200"/>
              </a:spcBef>
            </a:pPr>
            <a:r>
              <a:rPr lang="en-US" sz="1800">
                <a:solidFill>
                  <a:schemeClr val="bg1"/>
                </a:solidFill>
                <a:highlight>
                  <a:srgbClr val="39C1CD"/>
                </a:highlight>
              </a:rPr>
              <a:t>Coverage of the information</a:t>
            </a:r>
          </a:p>
          <a:p>
            <a:pPr lvl="1"/>
            <a:r>
              <a:rPr lang="en-US" sz="1600"/>
              <a:t>Indoor furniture mainly, including seatings, desks and tables, storage furniture and wood-based panels</a:t>
            </a:r>
          </a:p>
          <a:p>
            <a:pPr lvl="1"/>
            <a:r>
              <a:rPr lang="en-US" sz="1600"/>
              <a:t>Less covered: beds, outdoor, kitchens, children’s and multifunctional furniture</a:t>
            </a:r>
          </a:p>
          <a:p>
            <a:pPr lvl="1"/>
            <a:r>
              <a:rPr lang="en-US" sz="1600"/>
              <a:t>Good level of details of materials used in the different applications, current trends in material types to be confirmed (e.g., rattan, cork, bamboo, …)</a:t>
            </a:r>
          </a:p>
        </p:txBody>
      </p:sp>
      <p:sp>
        <p:nvSpPr>
          <p:cNvPr id="4" name="Text Placeholder 3">
            <a:extLst>
              <a:ext uri="{FF2B5EF4-FFF2-40B4-BE49-F238E27FC236}">
                <a16:creationId xmlns:a16="http://schemas.microsoft.com/office/drawing/2014/main" id="{EB1D7789-8271-4D1F-D8A6-DC8A90728C69}"/>
              </a:ext>
            </a:extLst>
          </p:cNvPr>
          <p:cNvSpPr>
            <a:spLocks noGrp="1"/>
          </p:cNvSpPr>
          <p:nvPr>
            <p:ph type="body" idx="13"/>
          </p:nvPr>
        </p:nvSpPr>
        <p:spPr/>
        <p:txBody>
          <a:bodyPr/>
          <a:lstStyle/>
          <a:p>
            <a:endParaRPr lang="en-US"/>
          </a:p>
        </p:txBody>
      </p:sp>
    </p:spTree>
    <p:extLst>
      <p:ext uri="{BB962C8B-B14F-4D97-AF65-F5344CB8AC3E}">
        <p14:creationId xmlns:p14="http://schemas.microsoft.com/office/powerpoint/2010/main" val="23204990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F34A3D-E91F-54CE-B6F8-09D50E382225}"/>
              </a:ext>
            </a:extLst>
          </p:cNvPr>
          <p:cNvSpPr>
            <a:spLocks noGrp="1"/>
          </p:cNvSpPr>
          <p:nvPr>
            <p:ph type="title"/>
          </p:nvPr>
        </p:nvSpPr>
        <p:spPr/>
        <p:txBody>
          <a:bodyPr/>
          <a:lstStyle/>
          <a:p>
            <a:r>
              <a:rPr lang="it-IT"/>
              <a:t>Task LCA: </a:t>
            </a:r>
            <a:r>
              <a:rPr lang="it-IT" err="1"/>
              <a:t>main</a:t>
            </a:r>
            <a:r>
              <a:rPr lang="it-IT"/>
              <a:t> </a:t>
            </a:r>
            <a:r>
              <a:rPr lang="it-IT" err="1"/>
              <a:t>findings</a:t>
            </a:r>
            <a:endParaRPr lang="it-IT"/>
          </a:p>
        </p:txBody>
      </p:sp>
      <p:sp>
        <p:nvSpPr>
          <p:cNvPr id="3" name="Segnaposto contenuto 2">
            <a:extLst>
              <a:ext uri="{FF2B5EF4-FFF2-40B4-BE49-F238E27FC236}">
                <a16:creationId xmlns:a16="http://schemas.microsoft.com/office/drawing/2014/main" id="{AB76FBCC-0776-51CB-58E0-2A5B48B0112B}"/>
              </a:ext>
            </a:extLst>
          </p:cNvPr>
          <p:cNvSpPr>
            <a:spLocks noGrp="1"/>
          </p:cNvSpPr>
          <p:nvPr>
            <p:ph idx="1"/>
          </p:nvPr>
        </p:nvSpPr>
        <p:spPr/>
        <p:txBody>
          <a:bodyPr>
            <a:normAutofit fontScale="92500" lnSpcReduction="10000"/>
          </a:bodyPr>
          <a:lstStyle/>
          <a:p>
            <a:r>
              <a:rPr lang="en-GB" sz="1800" noProof="0"/>
              <a:t>The analysis of the environmental hotspots confirmed the findings that informed the current Ecolabel criteria:</a:t>
            </a:r>
          </a:p>
          <a:p>
            <a:pPr lvl="1"/>
            <a:r>
              <a:rPr lang="en-GB" sz="1600" noProof="0"/>
              <a:t>Relevance of the production and supply of materials (&gt; 80% of environmental impacts), with differences according to the product categories</a:t>
            </a:r>
          </a:p>
          <a:p>
            <a:pPr lvl="1"/>
            <a:r>
              <a:rPr lang="en-GB" sz="1600" noProof="0"/>
              <a:t>Manufacturing contributes on average 10%, with relevant contributions coming from finishing processes, resins and energy </a:t>
            </a:r>
          </a:p>
          <a:p>
            <a:pPr lvl="1"/>
            <a:r>
              <a:rPr lang="en-GB" sz="1600" noProof="0"/>
              <a:t>End of life depends on the type of product (material composition, structure and treatment route) but it is not negligible</a:t>
            </a:r>
          </a:p>
          <a:p>
            <a:r>
              <a:rPr lang="en-GB" sz="1800" noProof="0"/>
              <a:t>This information is used to size the relevance of the impacts for this product category, and for understanding where more improvements opportunities exist. However, these are not related to single interventions but to their combined effects:</a:t>
            </a:r>
          </a:p>
          <a:p>
            <a:pPr lvl="1"/>
            <a:r>
              <a:rPr lang="en-GB" sz="1600" noProof="0"/>
              <a:t>Improved end of life performances are driven by design choices beyond materials, and by performance characteristics that affect e.g., modularity, durability</a:t>
            </a:r>
          </a:p>
          <a:p>
            <a:pPr lvl="1"/>
            <a:r>
              <a:rPr lang="en-GB" sz="1600" noProof="0"/>
              <a:t>Service life and durability: the analysed studies consider a default durability (set by product category rules) of 10-15 years; limited information on measures to extend the durability</a:t>
            </a:r>
          </a:p>
          <a:p>
            <a:pPr lvl="1"/>
            <a:r>
              <a:rPr lang="en-GB" sz="1600" noProof="0"/>
              <a:t>Durability is informed by </a:t>
            </a:r>
            <a:r>
              <a:rPr lang="en-US" sz="1600" noProof="0"/>
              <a:t>cyclic loading and other stress tests performed according to relevant furniture standards </a:t>
            </a:r>
            <a:r>
              <a:rPr lang="en-US" sz="1600" noProof="0">
                <a:sym typeface="Wingdings" panose="05000000000000000000" pitchFamily="2" charset="2"/>
              </a:rPr>
              <a:t> need to define criteria for the different product groups</a:t>
            </a:r>
            <a:endParaRPr lang="en-GB" sz="1600" noProof="0"/>
          </a:p>
        </p:txBody>
      </p:sp>
      <p:sp>
        <p:nvSpPr>
          <p:cNvPr id="4" name="Segnaposto testo 3">
            <a:extLst>
              <a:ext uri="{FF2B5EF4-FFF2-40B4-BE49-F238E27FC236}">
                <a16:creationId xmlns:a16="http://schemas.microsoft.com/office/drawing/2014/main" id="{3ECCDF71-032E-B4CB-093B-B93A107CFE9E}"/>
              </a:ext>
            </a:extLst>
          </p:cNvPr>
          <p:cNvSpPr>
            <a:spLocks noGrp="1"/>
          </p:cNvSpPr>
          <p:nvPr>
            <p:ph type="body" idx="13"/>
          </p:nvPr>
        </p:nvSpPr>
        <p:spPr/>
        <p:txBody>
          <a:bodyPr/>
          <a:lstStyle/>
          <a:p>
            <a:endParaRPr lang="it-IT"/>
          </a:p>
        </p:txBody>
      </p:sp>
    </p:spTree>
    <p:extLst>
      <p:ext uri="{BB962C8B-B14F-4D97-AF65-F5344CB8AC3E}">
        <p14:creationId xmlns:p14="http://schemas.microsoft.com/office/powerpoint/2010/main" val="9784600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A4F003-2094-DC70-B7B6-4188F3F7AF30}"/>
              </a:ext>
            </a:extLst>
          </p:cNvPr>
          <p:cNvSpPr>
            <a:spLocks noGrp="1"/>
          </p:cNvSpPr>
          <p:nvPr>
            <p:ph type="title"/>
          </p:nvPr>
        </p:nvSpPr>
        <p:spPr/>
        <p:txBody>
          <a:bodyPr/>
          <a:lstStyle/>
          <a:p>
            <a:r>
              <a:rPr lang="it-IT"/>
              <a:t>LCA Task: </a:t>
            </a:r>
            <a:r>
              <a:rPr lang="it-IT" err="1"/>
              <a:t>main</a:t>
            </a:r>
            <a:r>
              <a:rPr lang="it-IT"/>
              <a:t> </a:t>
            </a:r>
            <a:r>
              <a:rPr lang="it-IT" err="1"/>
              <a:t>findings</a:t>
            </a:r>
            <a:endParaRPr lang="it-IT"/>
          </a:p>
        </p:txBody>
      </p:sp>
      <p:sp>
        <p:nvSpPr>
          <p:cNvPr id="3" name="Segnaposto contenuto 2">
            <a:extLst>
              <a:ext uri="{FF2B5EF4-FFF2-40B4-BE49-F238E27FC236}">
                <a16:creationId xmlns:a16="http://schemas.microsoft.com/office/drawing/2014/main" id="{0FB1C05F-D205-9501-0678-10CD68557934}"/>
              </a:ext>
            </a:extLst>
          </p:cNvPr>
          <p:cNvSpPr>
            <a:spLocks noGrp="1"/>
          </p:cNvSpPr>
          <p:nvPr>
            <p:ph idx="1"/>
          </p:nvPr>
        </p:nvSpPr>
        <p:spPr>
          <a:xfrm>
            <a:off x="1033157" y="1163808"/>
            <a:ext cx="10478905" cy="682575"/>
          </a:xfrm>
        </p:spPr>
        <p:txBody>
          <a:bodyPr>
            <a:normAutofit/>
          </a:bodyPr>
          <a:lstStyle/>
          <a:p>
            <a:r>
              <a:rPr lang="it-IT" sz="1800"/>
              <a:t>Bill of </a:t>
            </a:r>
            <a:r>
              <a:rPr lang="it-IT" sz="1800" err="1"/>
              <a:t>Materials</a:t>
            </a:r>
            <a:r>
              <a:rPr lang="it-IT" sz="1800"/>
              <a:t> </a:t>
            </a:r>
            <a:r>
              <a:rPr lang="it-IT" sz="1800" err="1"/>
              <a:t>defined</a:t>
            </a:r>
            <a:r>
              <a:rPr lang="it-IT" sz="1800"/>
              <a:t> for the </a:t>
            </a:r>
            <a:r>
              <a:rPr lang="it-IT" sz="1800" err="1"/>
              <a:t>main</a:t>
            </a:r>
            <a:r>
              <a:rPr lang="it-IT" sz="1800"/>
              <a:t> </a:t>
            </a:r>
            <a:r>
              <a:rPr lang="it-IT" sz="1800" err="1"/>
              <a:t>functional</a:t>
            </a:r>
            <a:r>
              <a:rPr lang="it-IT" sz="1800"/>
              <a:t> groups of </a:t>
            </a:r>
            <a:r>
              <a:rPr lang="it-IT" sz="1800" err="1"/>
              <a:t>furniture</a:t>
            </a:r>
            <a:r>
              <a:rPr lang="it-IT" sz="1800"/>
              <a:t>, building </a:t>
            </a:r>
            <a:r>
              <a:rPr lang="it-IT" sz="1800" err="1"/>
              <a:t>upon</a:t>
            </a:r>
            <a:r>
              <a:rPr lang="it-IT" sz="1800"/>
              <a:t> the </a:t>
            </a:r>
            <a:r>
              <a:rPr lang="it-IT" sz="1800" err="1"/>
              <a:t>ongoing</a:t>
            </a:r>
            <a:r>
              <a:rPr lang="it-IT" sz="1800"/>
              <a:t> work in CEN/TC 207, and for </a:t>
            </a:r>
            <a:r>
              <a:rPr lang="it-IT" sz="1800" err="1"/>
              <a:t>subgroups</a:t>
            </a:r>
            <a:r>
              <a:rPr lang="it-IT" sz="1800"/>
              <a:t> in </a:t>
            </a:r>
            <a:r>
              <a:rPr lang="it-IT" sz="1800" err="1"/>
              <a:t>these</a:t>
            </a:r>
            <a:r>
              <a:rPr lang="it-IT" sz="1800"/>
              <a:t> </a:t>
            </a:r>
            <a:r>
              <a:rPr lang="it-IT" sz="1800" err="1"/>
              <a:t>categories</a:t>
            </a:r>
            <a:endParaRPr lang="it-IT" sz="1800"/>
          </a:p>
        </p:txBody>
      </p:sp>
      <p:sp>
        <p:nvSpPr>
          <p:cNvPr id="5" name="Segnaposto contenuto 2">
            <a:extLst>
              <a:ext uri="{FF2B5EF4-FFF2-40B4-BE49-F238E27FC236}">
                <a16:creationId xmlns:a16="http://schemas.microsoft.com/office/drawing/2014/main" id="{D951D75F-F733-FBF5-44CC-EB8069680876}"/>
              </a:ext>
            </a:extLst>
          </p:cNvPr>
          <p:cNvSpPr>
            <a:spLocks noGrp="1"/>
          </p:cNvSpPr>
          <p:nvPr/>
        </p:nvSpPr>
        <p:spPr>
          <a:xfrm>
            <a:off x="1224493" y="1805857"/>
            <a:ext cx="4661060" cy="463117"/>
          </a:xfrm>
          <a:prstGeom prst="rect">
            <a:avLst/>
          </a:prstGeom>
        </p:spPr>
        <p:txBody>
          <a:bodyPr vert="horz" lIns="91440" tIns="45720" rIns="91440" bIns="45720" rtlCol="0">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it-IT" sz="1400" b="1">
                <a:solidFill>
                  <a:schemeClr val="tx1"/>
                </a:solidFill>
              </a:rPr>
              <a:t>4 </a:t>
            </a:r>
            <a:r>
              <a:rPr lang="it-IT" sz="1400" b="1" err="1">
                <a:solidFill>
                  <a:schemeClr val="tx1"/>
                </a:solidFill>
              </a:rPr>
              <a:t>functional</a:t>
            </a:r>
            <a:r>
              <a:rPr lang="it-IT" sz="1400" b="1">
                <a:solidFill>
                  <a:schemeClr val="tx1"/>
                </a:solidFill>
              </a:rPr>
              <a:t> groups + 1</a:t>
            </a:r>
            <a:r>
              <a:rPr lang="it-IT">
                <a:solidFill>
                  <a:schemeClr val="tx1"/>
                </a:solidFill>
              </a:rPr>
              <a:t>:</a:t>
            </a:r>
          </a:p>
          <a:p>
            <a:pPr marL="0" lvl="1" indent="0">
              <a:buNone/>
            </a:pPr>
            <a:endParaRPr lang="en-US" sz="1400">
              <a:solidFill>
                <a:srgbClr val="17212B"/>
              </a:solidFill>
            </a:endParaRPr>
          </a:p>
          <a:p>
            <a:pPr marL="285750" lvl="1" indent="-285750">
              <a:buFont typeface="Arial,Sans-Serif" pitchFamily="2" charset="2"/>
              <a:buChar char="•"/>
            </a:pPr>
            <a:endParaRPr lang="en-US">
              <a:solidFill>
                <a:srgbClr val="17212B"/>
              </a:solidFill>
            </a:endParaRPr>
          </a:p>
          <a:p>
            <a:pPr marL="285750" lvl="1" indent="-285750">
              <a:buFont typeface="Arial,Sans-Serif" pitchFamily="2" charset="2"/>
              <a:buChar char="•"/>
            </a:pPr>
            <a:endParaRPr lang="en-US">
              <a:solidFill>
                <a:srgbClr val="17212B"/>
              </a:solidFill>
            </a:endParaRPr>
          </a:p>
          <a:p>
            <a:endParaRPr lang="it-IT" sz="1800"/>
          </a:p>
        </p:txBody>
      </p:sp>
      <p:sp>
        <p:nvSpPr>
          <p:cNvPr id="6" name="Text 3">
            <a:extLst>
              <a:ext uri="{FF2B5EF4-FFF2-40B4-BE49-F238E27FC236}">
                <a16:creationId xmlns:a16="http://schemas.microsoft.com/office/drawing/2014/main" id="{85D9971C-3F5F-C19F-F626-768C97ECF687}"/>
              </a:ext>
            </a:extLst>
          </p:cNvPr>
          <p:cNvSpPr/>
          <p:nvPr/>
        </p:nvSpPr>
        <p:spPr>
          <a:xfrm>
            <a:off x="3215088" y="2240114"/>
            <a:ext cx="1897397" cy="438912"/>
          </a:xfrm>
          <a:prstGeom prst="roundRect">
            <a:avLst/>
          </a:prstGeom>
          <a:solidFill>
            <a:srgbClr val="00B0F0"/>
          </a:solidFill>
          <a:ln w="10160">
            <a:solidFill>
              <a:srgbClr val="C6DCE6"/>
            </a:solidFill>
          </a:ln>
        </p:spPr>
        <p:txBody>
          <a:bodyPr wrap="square" lIns="1524" tIns="1524" rIns="1524" bIns="1524" rtlCol="0" anchor="ctr">
            <a:normAutofit fontScale="92500" lnSpcReduction="10000"/>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chemeClr val="bg1"/>
                </a:solidFill>
                <a:latin typeface="Arial" pitchFamily="34" charset="0"/>
                <a:ea typeface="Arial" pitchFamily="34" charset="-122"/>
                <a:cs typeface="Arial" pitchFamily="34" charset="-120"/>
              </a:rPr>
              <a:t>Storage furniture
e.g., </a:t>
            </a:r>
            <a:r>
              <a:rPr lang="en-US" sz="1000">
                <a:solidFill>
                  <a:schemeClr val="bg1"/>
                </a:solidFill>
                <a:latin typeface="Arial" pitchFamily="34" charset="0"/>
                <a:ea typeface="Arial" pitchFamily="34" charset="-122"/>
                <a:cs typeface="Arial" pitchFamily="34" charset="-120"/>
              </a:rPr>
              <a:t>cabinets, wardrobes, bookshelves</a:t>
            </a:r>
            <a:endParaRPr lang="en-US" sz="1000">
              <a:solidFill>
                <a:schemeClr val="bg1"/>
              </a:solidFill>
            </a:endParaRPr>
          </a:p>
        </p:txBody>
      </p:sp>
      <p:sp>
        <p:nvSpPr>
          <p:cNvPr id="7" name="Text 4">
            <a:extLst>
              <a:ext uri="{FF2B5EF4-FFF2-40B4-BE49-F238E27FC236}">
                <a16:creationId xmlns:a16="http://schemas.microsoft.com/office/drawing/2014/main" id="{1BD95632-AFC0-5121-B330-C60A00DDB782}"/>
              </a:ext>
            </a:extLst>
          </p:cNvPr>
          <p:cNvSpPr/>
          <p:nvPr/>
        </p:nvSpPr>
        <p:spPr>
          <a:xfrm>
            <a:off x="869283" y="2220603"/>
            <a:ext cx="1897397" cy="438912"/>
          </a:xfrm>
          <a:prstGeom prst="roundRect">
            <a:avLst/>
          </a:prstGeom>
          <a:solidFill>
            <a:srgbClr val="A6BBC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chemeClr val="bg1"/>
                </a:solidFill>
                <a:latin typeface="Arial" pitchFamily="34" charset="0"/>
                <a:ea typeface="Arial" pitchFamily="34" charset="-122"/>
                <a:cs typeface="Arial" pitchFamily="34" charset="-120"/>
              </a:rPr>
              <a:t>Seating furniture
e.g., </a:t>
            </a:r>
            <a:r>
              <a:rPr lang="en-US" sz="1000">
                <a:solidFill>
                  <a:schemeClr val="bg1"/>
                </a:solidFill>
                <a:latin typeface="Arial" pitchFamily="34" charset="0"/>
                <a:ea typeface="Arial" pitchFamily="34" charset="-122"/>
                <a:cs typeface="Arial" pitchFamily="34" charset="-120"/>
              </a:rPr>
              <a:t>chairs, sofas</a:t>
            </a:r>
            <a:endParaRPr lang="en-US" sz="1000">
              <a:solidFill>
                <a:schemeClr val="bg1"/>
              </a:solidFill>
            </a:endParaRPr>
          </a:p>
        </p:txBody>
      </p:sp>
      <p:sp>
        <p:nvSpPr>
          <p:cNvPr id="8" name="Text 5">
            <a:extLst>
              <a:ext uri="{FF2B5EF4-FFF2-40B4-BE49-F238E27FC236}">
                <a16:creationId xmlns:a16="http://schemas.microsoft.com/office/drawing/2014/main" id="{44CC4119-7546-0FBF-FA5C-56A05387443A}"/>
              </a:ext>
            </a:extLst>
          </p:cNvPr>
          <p:cNvSpPr/>
          <p:nvPr/>
        </p:nvSpPr>
        <p:spPr>
          <a:xfrm>
            <a:off x="7674115" y="2277945"/>
            <a:ext cx="1897397" cy="438912"/>
          </a:xfrm>
          <a:prstGeom prst="roundRect">
            <a:avLst/>
          </a:prstGeom>
          <a:solidFill>
            <a:schemeClr val="accent4">
              <a:lumMod val="40000"/>
              <a:lumOff val="6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Bed frames
e.g., </a:t>
            </a:r>
            <a:r>
              <a:rPr lang="en-US" sz="1000">
                <a:solidFill>
                  <a:srgbClr val="0B2E45"/>
                </a:solidFill>
                <a:latin typeface="Arial" pitchFamily="34" charset="0"/>
                <a:ea typeface="Arial" pitchFamily="34" charset="-122"/>
                <a:cs typeface="Arial" pitchFamily="34" charset="-120"/>
              </a:rPr>
              <a:t>excluding mattresses</a:t>
            </a:r>
            <a:endParaRPr lang="en-US" sz="1000"/>
          </a:p>
        </p:txBody>
      </p:sp>
      <p:sp>
        <p:nvSpPr>
          <p:cNvPr id="9" name="Text 6">
            <a:extLst>
              <a:ext uri="{FF2B5EF4-FFF2-40B4-BE49-F238E27FC236}">
                <a16:creationId xmlns:a16="http://schemas.microsoft.com/office/drawing/2014/main" id="{E954020B-3248-7C08-6CC2-5447C29EE4BE}"/>
              </a:ext>
            </a:extLst>
          </p:cNvPr>
          <p:cNvSpPr/>
          <p:nvPr/>
        </p:nvSpPr>
        <p:spPr>
          <a:xfrm>
            <a:off x="5435612" y="2250372"/>
            <a:ext cx="1897397" cy="438912"/>
          </a:xfrm>
          <a:prstGeom prst="roundRect">
            <a:avLst/>
          </a:prstGeom>
          <a:solidFill>
            <a:schemeClr val="accent6">
              <a:lumMod val="75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chemeClr val="bg1"/>
                </a:solidFill>
                <a:latin typeface="Arial" pitchFamily="34" charset="0"/>
                <a:ea typeface="Arial" pitchFamily="34" charset="-122"/>
                <a:cs typeface="Arial" pitchFamily="34" charset="-120"/>
              </a:rPr>
              <a:t>Tables and work surfaces
e.g., </a:t>
            </a:r>
            <a:r>
              <a:rPr lang="en-US" sz="1000">
                <a:solidFill>
                  <a:schemeClr val="bg1"/>
                </a:solidFill>
                <a:latin typeface="Arial" pitchFamily="34" charset="0"/>
                <a:ea typeface="Arial" pitchFamily="34" charset="-122"/>
                <a:cs typeface="Arial" pitchFamily="34" charset="-120"/>
              </a:rPr>
              <a:t>dining tables, desks</a:t>
            </a:r>
            <a:endParaRPr lang="en-US" sz="1000">
              <a:solidFill>
                <a:schemeClr val="bg1"/>
              </a:solidFill>
            </a:endParaRPr>
          </a:p>
        </p:txBody>
      </p:sp>
      <p:sp>
        <p:nvSpPr>
          <p:cNvPr id="10" name="Text 7">
            <a:extLst>
              <a:ext uri="{FF2B5EF4-FFF2-40B4-BE49-F238E27FC236}">
                <a16:creationId xmlns:a16="http://schemas.microsoft.com/office/drawing/2014/main" id="{1C6BC1DD-F05B-98DD-CCA8-964905E10597}"/>
              </a:ext>
            </a:extLst>
          </p:cNvPr>
          <p:cNvSpPr/>
          <p:nvPr/>
        </p:nvSpPr>
        <p:spPr>
          <a:xfrm>
            <a:off x="9864510" y="2277944"/>
            <a:ext cx="1857833" cy="438912"/>
          </a:xfrm>
          <a:prstGeom prst="roundRect">
            <a:avLst/>
          </a:prstGeom>
          <a:solidFill>
            <a:srgbClr val="EAF4F8"/>
          </a:solidFill>
          <a:ln w="10160">
            <a:solidFill>
              <a:srgbClr val="C6DCE6"/>
            </a:solidFill>
          </a:ln>
        </p:spPr>
        <p:txBody>
          <a:bodyPr wrap="square" lIns="1524" tIns="1524" rIns="1524" bIns="1524" rtlCol="0" anchor="ctr">
            <a:normAutofit fontScale="92500" lnSpcReduction="10000"/>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Diverse
</a:t>
            </a:r>
            <a:r>
              <a:rPr lang="en-US" sz="1000">
                <a:solidFill>
                  <a:srgbClr val="0B2E45"/>
                </a:solidFill>
                <a:latin typeface="Arial" pitchFamily="34" charset="0"/>
                <a:ea typeface="Arial" pitchFamily="34" charset="-122"/>
                <a:cs typeface="Arial" pitchFamily="34" charset="-120"/>
              </a:rPr>
              <a:t>other products not specifically identified</a:t>
            </a:r>
            <a:endParaRPr lang="en-US" sz="1000"/>
          </a:p>
        </p:txBody>
      </p:sp>
      <p:sp>
        <p:nvSpPr>
          <p:cNvPr id="12" name="Text 4">
            <a:extLst>
              <a:ext uri="{FF2B5EF4-FFF2-40B4-BE49-F238E27FC236}">
                <a16:creationId xmlns:a16="http://schemas.microsoft.com/office/drawing/2014/main" id="{7B56FE12-3B94-DF79-D17A-222D21258DDB}"/>
              </a:ext>
            </a:extLst>
          </p:cNvPr>
          <p:cNvSpPr/>
          <p:nvPr/>
        </p:nvSpPr>
        <p:spPr>
          <a:xfrm>
            <a:off x="869282" y="2778430"/>
            <a:ext cx="1897397"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Non-upholstered chairs
</a:t>
            </a:r>
            <a:endParaRPr lang="en-US" sz="1000"/>
          </a:p>
        </p:txBody>
      </p:sp>
      <p:sp>
        <p:nvSpPr>
          <p:cNvPr id="14" name="Text 4">
            <a:extLst>
              <a:ext uri="{FF2B5EF4-FFF2-40B4-BE49-F238E27FC236}">
                <a16:creationId xmlns:a16="http://schemas.microsoft.com/office/drawing/2014/main" id="{2716630D-188C-1DCD-A4EB-4C8EDBD0D630}"/>
              </a:ext>
            </a:extLst>
          </p:cNvPr>
          <p:cNvSpPr/>
          <p:nvPr/>
        </p:nvSpPr>
        <p:spPr>
          <a:xfrm>
            <a:off x="869281" y="5017538"/>
            <a:ext cx="1897397"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Upholstered visitor and lounge chairs</a:t>
            </a:r>
            <a:endParaRPr lang="en-US" sz="1000"/>
          </a:p>
        </p:txBody>
      </p:sp>
      <p:sp>
        <p:nvSpPr>
          <p:cNvPr id="16" name="Text 4">
            <a:extLst>
              <a:ext uri="{FF2B5EF4-FFF2-40B4-BE49-F238E27FC236}">
                <a16:creationId xmlns:a16="http://schemas.microsoft.com/office/drawing/2014/main" id="{C3B6C1E8-D684-F12A-A922-C6D0B8F485E7}"/>
              </a:ext>
            </a:extLst>
          </p:cNvPr>
          <p:cNvSpPr/>
          <p:nvPr/>
        </p:nvSpPr>
        <p:spPr>
          <a:xfrm>
            <a:off x="869282" y="3354576"/>
            <a:ext cx="1897397"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Upholstered sofas</a:t>
            </a:r>
            <a:endParaRPr lang="en-US" sz="1000"/>
          </a:p>
        </p:txBody>
      </p:sp>
      <p:sp>
        <p:nvSpPr>
          <p:cNvPr id="18" name="Text 4">
            <a:extLst>
              <a:ext uri="{FF2B5EF4-FFF2-40B4-BE49-F238E27FC236}">
                <a16:creationId xmlns:a16="http://schemas.microsoft.com/office/drawing/2014/main" id="{5C26C48A-59AA-FE9D-5703-BC7867F126CF}"/>
              </a:ext>
            </a:extLst>
          </p:cNvPr>
          <p:cNvSpPr/>
          <p:nvPr/>
        </p:nvSpPr>
        <p:spPr>
          <a:xfrm>
            <a:off x="875175" y="4475502"/>
            <a:ext cx="1897397"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Upholstered task chairs</a:t>
            </a:r>
            <a:endParaRPr lang="en-US" sz="1000"/>
          </a:p>
        </p:txBody>
      </p:sp>
      <p:sp>
        <p:nvSpPr>
          <p:cNvPr id="22" name="Text 4">
            <a:extLst>
              <a:ext uri="{FF2B5EF4-FFF2-40B4-BE49-F238E27FC236}">
                <a16:creationId xmlns:a16="http://schemas.microsoft.com/office/drawing/2014/main" id="{592CEB35-B7A0-9A2A-6B6F-8302C405480C}"/>
              </a:ext>
            </a:extLst>
          </p:cNvPr>
          <p:cNvSpPr/>
          <p:nvPr/>
        </p:nvSpPr>
        <p:spPr>
          <a:xfrm>
            <a:off x="869281" y="3917675"/>
            <a:ext cx="1897397"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Upholstered multipurpose office chairs</a:t>
            </a:r>
            <a:endParaRPr lang="en-US" sz="1000"/>
          </a:p>
        </p:txBody>
      </p:sp>
      <p:sp>
        <p:nvSpPr>
          <p:cNvPr id="30" name="Text 3">
            <a:extLst>
              <a:ext uri="{FF2B5EF4-FFF2-40B4-BE49-F238E27FC236}">
                <a16:creationId xmlns:a16="http://schemas.microsoft.com/office/drawing/2014/main" id="{390E8C9B-30E5-5C44-B9E3-188B78AC9F1C}"/>
              </a:ext>
            </a:extLst>
          </p:cNvPr>
          <p:cNvSpPr/>
          <p:nvPr/>
        </p:nvSpPr>
        <p:spPr>
          <a:xfrm>
            <a:off x="3215087" y="2794458"/>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small/drawers</a:t>
            </a:r>
            <a:endParaRPr lang="en-US" sz="1000"/>
          </a:p>
        </p:txBody>
      </p:sp>
      <p:sp>
        <p:nvSpPr>
          <p:cNvPr id="32" name="Text 3">
            <a:extLst>
              <a:ext uri="{FF2B5EF4-FFF2-40B4-BE49-F238E27FC236}">
                <a16:creationId xmlns:a16="http://schemas.microsoft.com/office/drawing/2014/main" id="{86C8399B-8A1B-EF98-CC7B-06D249754038}"/>
              </a:ext>
            </a:extLst>
          </p:cNvPr>
          <p:cNvSpPr/>
          <p:nvPr/>
        </p:nvSpPr>
        <p:spPr>
          <a:xfrm>
            <a:off x="3223441" y="6129117"/>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open</a:t>
            </a:r>
            <a:endParaRPr lang="en-US" sz="1000"/>
          </a:p>
        </p:txBody>
      </p:sp>
      <p:sp>
        <p:nvSpPr>
          <p:cNvPr id="34" name="Text 3">
            <a:extLst>
              <a:ext uri="{FF2B5EF4-FFF2-40B4-BE49-F238E27FC236}">
                <a16:creationId xmlns:a16="http://schemas.microsoft.com/office/drawing/2014/main" id="{5289CFED-18F0-BD14-A7A8-941C62F708ED}"/>
              </a:ext>
            </a:extLst>
          </p:cNvPr>
          <p:cNvSpPr/>
          <p:nvPr/>
        </p:nvSpPr>
        <p:spPr>
          <a:xfrm>
            <a:off x="3215087" y="3348262"/>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Metal-based small/drawers</a:t>
            </a:r>
            <a:endParaRPr lang="en-US" sz="1000"/>
          </a:p>
        </p:txBody>
      </p:sp>
      <p:sp>
        <p:nvSpPr>
          <p:cNvPr id="36" name="Text 3">
            <a:extLst>
              <a:ext uri="{FF2B5EF4-FFF2-40B4-BE49-F238E27FC236}">
                <a16:creationId xmlns:a16="http://schemas.microsoft.com/office/drawing/2014/main" id="{B7262430-71E6-466C-8D2A-ABA8E160029E}"/>
              </a:ext>
            </a:extLst>
          </p:cNvPr>
          <p:cNvSpPr/>
          <p:nvPr/>
        </p:nvSpPr>
        <p:spPr>
          <a:xfrm>
            <a:off x="3223442" y="4444133"/>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Metal-based low closed</a:t>
            </a:r>
            <a:endParaRPr lang="en-US" sz="1000"/>
          </a:p>
        </p:txBody>
      </p:sp>
      <p:sp>
        <p:nvSpPr>
          <p:cNvPr id="38" name="Text 3">
            <a:extLst>
              <a:ext uri="{FF2B5EF4-FFF2-40B4-BE49-F238E27FC236}">
                <a16:creationId xmlns:a16="http://schemas.microsoft.com/office/drawing/2014/main" id="{34CD3428-1179-83FB-0A15-3189EB47F6EB}"/>
              </a:ext>
            </a:extLst>
          </p:cNvPr>
          <p:cNvSpPr/>
          <p:nvPr/>
        </p:nvSpPr>
        <p:spPr>
          <a:xfrm>
            <a:off x="3223442" y="3872461"/>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low closed</a:t>
            </a:r>
            <a:endParaRPr lang="en-US" sz="1000"/>
          </a:p>
        </p:txBody>
      </p:sp>
      <p:sp>
        <p:nvSpPr>
          <p:cNvPr id="40" name="Text 3">
            <a:extLst>
              <a:ext uri="{FF2B5EF4-FFF2-40B4-BE49-F238E27FC236}">
                <a16:creationId xmlns:a16="http://schemas.microsoft.com/office/drawing/2014/main" id="{11A59FD9-9702-8747-30BE-A4EFF907A209}"/>
              </a:ext>
            </a:extLst>
          </p:cNvPr>
          <p:cNvSpPr/>
          <p:nvPr/>
        </p:nvSpPr>
        <p:spPr>
          <a:xfrm>
            <a:off x="3223442" y="5004174"/>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tall closed</a:t>
            </a:r>
            <a:endParaRPr lang="en-US" sz="1000"/>
          </a:p>
        </p:txBody>
      </p:sp>
      <p:sp>
        <p:nvSpPr>
          <p:cNvPr id="42" name="Text 3">
            <a:extLst>
              <a:ext uri="{FF2B5EF4-FFF2-40B4-BE49-F238E27FC236}">
                <a16:creationId xmlns:a16="http://schemas.microsoft.com/office/drawing/2014/main" id="{6C9BE5F6-9B63-AA0F-3F42-C64932E352BB}"/>
              </a:ext>
            </a:extLst>
          </p:cNvPr>
          <p:cNvSpPr/>
          <p:nvPr/>
        </p:nvSpPr>
        <p:spPr>
          <a:xfrm>
            <a:off x="3223441" y="5553776"/>
            <a:ext cx="1897397"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Metal-based tall closed</a:t>
            </a:r>
            <a:endParaRPr lang="en-US" sz="1000"/>
          </a:p>
        </p:txBody>
      </p:sp>
      <p:sp>
        <p:nvSpPr>
          <p:cNvPr id="44" name="Text 3">
            <a:extLst>
              <a:ext uri="{FF2B5EF4-FFF2-40B4-BE49-F238E27FC236}">
                <a16:creationId xmlns:a16="http://schemas.microsoft.com/office/drawing/2014/main" id="{975E7A13-8FDA-5FB2-DD8D-5E507F552582}"/>
              </a:ext>
            </a:extLst>
          </p:cNvPr>
          <p:cNvSpPr/>
          <p:nvPr/>
        </p:nvSpPr>
        <p:spPr>
          <a:xfrm>
            <a:off x="5439383" y="2794458"/>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desk</a:t>
            </a:r>
            <a:endParaRPr lang="en-US" sz="1000"/>
          </a:p>
        </p:txBody>
      </p:sp>
      <p:sp>
        <p:nvSpPr>
          <p:cNvPr id="46" name="Text 3">
            <a:extLst>
              <a:ext uri="{FF2B5EF4-FFF2-40B4-BE49-F238E27FC236}">
                <a16:creationId xmlns:a16="http://schemas.microsoft.com/office/drawing/2014/main" id="{6B672954-28C7-17D2-C289-0C2FD00C1DCD}"/>
              </a:ext>
            </a:extLst>
          </p:cNvPr>
          <p:cNvSpPr/>
          <p:nvPr/>
        </p:nvSpPr>
        <p:spPr>
          <a:xfrm>
            <a:off x="5447737" y="6129117"/>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meeting table</a:t>
            </a:r>
            <a:endParaRPr lang="en-US" sz="1000"/>
          </a:p>
        </p:txBody>
      </p:sp>
      <p:sp>
        <p:nvSpPr>
          <p:cNvPr id="48" name="Text 3">
            <a:extLst>
              <a:ext uri="{FF2B5EF4-FFF2-40B4-BE49-F238E27FC236}">
                <a16:creationId xmlns:a16="http://schemas.microsoft.com/office/drawing/2014/main" id="{B18373C0-6F7F-176D-B2F5-19FB99E03397}"/>
              </a:ext>
            </a:extLst>
          </p:cNvPr>
          <p:cNvSpPr/>
          <p:nvPr/>
        </p:nvSpPr>
        <p:spPr>
          <a:xfrm>
            <a:off x="5439383" y="3348262"/>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Metal-based desk</a:t>
            </a:r>
            <a:endParaRPr lang="en-US" sz="1000"/>
          </a:p>
        </p:txBody>
      </p:sp>
      <p:sp>
        <p:nvSpPr>
          <p:cNvPr id="50" name="Text 3">
            <a:extLst>
              <a:ext uri="{FF2B5EF4-FFF2-40B4-BE49-F238E27FC236}">
                <a16:creationId xmlns:a16="http://schemas.microsoft.com/office/drawing/2014/main" id="{FF9D967C-5E40-CE8D-8FB8-BCD2181CF5BC}"/>
              </a:ext>
            </a:extLst>
          </p:cNvPr>
          <p:cNvSpPr/>
          <p:nvPr/>
        </p:nvSpPr>
        <p:spPr>
          <a:xfrm>
            <a:off x="5447738" y="4444133"/>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dining table</a:t>
            </a:r>
            <a:endParaRPr lang="en-US" sz="1000"/>
          </a:p>
        </p:txBody>
      </p:sp>
      <p:sp>
        <p:nvSpPr>
          <p:cNvPr id="52" name="Text 3">
            <a:extLst>
              <a:ext uri="{FF2B5EF4-FFF2-40B4-BE49-F238E27FC236}">
                <a16:creationId xmlns:a16="http://schemas.microsoft.com/office/drawing/2014/main" id="{28466892-E36D-1771-BB8B-03EFE8B7CBA2}"/>
              </a:ext>
            </a:extLst>
          </p:cNvPr>
          <p:cNvSpPr/>
          <p:nvPr/>
        </p:nvSpPr>
        <p:spPr>
          <a:xfrm>
            <a:off x="5447738" y="3872461"/>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Mixed material desk</a:t>
            </a:r>
            <a:endParaRPr lang="en-US" sz="1000"/>
          </a:p>
        </p:txBody>
      </p:sp>
      <p:sp>
        <p:nvSpPr>
          <p:cNvPr id="54" name="Text 3">
            <a:extLst>
              <a:ext uri="{FF2B5EF4-FFF2-40B4-BE49-F238E27FC236}">
                <a16:creationId xmlns:a16="http://schemas.microsoft.com/office/drawing/2014/main" id="{F2C24425-F72F-274B-1F46-81030D866E54}"/>
              </a:ext>
            </a:extLst>
          </p:cNvPr>
          <p:cNvSpPr/>
          <p:nvPr/>
        </p:nvSpPr>
        <p:spPr>
          <a:xfrm>
            <a:off x="5447738" y="5004174"/>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Metal-based dining table</a:t>
            </a:r>
            <a:endParaRPr lang="en-US" sz="1000"/>
          </a:p>
        </p:txBody>
      </p:sp>
      <p:sp>
        <p:nvSpPr>
          <p:cNvPr id="56" name="Text 3">
            <a:extLst>
              <a:ext uri="{FF2B5EF4-FFF2-40B4-BE49-F238E27FC236}">
                <a16:creationId xmlns:a16="http://schemas.microsoft.com/office/drawing/2014/main" id="{F15DA64C-371E-6115-EB4F-9FB76F308BF0}"/>
              </a:ext>
            </a:extLst>
          </p:cNvPr>
          <p:cNvSpPr/>
          <p:nvPr/>
        </p:nvSpPr>
        <p:spPr>
          <a:xfrm>
            <a:off x="5447737" y="5553776"/>
            <a:ext cx="1897397" cy="438912"/>
          </a:xfrm>
          <a:prstGeom prst="roundRect">
            <a:avLst/>
          </a:prstGeom>
          <a:solidFill>
            <a:schemeClr val="accent6">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coffee table</a:t>
            </a:r>
            <a:endParaRPr lang="en-US" sz="1000"/>
          </a:p>
        </p:txBody>
      </p:sp>
      <p:sp>
        <p:nvSpPr>
          <p:cNvPr id="58" name="Text 5">
            <a:extLst>
              <a:ext uri="{FF2B5EF4-FFF2-40B4-BE49-F238E27FC236}">
                <a16:creationId xmlns:a16="http://schemas.microsoft.com/office/drawing/2014/main" id="{E56707EC-B886-8260-B366-0A15C83EFB65}"/>
              </a:ext>
            </a:extLst>
          </p:cNvPr>
          <p:cNvSpPr/>
          <p:nvPr/>
        </p:nvSpPr>
        <p:spPr>
          <a:xfrm>
            <a:off x="7674115" y="2798862"/>
            <a:ext cx="1897397" cy="438912"/>
          </a:xfrm>
          <a:prstGeom prst="roundRect">
            <a:avLst/>
          </a:prstGeom>
          <a:solidFill>
            <a:schemeClr val="accent4">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Wood-based bed frame</a:t>
            </a:r>
            <a:endParaRPr lang="en-US" sz="1000"/>
          </a:p>
        </p:txBody>
      </p:sp>
      <p:sp>
        <p:nvSpPr>
          <p:cNvPr id="60" name="Text 5">
            <a:extLst>
              <a:ext uri="{FF2B5EF4-FFF2-40B4-BE49-F238E27FC236}">
                <a16:creationId xmlns:a16="http://schemas.microsoft.com/office/drawing/2014/main" id="{78D76B59-3F95-6D5E-6AD3-B9F83DB5CB76}"/>
              </a:ext>
            </a:extLst>
          </p:cNvPr>
          <p:cNvSpPr/>
          <p:nvPr/>
        </p:nvSpPr>
        <p:spPr>
          <a:xfrm>
            <a:off x="9864510" y="2814336"/>
            <a:ext cx="1897397" cy="438912"/>
          </a:xfrm>
          <a:prstGeom prst="roundRect">
            <a:avLst/>
          </a:prstGeom>
          <a:noFill/>
          <a:ln w="10160">
            <a:solidFill>
              <a:srgbClr val="C6DCE6"/>
            </a:solidFill>
            <a:prstDash val="sysDash"/>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0B2E45"/>
                </a:solidFill>
                <a:latin typeface="Arial" pitchFamily="34" charset="0"/>
                <a:ea typeface="Arial" pitchFamily="34" charset="-122"/>
                <a:cs typeface="Arial" pitchFamily="34" charset="-120"/>
              </a:rPr>
              <a:t>No specific functional classes</a:t>
            </a:r>
            <a:endParaRPr lang="en-US" sz="1000"/>
          </a:p>
        </p:txBody>
      </p:sp>
      <p:sp>
        <p:nvSpPr>
          <p:cNvPr id="61" name="CasellaDiTesto 60">
            <a:extLst>
              <a:ext uri="{FF2B5EF4-FFF2-40B4-BE49-F238E27FC236}">
                <a16:creationId xmlns:a16="http://schemas.microsoft.com/office/drawing/2014/main" id="{F532428E-8FC0-C771-AF19-D7902A8896AA}"/>
              </a:ext>
            </a:extLst>
          </p:cNvPr>
          <p:cNvSpPr txBox="1"/>
          <p:nvPr/>
        </p:nvSpPr>
        <p:spPr>
          <a:xfrm>
            <a:off x="7879695" y="4091917"/>
            <a:ext cx="3969629" cy="1461939"/>
          </a:xfrm>
          <a:prstGeom prst="rect">
            <a:avLst/>
          </a:prstGeom>
          <a:noFill/>
        </p:spPr>
        <p:txBody>
          <a:bodyPr wrap="square" rtlCol="0">
            <a:spAutoFit/>
          </a:bodyPr>
          <a:lstStyle/>
          <a:p>
            <a:pPr algn="l">
              <a:spcBef>
                <a:spcPts val="600"/>
              </a:spcBef>
            </a:pPr>
            <a:r>
              <a:rPr lang="it-IT" sz="1400" b="1">
                <a:solidFill>
                  <a:schemeClr val="accent1"/>
                </a:solidFill>
              </a:rPr>
              <a:t>Kitchen</a:t>
            </a:r>
            <a:r>
              <a:rPr lang="it-IT" sz="1400">
                <a:solidFill>
                  <a:schemeClr val="accent1"/>
                </a:solidFill>
              </a:rPr>
              <a:t>: </a:t>
            </a:r>
            <a:r>
              <a:rPr lang="it-IT" sz="1400" err="1">
                <a:solidFill>
                  <a:schemeClr val="accent1"/>
                </a:solidFill>
              </a:rPr>
              <a:t>currently</a:t>
            </a:r>
            <a:r>
              <a:rPr lang="it-IT" sz="1400">
                <a:solidFill>
                  <a:schemeClr val="accent1"/>
                </a:solidFill>
              </a:rPr>
              <a:t> </a:t>
            </a:r>
            <a:r>
              <a:rPr lang="it-IT" sz="1400" err="1">
                <a:solidFill>
                  <a:schemeClr val="accent1"/>
                </a:solidFill>
              </a:rPr>
              <a:t>not</a:t>
            </a:r>
            <a:r>
              <a:rPr lang="it-IT" sz="1400">
                <a:solidFill>
                  <a:schemeClr val="accent1"/>
                </a:solidFill>
              </a:rPr>
              <a:t> a separate </a:t>
            </a:r>
            <a:r>
              <a:rPr lang="it-IT" sz="1400" err="1">
                <a:solidFill>
                  <a:schemeClr val="accent1"/>
                </a:solidFill>
              </a:rPr>
              <a:t>category</a:t>
            </a:r>
            <a:r>
              <a:rPr lang="it-IT" sz="1400">
                <a:solidFill>
                  <a:schemeClr val="accent1"/>
                </a:solidFill>
              </a:rPr>
              <a:t>.</a:t>
            </a:r>
          </a:p>
          <a:p>
            <a:pPr algn="l">
              <a:spcBef>
                <a:spcPts val="600"/>
              </a:spcBef>
            </a:pPr>
            <a:r>
              <a:rPr lang="en-US" sz="1400">
                <a:solidFill>
                  <a:schemeClr val="accent1"/>
                </a:solidFill>
              </a:rPr>
              <a:t>A number of common kitchen elements, such as cabinets, drawer units, shelving and table-like components, are comparable from the functional perspective to those already covered within the storage and table categories.</a:t>
            </a:r>
            <a:endParaRPr lang="it-IT" sz="1400" err="1">
              <a:solidFill>
                <a:schemeClr val="accent1"/>
              </a:solidFill>
            </a:endParaRPr>
          </a:p>
        </p:txBody>
      </p:sp>
    </p:spTree>
    <p:extLst>
      <p:ext uri="{BB962C8B-B14F-4D97-AF65-F5344CB8AC3E}">
        <p14:creationId xmlns:p14="http://schemas.microsoft.com/office/powerpoint/2010/main" val="27143765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B8BB9-CC4C-DED2-4925-12DA23B6B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8A605-4F8F-100A-EF33-B3AB1AD80377}"/>
              </a:ext>
            </a:extLst>
          </p:cNvPr>
          <p:cNvSpPr>
            <a:spLocks noGrp="1"/>
          </p:cNvSpPr>
          <p:nvPr>
            <p:ph type="title"/>
          </p:nvPr>
        </p:nvSpPr>
        <p:spPr>
          <a:xfrm>
            <a:off x="1033158" y="234501"/>
            <a:ext cx="8538354" cy="669960"/>
          </a:xfrm>
        </p:spPr>
        <p:txBody>
          <a:bodyPr>
            <a:normAutofit/>
          </a:bodyPr>
          <a:lstStyle/>
          <a:p>
            <a:r>
              <a:rPr lang="en-US"/>
              <a:t>LCA findings: seating </a:t>
            </a:r>
            <a:r>
              <a:rPr lang="en-US" err="1"/>
              <a:t>furnitures</a:t>
            </a:r>
            <a:endParaRPr lang="en-US"/>
          </a:p>
        </p:txBody>
      </p:sp>
      <p:pic>
        <p:nvPicPr>
          <p:cNvPr id="5" name="Immagine 4">
            <a:extLst>
              <a:ext uri="{FF2B5EF4-FFF2-40B4-BE49-F238E27FC236}">
                <a16:creationId xmlns:a16="http://schemas.microsoft.com/office/drawing/2014/main" id="{7B00ED02-AD64-68F8-752C-DDBEF6CC7393}"/>
              </a:ext>
            </a:extLst>
          </p:cNvPr>
          <p:cNvPicPr>
            <a:picLocks noChangeAspect="1"/>
          </p:cNvPicPr>
          <p:nvPr/>
        </p:nvPicPr>
        <p:blipFill>
          <a:blip r:embed="rId2"/>
          <a:stretch>
            <a:fillRect/>
          </a:stretch>
        </p:blipFill>
        <p:spPr>
          <a:xfrm>
            <a:off x="1033158" y="1369909"/>
            <a:ext cx="9438861" cy="5084625"/>
          </a:xfrm>
          <a:prstGeom prst="rect">
            <a:avLst/>
          </a:prstGeom>
        </p:spPr>
      </p:pic>
    </p:spTree>
    <p:extLst>
      <p:ext uri="{BB962C8B-B14F-4D97-AF65-F5344CB8AC3E}">
        <p14:creationId xmlns:p14="http://schemas.microsoft.com/office/powerpoint/2010/main" val="6419905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61C5-110E-5571-153C-A20E9F23B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588E57-F074-3A4E-C6BF-E3178B18931F}"/>
              </a:ext>
            </a:extLst>
          </p:cNvPr>
          <p:cNvSpPr>
            <a:spLocks noGrp="1"/>
          </p:cNvSpPr>
          <p:nvPr>
            <p:ph type="title"/>
          </p:nvPr>
        </p:nvSpPr>
        <p:spPr>
          <a:xfrm>
            <a:off x="1033158" y="234501"/>
            <a:ext cx="8538354" cy="669960"/>
          </a:xfrm>
        </p:spPr>
        <p:txBody>
          <a:bodyPr>
            <a:normAutofit/>
          </a:bodyPr>
          <a:lstStyle/>
          <a:p>
            <a:r>
              <a:rPr lang="en-US"/>
              <a:t>LCA findings: storage </a:t>
            </a:r>
            <a:r>
              <a:rPr lang="en-US" err="1"/>
              <a:t>furnitures</a:t>
            </a:r>
            <a:endParaRPr lang="en-US"/>
          </a:p>
        </p:txBody>
      </p:sp>
      <p:grpSp>
        <p:nvGrpSpPr>
          <p:cNvPr id="8" name="Gruppo 7">
            <a:extLst>
              <a:ext uri="{FF2B5EF4-FFF2-40B4-BE49-F238E27FC236}">
                <a16:creationId xmlns:a16="http://schemas.microsoft.com/office/drawing/2014/main" id="{D8BBC790-536C-8B9A-23A5-1C625B1C933E}"/>
              </a:ext>
            </a:extLst>
          </p:cNvPr>
          <p:cNvGrpSpPr/>
          <p:nvPr/>
        </p:nvGrpSpPr>
        <p:grpSpPr>
          <a:xfrm>
            <a:off x="1311964" y="969997"/>
            <a:ext cx="8687983" cy="5818338"/>
            <a:chOff x="1620079" y="1090195"/>
            <a:chExt cx="9125304" cy="6368100"/>
          </a:xfrm>
        </p:grpSpPr>
        <p:pic>
          <p:nvPicPr>
            <p:cNvPr id="4" name="Immagine 3">
              <a:extLst>
                <a:ext uri="{FF2B5EF4-FFF2-40B4-BE49-F238E27FC236}">
                  <a16:creationId xmlns:a16="http://schemas.microsoft.com/office/drawing/2014/main" id="{5F41920E-7134-915D-B8EB-DC218C8A7EAF}"/>
                </a:ext>
              </a:extLst>
            </p:cNvPr>
            <p:cNvPicPr>
              <a:picLocks noChangeAspect="1"/>
            </p:cNvPicPr>
            <p:nvPr/>
          </p:nvPicPr>
          <p:blipFill>
            <a:blip r:embed="rId2"/>
            <a:stretch>
              <a:fillRect/>
            </a:stretch>
          </p:blipFill>
          <p:spPr>
            <a:xfrm>
              <a:off x="1620079" y="1090195"/>
              <a:ext cx="9100930" cy="4677610"/>
            </a:xfrm>
            <a:prstGeom prst="rect">
              <a:avLst/>
            </a:prstGeom>
          </p:spPr>
        </p:pic>
        <p:pic>
          <p:nvPicPr>
            <p:cNvPr id="7" name="Immagine 6">
              <a:extLst>
                <a:ext uri="{FF2B5EF4-FFF2-40B4-BE49-F238E27FC236}">
                  <a16:creationId xmlns:a16="http://schemas.microsoft.com/office/drawing/2014/main" id="{81EEADFF-A9D4-C449-4AD3-AF1AD9738C62}"/>
                </a:ext>
              </a:extLst>
            </p:cNvPr>
            <p:cNvPicPr>
              <a:picLocks noChangeAspect="1"/>
            </p:cNvPicPr>
            <p:nvPr/>
          </p:nvPicPr>
          <p:blipFill>
            <a:blip r:embed="rId3"/>
            <a:stretch>
              <a:fillRect/>
            </a:stretch>
          </p:blipFill>
          <p:spPr>
            <a:xfrm>
              <a:off x="1620079" y="5788703"/>
              <a:ext cx="9125304" cy="1669592"/>
            </a:xfrm>
            <a:prstGeom prst="rect">
              <a:avLst/>
            </a:prstGeom>
          </p:spPr>
        </p:pic>
      </p:grpSp>
    </p:spTree>
    <p:extLst>
      <p:ext uri="{BB962C8B-B14F-4D97-AF65-F5344CB8AC3E}">
        <p14:creationId xmlns:p14="http://schemas.microsoft.com/office/powerpoint/2010/main" val="17671800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3EC42-C00D-CF58-85DB-C0B22EC82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FA2ED-4774-2AAE-374D-9C0818EA8D6C}"/>
              </a:ext>
            </a:extLst>
          </p:cNvPr>
          <p:cNvSpPr>
            <a:spLocks noGrp="1"/>
          </p:cNvSpPr>
          <p:nvPr>
            <p:ph type="title"/>
          </p:nvPr>
        </p:nvSpPr>
        <p:spPr>
          <a:xfrm>
            <a:off x="1033158" y="234501"/>
            <a:ext cx="8538354" cy="669960"/>
          </a:xfrm>
        </p:spPr>
        <p:txBody>
          <a:bodyPr>
            <a:normAutofit/>
          </a:bodyPr>
          <a:lstStyle/>
          <a:p>
            <a:r>
              <a:rPr lang="en-US"/>
              <a:t>LCA findings: tables </a:t>
            </a:r>
            <a:r>
              <a:rPr lang="en-US" err="1"/>
              <a:t>furnitures</a:t>
            </a:r>
            <a:endParaRPr lang="en-US"/>
          </a:p>
        </p:txBody>
      </p:sp>
      <p:grpSp>
        <p:nvGrpSpPr>
          <p:cNvPr id="10" name="Gruppo 9">
            <a:extLst>
              <a:ext uri="{FF2B5EF4-FFF2-40B4-BE49-F238E27FC236}">
                <a16:creationId xmlns:a16="http://schemas.microsoft.com/office/drawing/2014/main" id="{00FFB537-7287-1AAB-C614-ECB48E836FD6}"/>
              </a:ext>
            </a:extLst>
          </p:cNvPr>
          <p:cNvGrpSpPr/>
          <p:nvPr/>
        </p:nvGrpSpPr>
        <p:grpSpPr>
          <a:xfrm>
            <a:off x="1122218" y="931533"/>
            <a:ext cx="9156100" cy="5691966"/>
            <a:chOff x="-65731" y="0"/>
            <a:chExt cx="12192000" cy="8998886"/>
          </a:xfrm>
        </p:grpSpPr>
        <p:pic>
          <p:nvPicPr>
            <p:cNvPr id="5" name="Immagine 4">
              <a:extLst>
                <a:ext uri="{FF2B5EF4-FFF2-40B4-BE49-F238E27FC236}">
                  <a16:creationId xmlns:a16="http://schemas.microsoft.com/office/drawing/2014/main" id="{D978422D-1668-96FC-A5E3-F1648F9245A9}"/>
                </a:ext>
              </a:extLst>
            </p:cNvPr>
            <p:cNvPicPr>
              <a:picLocks noChangeAspect="1"/>
            </p:cNvPicPr>
            <p:nvPr/>
          </p:nvPicPr>
          <p:blipFill>
            <a:blip r:embed="rId2"/>
            <a:stretch>
              <a:fillRect/>
            </a:stretch>
          </p:blipFill>
          <p:spPr>
            <a:xfrm>
              <a:off x="-65731" y="0"/>
              <a:ext cx="12192000" cy="3710214"/>
            </a:xfrm>
            <a:prstGeom prst="rect">
              <a:avLst/>
            </a:prstGeom>
          </p:spPr>
        </p:pic>
        <p:pic>
          <p:nvPicPr>
            <p:cNvPr id="9" name="Immagine 8">
              <a:extLst>
                <a:ext uri="{FF2B5EF4-FFF2-40B4-BE49-F238E27FC236}">
                  <a16:creationId xmlns:a16="http://schemas.microsoft.com/office/drawing/2014/main" id="{126BF6C2-285B-8ABB-CD09-13EF758A89E6}"/>
                </a:ext>
              </a:extLst>
            </p:cNvPr>
            <p:cNvPicPr>
              <a:picLocks noChangeAspect="1"/>
            </p:cNvPicPr>
            <p:nvPr/>
          </p:nvPicPr>
          <p:blipFill>
            <a:blip r:embed="rId3"/>
            <a:stretch>
              <a:fillRect/>
            </a:stretch>
          </p:blipFill>
          <p:spPr>
            <a:xfrm>
              <a:off x="-65731" y="3689759"/>
              <a:ext cx="12192000" cy="5309127"/>
            </a:xfrm>
            <a:prstGeom prst="rect">
              <a:avLst/>
            </a:prstGeom>
          </p:spPr>
        </p:pic>
      </p:grpSp>
    </p:spTree>
    <p:extLst>
      <p:ext uri="{BB962C8B-B14F-4D97-AF65-F5344CB8AC3E}">
        <p14:creationId xmlns:p14="http://schemas.microsoft.com/office/powerpoint/2010/main" val="40028291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59BBC4-E05E-7485-B066-13CEBC906B14}"/>
              </a:ext>
            </a:extLst>
          </p:cNvPr>
          <p:cNvSpPr>
            <a:spLocks noGrp="1"/>
          </p:cNvSpPr>
          <p:nvPr>
            <p:ph type="title"/>
          </p:nvPr>
        </p:nvSpPr>
        <p:spPr/>
        <p:txBody>
          <a:bodyPr/>
          <a:lstStyle/>
          <a:p>
            <a:r>
              <a:rPr lang="it-IT"/>
              <a:t>Use of LCA data in the </a:t>
            </a:r>
            <a:r>
              <a:rPr lang="it-IT" err="1"/>
              <a:t>next</a:t>
            </a:r>
            <a:r>
              <a:rPr lang="it-IT"/>
              <a:t> Tasks</a:t>
            </a:r>
          </a:p>
        </p:txBody>
      </p:sp>
      <p:sp>
        <p:nvSpPr>
          <p:cNvPr id="6" name="Text 6">
            <a:extLst>
              <a:ext uri="{FF2B5EF4-FFF2-40B4-BE49-F238E27FC236}">
                <a16:creationId xmlns:a16="http://schemas.microsoft.com/office/drawing/2014/main" id="{CF131909-860D-A14B-C3E0-5AFE78FE2069}"/>
              </a:ext>
            </a:extLst>
          </p:cNvPr>
          <p:cNvSpPr/>
          <p:nvPr/>
        </p:nvSpPr>
        <p:spPr>
          <a:xfrm>
            <a:off x="1305950" y="1560643"/>
            <a:ext cx="1874520" cy="685800"/>
          </a:xfrm>
          <a:prstGeom prst="roundRect">
            <a:avLst/>
          </a:prstGeom>
          <a:solidFill>
            <a:srgbClr val="0B3F73"/>
          </a:solidFill>
          <a:ln>
            <a:solidFill>
              <a:srgbClr val="0B3F73"/>
            </a:solidFill>
          </a:ln>
        </p:spPr>
        <p:txBody>
          <a:bodyPr wrap="square" lIns="508" tIns="508" rIns="508" bIns="508" rtlCol="0" anchor="ctr">
            <a:normAutofit/>
          </a:bodyPr>
          <a:lstStyle/>
          <a:p>
            <a:pPr marL="0" indent="0" algn="ctr">
              <a:buNone/>
            </a:pPr>
            <a:r>
              <a:rPr lang="en-US" sz="1240" b="1">
                <a:solidFill>
                  <a:srgbClr val="FFFFFF"/>
                </a:solidFill>
                <a:latin typeface="Arial" pitchFamily="34" charset="0"/>
                <a:ea typeface="Arial" pitchFamily="34" charset="-122"/>
                <a:cs typeface="Arial" pitchFamily="34" charset="-120"/>
              </a:rPr>
              <a:t>Base-case LCI</a:t>
            </a:r>
            <a:endParaRPr lang="en-US" sz="1240"/>
          </a:p>
          <a:p>
            <a:pPr marL="0" indent="0" algn="ctr">
              <a:buNone/>
            </a:pPr>
            <a:r>
              <a:rPr lang="en-US" sz="1240">
                <a:solidFill>
                  <a:srgbClr val="FFFFFF"/>
                </a:solidFill>
                <a:latin typeface="Arial" pitchFamily="34" charset="0"/>
                <a:ea typeface="Arial" pitchFamily="34" charset="-122"/>
                <a:cs typeface="Arial" pitchFamily="34" charset="-120"/>
              </a:rPr>
              <a:t>materials + production + use + EoL</a:t>
            </a:r>
            <a:endParaRPr lang="en-US" sz="1240"/>
          </a:p>
        </p:txBody>
      </p:sp>
      <p:sp>
        <p:nvSpPr>
          <p:cNvPr id="8" name="Text 6">
            <a:extLst>
              <a:ext uri="{FF2B5EF4-FFF2-40B4-BE49-F238E27FC236}">
                <a16:creationId xmlns:a16="http://schemas.microsoft.com/office/drawing/2014/main" id="{08908B15-8428-A0C1-32A9-A904AB4BFBA3}"/>
              </a:ext>
            </a:extLst>
          </p:cNvPr>
          <p:cNvSpPr/>
          <p:nvPr/>
        </p:nvSpPr>
        <p:spPr>
          <a:xfrm>
            <a:off x="1305950" y="2451698"/>
            <a:ext cx="1874520" cy="685800"/>
          </a:xfrm>
          <a:prstGeom prst="roundRect">
            <a:avLst/>
          </a:prstGeom>
          <a:solidFill>
            <a:srgbClr val="0B3F73"/>
          </a:solidFill>
          <a:ln>
            <a:solidFill>
              <a:srgbClr val="0B3F73"/>
            </a:solidFill>
          </a:ln>
        </p:spPr>
        <p:txBody>
          <a:bodyPr wrap="square" lIns="508" tIns="508" rIns="508" bIns="508" rtlCol="0" anchor="ctr">
            <a:normAutofit/>
          </a:bodyPr>
          <a:lstStyle/>
          <a:p>
            <a:pPr algn="ctr"/>
            <a:r>
              <a:rPr lang="en-US" sz="1240" b="1">
                <a:solidFill>
                  <a:srgbClr val="FFFFFF"/>
                </a:solidFill>
                <a:latin typeface="Arial" pitchFamily="34" charset="0"/>
                <a:ea typeface="Arial" pitchFamily="34" charset="-122"/>
                <a:cs typeface="Arial" pitchFamily="34" charset="-120"/>
              </a:rPr>
              <a:t>PEF model</a:t>
            </a:r>
            <a:endParaRPr lang="en-US" sz="1240"/>
          </a:p>
          <a:p>
            <a:pPr algn="ctr"/>
            <a:r>
              <a:rPr lang="en-US" sz="1240">
                <a:solidFill>
                  <a:srgbClr val="FFFFFF"/>
                </a:solidFill>
                <a:latin typeface="Arial" pitchFamily="34" charset="0"/>
                <a:ea typeface="Arial" pitchFamily="34" charset="-122"/>
                <a:cs typeface="Arial" pitchFamily="34" charset="-120"/>
              </a:rPr>
              <a:t>EF datasets</a:t>
            </a:r>
            <a:endParaRPr lang="en-US" sz="1240"/>
          </a:p>
        </p:txBody>
      </p:sp>
      <p:sp>
        <p:nvSpPr>
          <p:cNvPr id="10" name="Text 6">
            <a:extLst>
              <a:ext uri="{FF2B5EF4-FFF2-40B4-BE49-F238E27FC236}">
                <a16:creationId xmlns:a16="http://schemas.microsoft.com/office/drawing/2014/main" id="{4BD5BC81-EDDC-EAF1-11A6-765D5BBBDD9D}"/>
              </a:ext>
            </a:extLst>
          </p:cNvPr>
          <p:cNvSpPr/>
          <p:nvPr/>
        </p:nvSpPr>
        <p:spPr>
          <a:xfrm>
            <a:off x="1305950" y="3420352"/>
            <a:ext cx="1874520" cy="685800"/>
          </a:xfrm>
          <a:prstGeom prst="roundRect">
            <a:avLst/>
          </a:prstGeom>
          <a:solidFill>
            <a:srgbClr val="0B3F73"/>
          </a:solidFill>
          <a:ln>
            <a:solidFill>
              <a:srgbClr val="0B3F73"/>
            </a:solidFill>
          </a:ln>
        </p:spPr>
        <p:txBody>
          <a:bodyPr wrap="square" lIns="508" tIns="508" rIns="508" bIns="508" rtlCol="0" anchor="ctr">
            <a:normAutofit/>
          </a:bodyPr>
          <a:lstStyle/>
          <a:p>
            <a:pPr algn="ctr"/>
            <a:r>
              <a:rPr lang="en-US" sz="1240" b="1">
                <a:solidFill>
                  <a:srgbClr val="FFFFFF"/>
                </a:solidFill>
                <a:latin typeface="Arial" pitchFamily="34" charset="0"/>
                <a:ea typeface="Arial" pitchFamily="34" charset="-122"/>
                <a:cs typeface="Arial" pitchFamily="34" charset="-120"/>
              </a:rPr>
              <a:t>Hotspot &amp; sensitivity</a:t>
            </a:r>
            <a:endParaRPr lang="en-US" sz="1240"/>
          </a:p>
          <a:p>
            <a:pPr algn="ctr"/>
            <a:r>
              <a:rPr lang="en-US" sz="1240">
                <a:solidFill>
                  <a:srgbClr val="FFFFFF"/>
                </a:solidFill>
                <a:latin typeface="Arial" pitchFamily="34" charset="0"/>
                <a:ea typeface="Arial" pitchFamily="34" charset="-122"/>
                <a:cs typeface="Arial" pitchFamily="34" charset="-120"/>
              </a:rPr>
              <a:t>drivers, assumptions, scenarios</a:t>
            </a:r>
            <a:endParaRPr lang="en-US" sz="1240"/>
          </a:p>
        </p:txBody>
      </p:sp>
      <p:sp>
        <p:nvSpPr>
          <p:cNvPr id="12" name="Text 6">
            <a:extLst>
              <a:ext uri="{FF2B5EF4-FFF2-40B4-BE49-F238E27FC236}">
                <a16:creationId xmlns:a16="http://schemas.microsoft.com/office/drawing/2014/main" id="{051DA12E-EC66-49D2-AFE8-3E08A2BD3C46}"/>
              </a:ext>
            </a:extLst>
          </p:cNvPr>
          <p:cNvSpPr/>
          <p:nvPr/>
        </p:nvSpPr>
        <p:spPr>
          <a:xfrm>
            <a:off x="1305950" y="4349247"/>
            <a:ext cx="1874520" cy="685800"/>
          </a:xfrm>
          <a:prstGeom prst="roundRect">
            <a:avLst/>
          </a:prstGeom>
          <a:solidFill>
            <a:srgbClr val="0B3F73"/>
          </a:solidFill>
          <a:ln>
            <a:solidFill>
              <a:srgbClr val="0B3F73"/>
            </a:solidFill>
          </a:ln>
        </p:spPr>
        <p:txBody>
          <a:bodyPr wrap="square" lIns="508" tIns="508" rIns="508" bIns="508" rtlCol="0" anchor="ctr">
            <a:normAutofit/>
          </a:bodyPr>
          <a:lstStyle/>
          <a:p>
            <a:pPr algn="ctr"/>
            <a:r>
              <a:rPr lang="en-US" sz="1240" b="1">
                <a:solidFill>
                  <a:srgbClr val="FFFFFF"/>
                </a:solidFill>
                <a:latin typeface="Arial" pitchFamily="34" charset="0"/>
                <a:ea typeface="Arial" pitchFamily="34" charset="-122"/>
                <a:cs typeface="Arial" pitchFamily="34" charset="-120"/>
              </a:rPr>
              <a:t>Task 6 inputs</a:t>
            </a:r>
            <a:endParaRPr lang="en-US" sz="1240"/>
          </a:p>
          <a:p>
            <a:pPr algn="ctr"/>
            <a:r>
              <a:rPr lang="en-US" sz="1240">
                <a:solidFill>
                  <a:srgbClr val="FFFFFF"/>
                </a:solidFill>
                <a:latin typeface="Arial" pitchFamily="34" charset="0"/>
                <a:ea typeface="Arial" pitchFamily="34" charset="-122"/>
                <a:cs typeface="Arial" pitchFamily="34" charset="-120"/>
              </a:rPr>
              <a:t>design options</a:t>
            </a:r>
            <a:endParaRPr lang="en-US" sz="1240"/>
          </a:p>
        </p:txBody>
      </p:sp>
      <p:cxnSp>
        <p:nvCxnSpPr>
          <p:cNvPr id="14" name="Connettore 2 13">
            <a:extLst>
              <a:ext uri="{FF2B5EF4-FFF2-40B4-BE49-F238E27FC236}">
                <a16:creationId xmlns:a16="http://schemas.microsoft.com/office/drawing/2014/main" id="{54FEDD4D-7D49-64A4-F461-8B38FF67237E}"/>
              </a:ext>
            </a:extLst>
          </p:cNvPr>
          <p:cNvCxnSpPr>
            <a:cxnSpLocks/>
          </p:cNvCxnSpPr>
          <p:nvPr/>
        </p:nvCxnSpPr>
        <p:spPr>
          <a:xfrm>
            <a:off x="2243210" y="2173259"/>
            <a:ext cx="8792" cy="3115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9985798F-C0A1-03B3-C296-321ED314EBA9}"/>
              </a:ext>
            </a:extLst>
          </p:cNvPr>
          <p:cNvCxnSpPr>
            <a:cxnSpLocks/>
          </p:cNvCxnSpPr>
          <p:nvPr/>
        </p:nvCxnSpPr>
        <p:spPr>
          <a:xfrm>
            <a:off x="2243210" y="3088948"/>
            <a:ext cx="0" cy="3115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16">
            <a:extLst>
              <a:ext uri="{FF2B5EF4-FFF2-40B4-BE49-F238E27FC236}">
                <a16:creationId xmlns:a16="http://schemas.microsoft.com/office/drawing/2014/main" id="{D250D86D-A1C8-23EA-4A90-1B80B8AD3916}"/>
              </a:ext>
            </a:extLst>
          </p:cNvPr>
          <p:cNvCxnSpPr>
            <a:cxnSpLocks/>
          </p:cNvCxnSpPr>
          <p:nvPr/>
        </p:nvCxnSpPr>
        <p:spPr>
          <a:xfrm>
            <a:off x="2243210" y="4016696"/>
            <a:ext cx="0" cy="3115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8" name="CasellaDiTesto 17">
            <a:extLst>
              <a:ext uri="{FF2B5EF4-FFF2-40B4-BE49-F238E27FC236}">
                <a16:creationId xmlns:a16="http://schemas.microsoft.com/office/drawing/2014/main" id="{F8BF18B3-2FF3-0F1B-684A-FE61AE4AC9F3}"/>
              </a:ext>
            </a:extLst>
          </p:cNvPr>
          <p:cNvSpPr txBox="1"/>
          <p:nvPr/>
        </p:nvSpPr>
        <p:spPr>
          <a:xfrm>
            <a:off x="4075046" y="1560643"/>
            <a:ext cx="6879025" cy="1246495"/>
          </a:xfrm>
          <a:prstGeom prst="rect">
            <a:avLst/>
          </a:prstGeom>
          <a:noFill/>
          <a:ln w="25400">
            <a:solidFill>
              <a:srgbClr val="0B3F73"/>
            </a:solidFill>
            <a:prstDash val="sysDash"/>
          </a:ln>
        </p:spPr>
        <p:txBody>
          <a:bodyPr wrap="square" rtlCol="0">
            <a:spAutoFit/>
          </a:bodyPr>
          <a:lstStyle/>
          <a:p>
            <a:pPr algn="l">
              <a:spcBef>
                <a:spcPts val="600"/>
              </a:spcBef>
            </a:pPr>
            <a:r>
              <a:rPr lang="it-IT" sz="1600">
                <a:solidFill>
                  <a:schemeClr val="accent1"/>
                </a:solidFill>
              </a:rPr>
              <a:t>Task 5 – </a:t>
            </a:r>
            <a:r>
              <a:rPr lang="it-IT" sz="1600" err="1">
                <a:solidFill>
                  <a:schemeClr val="accent1"/>
                </a:solidFill>
              </a:rPr>
              <a:t>Identify</a:t>
            </a:r>
            <a:r>
              <a:rPr lang="it-IT" sz="1600">
                <a:solidFill>
                  <a:schemeClr val="accent1"/>
                </a:solidFill>
              </a:rPr>
              <a:t> </a:t>
            </a:r>
            <a:r>
              <a:rPr lang="it-IT" sz="1600" err="1">
                <a:solidFill>
                  <a:schemeClr val="accent1"/>
                </a:solidFill>
              </a:rPr>
              <a:t>environmental</a:t>
            </a:r>
            <a:r>
              <a:rPr lang="it-IT" sz="1600">
                <a:solidFill>
                  <a:schemeClr val="accent1"/>
                </a:solidFill>
              </a:rPr>
              <a:t> hotspots</a:t>
            </a:r>
          </a:p>
          <a:p>
            <a:pPr marL="285750" indent="-285750" algn="l">
              <a:spcBef>
                <a:spcPts val="600"/>
              </a:spcBef>
              <a:buFont typeface="Arial" panose="020B0604020202020204" pitchFamily="34" charset="0"/>
              <a:buChar char="•"/>
            </a:pPr>
            <a:r>
              <a:rPr lang="en-US" sz="1100">
                <a:solidFill>
                  <a:schemeClr val="accent1"/>
                </a:solidFill>
              </a:rPr>
              <a:t>Determine which materials, processes and life-cycle stages drive environmental impacts.</a:t>
            </a:r>
          </a:p>
          <a:p>
            <a:pPr marL="285750" indent="-285750" algn="l">
              <a:spcBef>
                <a:spcPts val="600"/>
              </a:spcBef>
              <a:buFont typeface="Arial" panose="020B0604020202020204" pitchFamily="34" charset="0"/>
              <a:buChar char="•"/>
            </a:pPr>
            <a:r>
              <a:rPr lang="en-US" sz="1100">
                <a:solidFill>
                  <a:schemeClr val="accent1"/>
                </a:solidFill>
              </a:rPr>
              <a:t>Assess the influence of key assumptions such as product lifetime, manufacturing energy, transport and end-of-life.</a:t>
            </a:r>
          </a:p>
          <a:p>
            <a:pPr marL="285750" indent="-285750" algn="l">
              <a:spcBef>
                <a:spcPts val="600"/>
              </a:spcBef>
              <a:buFont typeface="Arial" panose="020B0604020202020204" pitchFamily="34" charset="0"/>
              <a:buChar char="•"/>
            </a:pPr>
            <a:r>
              <a:rPr lang="en-US" sz="1100">
                <a:solidFill>
                  <a:schemeClr val="accent1"/>
                </a:solidFill>
              </a:rPr>
              <a:t>Establish the environmental baseline for each representative Base Case</a:t>
            </a:r>
          </a:p>
        </p:txBody>
      </p:sp>
      <p:sp>
        <p:nvSpPr>
          <p:cNvPr id="20" name="Text 6">
            <a:extLst>
              <a:ext uri="{FF2B5EF4-FFF2-40B4-BE49-F238E27FC236}">
                <a16:creationId xmlns:a16="http://schemas.microsoft.com/office/drawing/2014/main" id="{C530C30B-5647-575B-F39E-ED0530E241FD}"/>
              </a:ext>
            </a:extLst>
          </p:cNvPr>
          <p:cNvSpPr/>
          <p:nvPr/>
        </p:nvSpPr>
        <p:spPr>
          <a:xfrm>
            <a:off x="1314742" y="5266959"/>
            <a:ext cx="1874520" cy="685800"/>
          </a:xfrm>
          <a:prstGeom prst="roundRect">
            <a:avLst/>
          </a:prstGeom>
          <a:solidFill>
            <a:srgbClr val="0B3F73"/>
          </a:solidFill>
          <a:ln>
            <a:solidFill>
              <a:srgbClr val="0B3F73"/>
            </a:solidFill>
          </a:ln>
        </p:spPr>
        <p:txBody>
          <a:bodyPr wrap="square" lIns="508" tIns="508" rIns="508" bIns="508" rtlCol="0" anchor="ctr">
            <a:normAutofit/>
          </a:bodyPr>
          <a:lstStyle/>
          <a:p>
            <a:pPr algn="ctr"/>
            <a:r>
              <a:rPr lang="en-US" sz="1240" b="1">
                <a:solidFill>
                  <a:srgbClr val="FFFFFF"/>
                </a:solidFill>
                <a:latin typeface="Arial" pitchFamily="34" charset="0"/>
                <a:ea typeface="Arial" pitchFamily="34" charset="-122"/>
                <a:cs typeface="Arial" pitchFamily="34" charset="-120"/>
              </a:rPr>
              <a:t>Task 7 inputs</a:t>
            </a:r>
            <a:endParaRPr lang="en-US" sz="1240"/>
          </a:p>
          <a:p>
            <a:pPr algn="ctr"/>
            <a:r>
              <a:rPr lang="en-US" sz="1240">
                <a:solidFill>
                  <a:srgbClr val="FFFFFF"/>
                </a:solidFill>
                <a:latin typeface="Arial" pitchFamily="34" charset="0"/>
                <a:ea typeface="Arial" pitchFamily="34" charset="-122"/>
                <a:cs typeface="Arial" pitchFamily="34" charset="-120"/>
              </a:rPr>
              <a:t>Policy assessment</a:t>
            </a:r>
            <a:endParaRPr lang="en-US" sz="1240"/>
          </a:p>
        </p:txBody>
      </p:sp>
      <p:cxnSp>
        <p:nvCxnSpPr>
          <p:cNvPr id="21" name="Connettore 2 20">
            <a:extLst>
              <a:ext uri="{FF2B5EF4-FFF2-40B4-BE49-F238E27FC236}">
                <a16:creationId xmlns:a16="http://schemas.microsoft.com/office/drawing/2014/main" id="{E05A546B-A2FB-9088-2556-9B98E8339561}"/>
              </a:ext>
            </a:extLst>
          </p:cNvPr>
          <p:cNvCxnSpPr>
            <a:cxnSpLocks/>
          </p:cNvCxnSpPr>
          <p:nvPr/>
        </p:nvCxnSpPr>
        <p:spPr>
          <a:xfrm>
            <a:off x="2243210" y="4922355"/>
            <a:ext cx="0" cy="31152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3" name="CasellaDiTesto 22">
            <a:extLst>
              <a:ext uri="{FF2B5EF4-FFF2-40B4-BE49-F238E27FC236}">
                <a16:creationId xmlns:a16="http://schemas.microsoft.com/office/drawing/2014/main" id="{252D970F-C259-053E-8663-F8E9B7F1D713}"/>
              </a:ext>
            </a:extLst>
          </p:cNvPr>
          <p:cNvSpPr txBox="1"/>
          <p:nvPr/>
        </p:nvSpPr>
        <p:spPr>
          <a:xfrm>
            <a:off x="4075046" y="2916376"/>
            <a:ext cx="6879025" cy="1415772"/>
          </a:xfrm>
          <a:prstGeom prst="rect">
            <a:avLst/>
          </a:prstGeom>
          <a:noFill/>
          <a:ln w="25400">
            <a:solidFill>
              <a:srgbClr val="0B3F73"/>
            </a:solidFill>
            <a:prstDash val="sysDash"/>
          </a:ln>
        </p:spPr>
        <p:txBody>
          <a:bodyPr wrap="square" rtlCol="0">
            <a:spAutoFit/>
          </a:bodyPr>
          <a:lstStyle/>
          <a:p>
            <a:pPr algn="l">
              <a:spcBef>
                <a:spcPts val="600"/>
              </a:spcBef>
            </a:pPr>
            <a:r>
              <a:rPr lang="it-IT" sz="1600">
                <a:solidFill>
                  <a:schemeClr val="accent1"/>
                </a:solidFill>
              </a:rPr>
              <a:t>Task 6 – </a:t>
            </a:r>
            <a:r>
              <a:rPr lang="it-IT" sz="1600" err="1">
                <a:solidFill>
                  <a:schemeClr val="accent1"/>
                </a:solidFill>
              </a:rPr>
              <a:t>Assess</a:t>
            </a:r>
            <a:r>
              <a:rPr lang="it-IT" sz="1600">
                <a:solidFill>
                  <a:schemeClr val="accent1"/>
                </a:solidFill>
              </a:rPr>
              <a:t> design options</a:t>
            </a:r>
          </a:p>
          <a:p>
            <a:pPr marL="285750" indent="-285750">
              <a:spcBef>
                <a:spcPts val="600"/>
              </a:spcBef>
              <a:buFont typeface="Arial" panose="020B0604020202020204" pitchFamily="34" charset="0"/>
              <a:buChar char="•"/>
            </a:pPr>
            <a:r>
              <a:rPr lang="en-US" sz="1100">
                <a:solidFill>
                  <a:schemeClr val="accent1"/>
                </a:solidFill>
              </a:rPr>
              <a:t>Use the hotspots to define potential improvement measures (e.g., durability, repairability, reuse or end-of-life performance).</a:t>
            </a:r>
          </a:p>
          <a:p>
            <a:pPr marL="285750" indent="-285750">
              <a:spcBef>
                <a:spcPts val="600"/>
              </a:spcBef>
              <a:buFont typeface="Arial" panose="020B0604020202020204" pitchFamily="34" charset="0"/>
              <a:buChar char="•"/>
            </a:pPr>
            <a:r>
              <a:rPr lang="en-US" sz="1100">
                <a:solidFill>
                  <a:schemeClr val="accent1"/>
                </a:solidFill>
              </a:rPr>
              <a:t>Recalculate environmental performance for the Design Options and compare it with the Base Case.</a:t>
            </a:r>
          </a:p>
          <a:p>
            <a:pPr marL="285750" indent="-285750">
              <a:spcBef>
                <a:spcPts val="600"/>
              </a:spcBef>
              <a:buFont typeface="Arial" panose="020B0604020202020204" pitchFamily="34" charset="0"/>
              <a:buChar char="•"/>
            </a:pPr>
            <a:r>
              <a:rPr lang="en-US" sz="1100">
                <a:solidFill>
                  <a:schemeClr val="accent1"/>
                </a:solidFill>
              </a:rPr>
              <a:t>Combine environmental results with Life Cycle Costing to assess improvement potential, costs and technical/economic feasibility</a:t>
            </a:r>
          </a:p>
        </p:txBody>
      </p:sp>
      <p:sp>
        <p:nvSpPr>
          <p:cNvPr id="25" name="CasellaDiTesto 24">
            <a:extLst>
              <a:ext uri="{FF2B5EF4-FFF2-40B4-BE49-F238E27FC236}">
                <a16:creationId xmlns:a16="http://schemas.microsoft.com/office/drawing/2014/main" id="{3F633B1B-4D56-F433-DF33-2BCE314B5B69}"/>
              </a:ext>
            </a:extLst>
          </p:cNvPr>
          <p:cNvSpPr txBox="1"/>
          <p:nvPr/>
        </p:nvSpPr>
        <p:spPr>
          <a:xfrm>
            <a:off x="4083838" y="4559642"/>
            <a:ext cx="6879025" cy="1246495"/>
          </a:xfrm>
          <a:prstGeom prst="rect">
            <a:avLst/>
          </a:prstGeom>
          <a:noFill/>
          <a:ln w="25400">
            <a:solidFill>
              <a:srgbClr val="0B3F73"/>
            </a:solidFill>
            <a:prstDash val="sysDash"/>
          </a:ln>
        </p:spPr>
        <p:txBody>
          <a:bodyPr wrap="square" rtlCol="0">
            <a:spAutoFit/>
          </a:bodyPr>
          <a:lstStyle/>
          <a:p>
            <a:pPr algn="l">
              <a:spcBef>
                <a:spcPts val="600"/>
              </a:spcBef>
            </a:pPr>
            <a:r>
              <a:rPr lang="it-IT" sz="1600">
                <a:solidFill>
                  <a:schemeClr val="accent1"/>
                </a:solidFill>
              </a:rPr>
              <a:t>Task 7 – Support policy </a:t>
            </a:r>
            <a:r>
              <a:rPr lang="it-IT" sz="1600" err="1">
                <a:solidFill>
                  <a:schemeClr val="accent1"/>
                </a:solidFill>
              </a:rPr>
              <a:t>assessment</a:t>
            </a:r>
            <a:endParaRPr lang="it-IT" sz="1600">
              <a:solidFill>
                <a:schemeClr val="accent1"/>
              </a:solidFill>
            </a:endParaRPr>
          </a:p>
          <a:p>
            <a:pPr marL="285750" indent="-285750">
              <a:spcBef>
                <a:spcPts val="600"/>
              </a:spcBef>
              <a:buFont typeface="Arial" panose="020B0604020202020204" pitchFamily="34" charset="0"/>
              <a:buChar char="•"/>
            </a:pPr>
            <a:r>
              <a:rPr lang="en-US" sz="1100">
                <a:solidFill>
                  <a:schemeClr val="accent1"/>
                </a:solidFill>
              </a:rPr>
              <a:t>Translate the improvement potential of the Design Options into EU-level scenarios.</a:t>
            </a:r>
          </a:p>
          <a:p>
            <a:pPr marL="285750" indent="-285750">
              <a:spcBef>
                <a:spcPts val="600"/>
              </a:spcBef>
              <a:buFont typeface="Arial" panose="020B0604020202020204" pitchFamily="34" charset="0"/>
              <a:buChar char="•"/>
            </a:pPr>
            <a:r>
              <a:rPr lang="en-US" sz="1100">
                <a:solidFill>
                  <a:schemeClr val="accent1"/>
                </a:solidFill>
              </a:rPr>
              <a:t>Compare Business-as-Usual with possible policy interventions and estimate their environmental, economic and social impacts.</a:t>
            </a:r>
          </a:p>
          <a:p>
            <a:pPr marL="285750" indent="-285750">
              <a:spcBef>
                <a:spcPts val="600"/>
              </a:spcBef>
              <a:buFont typeface="Arial" panose="020B0604020202020204" pitchFamily="34" charset="0"/>
              <a:buChar char="•"/>
            </a:pPr>
            <a:r>
              <a:rPr lang="en-US" sz="1100">
                <a:solidFill>
                  <a:schemeClr val="accent1"/>
                </a:solidFill>
              </a:rPr>
              <a:t>Use the results to support the identification of ESPR requirements.</a:t>
            </a:r>
          </a:p>
        </p:txBody>
      </p:sp>
    </p:spTree>
    <p:extLst>
      <p:ext uri="{BB962C8B-B14F-4D97-AF65-F5344CB8AC3E}">
        <p14:creationId xmlns:p14="http://schemas.microsoft.com/office/powerpoint/2010/main" val="6605648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F41506-7377-2E39-0C33-68D9D813781B}"/>
              </a:ext>
            </a:extLst>
          </p:cNvPr>
          <p:cNvSpPr>
            <a:spLocks noGrp="1"/>
          </p:cNvSpPr>
          <p:nvPr>
            <p:ph type="title"/>
          </p:nvPr>
        </p:nvSpPr>
        <p:spPr/>
        <p:txBody>
          <a:bodyPr/>
          <a:lstStyle/>
          <a:p>
            <a:r>
              <a:rPr lang="it-IT"/>
              <a:t>LCA of the Base Cases: PEF study</a:t>
            </a:r>
          </a:p>
        </p:txBody>
      </p:sp>
      <p:sp>
        <p:nvSpPr>
          <p:cNvPr id="3" name="Segnaposto contenuto 2">
            <a:extLst>
              <a:ext uri="{FF2B5EF4-FFF2-40B4-BE49-F238E27FC236}">
                <a16:creationId xmlns:a16="http://schemas.microsoft.com/office/drawing/2014/main" id="{C6C6BDCC-6681-49CF-D67A-DA1F47AFF064}"/>
              </a:ext>
            </a:extLst>
          </p:cNvPr>
          <p:cNvSpPr>
            <a:spLocks noGrp="1"/>
          </p:cNvSpPr>
          <p:nvPr>
            <p:ph idx="1"/>
          </p:nvPr>
        </p:nvSpPr>
        <p:spPr>
          <a:xfrm>
            <a:off x="1033157" y="3665249"/>
            <a:ext cx="10478905" cy="386859"/>
          </a:xfrm>
        </p:spPr>
        <p:txBody>
          <a:bodyPr/>
          <a:lstStyle/>
          <a:p>
            <a:pPr marL="0" indent="0">
              <a:buNone/>
            </a:pPr>
            <a:r>
              <a:rPr lang="en-US" b="1">
                <a:solidFill>
                  <a:srgbClr val="003459"/>
                </a:solidFill>
                <a:latin typeface="Arial" pitchFamily="34" charset="0"/>
                <a:ea typeface="Arial" pitchFamily="34" charset="-122"/>
                <a:cs typeface="Arial" pitchFamily="34" charset="-120"/>
              </a:rPr>
              <a:t>Data to collect or validate for the Base Cases</a:t>
            </a:r>
            <a:endParaRPr lang="en-US"/>
          </a:p>
        </p:txBody>
      </p:sp>
      <p:sp>
        <p:nvSpPr>
          <p:cNvPr id="6" name="Shape 2">
            <a:extLst>
              <a:ext uri="{FF2B5EF4-FFF2-40B4-BE49-F238E27FC236}">
                <a16:creationId xmlns:a16="http://schemas.microsoft.com/office/drawing/2014/main" id="{EB7E844A-C34D-AECE-75DA-520FC17750E2}"/>
              </a:ext>
            </a:extLst>
          </p:cNvPr>
          <p:cNvSpPr/>
          <p:nvPr/>
        </p:nvSpPr>
        <p:spPr>
          <a:xfrm>
            <a:off x="2626086" y="1887884"/>
            <a:ext cx="914400" cy="0"/>
          </a:xfrm>
          <a:prstGeom prst="line">
            <a:avLst/>
          </a:prstGeom>
          <a:noFill/>
          <a:ln w="25400">
            <a:solidFill>
              <a:srgbClr val="0B3F73"/>
            </a:solidFill>
            <a:prstDash val="solid"/>
            <a:headEnd type="none"/>
            <a:tailEnd type="triangle"/>
          </a:ln>
        </p:spPr>
        <p:txBody>
          <a:bodyPr/>
          <a:lstStyle/>
          <a:p>
            <a:endParaRPr lang="it-IT"/>
          </a:p>
        </p:txBody>
      </p:sp>
      <p:sp>
        <p:nvSpPr>
          <p:cNvPr id="8" name="Shape 3">
            <a:extLst>
              <a:ext uri="{FF2B5EF4-FFF2-40B4-BE49-F238E27FC236}">
                <a16:creationId xmlns:a16="http://schemas.microsoft.com/office/drawing/2014/main" id="{95E20AE2-FB4A-4F16-5DF1-68AC6DBFE5EB}"/>
              </a:ext>
            </a:extLst>
          </p:cNvPr>
          <p:cNvSpPr/>
          <p:nvPr/>
        </p:nvSpPr>
        <p:spPr>
          <a:xfrm>
            <a:off x="5113254" y="1887884"/>
            <a:ext cx="914400" cy="0"/>
          </a:xfrm>
          <a:prstGeom prst="line">
            <a:avLst/>
          </a:prstGeom>
          <a:noFill/>
          <a:ln w="25400">
            <a:solidFill>
              <a:srgbClr val="0B3F73"/>
            </a:solidFill>
            <a:prstDash val="solid"/>
            <a:headEnd type="none"/>
            <a:tailEnd type="triangle"/>
          </a:ln>
        </p:spPr>
        <p:txBody>
          <a:bodyPr/>
          <a:lstStyle/>
          <a:p>
            <a:endParaRPr lang="it-IT"/>
          </a:p>
        </p:txBody>
      </p:sp>
      <p:sp>
        <p:nvSpPr>
          <p:cNvPr id="10" name="Shape 4">
            <a:extLst>
              <a:ext uri="{FF2B5EF4-FFF2-40B4-BE49-F238E27FC236}">
                <a16:creationId xmlns:a16="http://schemas.microsoft.com/office/drawing/2014/main" id="{864AB12F-3D33-B8B6-D089-EBC815A647D7}"/>
              </a:ext>
            </a:extLst>
          </p:cNvPr>
          <p:cNvSpPr/>
          <p:nvPr/>
        </p:nvSpPr>
        <p:spPr>
          <a:xfrm>
            <a:off x="7600422" y="1887884"/>
            <a:ext cx="914400" cy="0"/>
          </a:xfrm>
          <a:prstGeom prst="line">
            <a:avLst/>
          </a:prstGeom>
          <a:noFill/>
          <a:ln w="25400">
            <a:solidFill>
              <a:srgbClr val="0B3F73"/>
            </a:solidFill>
            <a:prstDash val="solid"/>
            <a:headEnd type="none"/>
            <a:tailEnd type="triangle"/>
          </a:ln>
        </p:spPr>
        <p:txBody>
          <a:bodyPr/>
          <a:lstStyle/>
          <a:p>
            <a:endParaRPr lang="it-IT"/>
          </a:p>
        </p:txBody>
      </p:sp>
      <p:sp>
        <p:nvSpPr>
          <p:cNvPr id="12" name="Text 5">
            <a:extLst>
              <a:ext uri="{FF2B5EF4-FFF2-40B4-BE49-F238E27FC236}">
                <a16:creationId xmlns:a16="http://schemas.microsoft.com/office/drawing/2014/main" id="{6FD0BDAF-B9FD-53D9-43FA-74FA906EE516}"/>
              </a:ext>
            </a:extLst>
          </p:cNvPr>
          <p:cNvSpPr/>
          <p:nvPr/>
        </p:nvSpPr>
        <p:spPr>
          <a:xfrm>
            <a:off x="1281918" y="1485548"/>
            <a:ext cx="804672" cy="804672"/>
          </a:xfrm>
          <a:prstGeom prst="ellipse">
            <a:avLst/>
          </a:prstGeom>
          <a:solidFill>
            <a:srgbClr val="0B3F73"/>
          </a:solidFill>
          <a:ln>
            <a:solidFill>
              <a:srgbClr val="0B3F73"/>
            </a:solidFill>
          </a:ln>
        </p:spPr>
        <p:txBody>
          <a:bodyPr wrap="square" lIns="0" tIns="0" rIns="0" bIns="0" rtlCol="0" anchor="ctr"/>
          <a:lstStyle/>
          <a:p>
            <a:pPr marL="0" indent="0" algn="ctr">
              <a:buNone/>
            </a:pPr>
            <a:r>
              <a:rPr lang="en-US" sz="2200" b="1">
                <a:solidFill>
                  <a:srgbClr val="FFFFFF"/>
                </a:solidFill>
                <a:latin typeface="Arial" pitchFamily="34" charset="0"/>
                <a:ea typeface="Arial" pitchFamily="34" charset="-122"/>
                <a:cs typeface="Arial" pitchFamily="34" charset="-120"/>
              </a:rPr>
              <a:t>1</a:t>
            </a:r>
            <a:endParaRPr lang="en-US" sz="2200"/>
          </a:p>
        </p:txBody>
      </p:sp>
      <p:sp>
        <p:nvSpPr>
          <p:cNvPr id="14" name="Text 6">
            <a:extLst>
              <a:ext uri="{FF2B5EF4-FFF2-40B4-BE49-F238E27FC236}">
                <a16:creationId xmlns:a16="http://schemas.microsoft.com/office/drawing/2014/main" id="{B8C05658-979D-4279-385F-0FBAA7ECA868}"/>
              </a:ext>
            </a:extLst>
          </p:cNvPr>
          <p:cNvSpPr/>
          <p:nvPr/>
        </p:nvSpPr>
        <p:spPr>
          <a:xfrm>
            <a:off x="1053318" y="2381660"/>
            <a:ext cx="1691640" cy="384048"/>
          </a:xfrm>
          <a:prstGeom prst="rect">
            <a:avLst/>
          </a:prstGeom>
          <a:noFill/>
          <a:ln/>
        </p:spPr>
        <p:txBody>
          <a:bodyPr wrap="square" lIns="254" tIns="254" rIns="254" bIns="254" rtlCol="0" anchor="ctr">
            <a:normAutofit fontScale="92500" lnSpcReduction="10000"/>
          </a:bodyPr>
          <a:lstStyle/>
          <a:p>
            <a:pPr marL="0" indent="0" algn="ctr">
              <a:buNone/>
            </a:pPr>
            <a:r>
              <a:rPr lang="en-US" sz="1450" b="1">
                <a:solidFill>
                  <a:srgbClr val="003459"/>
                </a:solidFill>
                <a:latin typeface="Arial" pitchFamily="34" charset="0"/>
                <a:ea typeface="Arial" pitchFamily="34" charset="-122"/>
                <a:cs typeface="Arial" pitchFamily="34" charset="-120"/>
              </a:rPr>
              <a:t>Confirm Base Cases (see next slides)</a:t>
            </a:r>
            <a:endParaRPr lang="en-US" sz="1450"/>
          </a:p>
        </p:txBody>
      </p:sp>
      <p:sp>
        <p:nvSpPr>
          <p:cNvPr id="16" name="Text 7">
            <a:extLst>
              <a:ext uri="{FF2B5EF4-FFF2-40B4-BE49-F238E27FC236}">
                <a16:creationId xmlns:a16="http://schemas.microsoft.com/office/drawing/2014/main" id="{9518B3B7-60FD-BC21-20B7-BB686210B8CD}"/>
              </a:ext>
            </a:extLst>
          </p:cNvPr>
          <p:cNvSpPr/>
          <p:nvPr/>
        </p:nvSpPr>
        <p:spPr>
          <a:xfrm>
            <a:off x="778998" y="2783996"/>
            <a:ext cx="2240280" cy="457200"/>
          </a:xfrm>
          <a:prstGeom prst="rect">
            <a:avLst/>
          </a:prstGeom>
          <a:noFill/>
          <a:ln/>
        </p:spPr>
        <p:txBody>
          <a:bodyPr wrap="square" lIns="254" tIns="254" rIns="254" bIns="254" rtlCol="0" anchor="ctr">
            <a:normAutofit/>
          </a:bodyPr>
          <a:lstStyle/>
          <a:p>
            <a:pPr marL="0" indent="0" algn="ctr">
              <a:buNone/>
            </a:pPr>
            <a:r>
              <a:rPr lang="en-US" sz="1130">
                <a:solidFill>
                  <a:srgbClr val="4C4C4C"/>
                </a:solidFill>
                <a:latin typeface="Arial" pitchFamily="34" charset="0"/>
                <a:ea typeface="Arial" pitchFamily="34" charset="-122"/>
                <a:cs typeface="Arial" pitchFamily="34" charset="-120"/>
              </a:rPr>
              <a:t>market weights + product configuration</a:t>
            </a:r>
            <a:endParaRPr lang="en-US" sz="1130"/>
          </a:p>
        </p:txBody>
      </p:sp>
      <p:sp>
        <p:nvSpPr>
          <p:cNvPr id="18" name="Text 8">
            <a:extLst>
              <a:ext uri="{FF2B5EF4-FFF2-40B4-BE49-F238E27FC236}">
                <a16:creationId xmlns:a16="http://schemas.microsoft.com/office/drawing/2014/main" id="{798AC06B-5980-DC0B-8930-3DC09F497D5C}"/>
              </a:ext>
            </a:extLst>
          </p:cNvPr>
          <p:cNvSpPr/>
          <p:nvPr/>
        </p:nvSpPr>
        <p:spPr>
          <a:xfrm>
            <a:off x="3769086" y="1485548"/>
            <a:ext cx="804672" cy="804672"/>
          </a:xfrm>
          <a:prstGeom prst="ellipse">
            <a:avLst/>
          </a:prstGeom>
          <a:solidFill>
            <a:srgbClr val="5BA7A8"/>
          </a:solidFill>
          <a:ln>
            <a:solidFill>
              <a:srgbClr val="5BA7A8"/>
            </a:solidFill>
          </a:ln>
        </p:spPr>
        <p:txBody>
          <a:bodyPr wrap="square" lIns="0" tIns="0" rIns="0" bIns="0" rtlCol="0" anchor="ctr"/>
          <a:lstStyle/>
          <a:p>
            <a:pPr marL="0" indent="0" algn="ctr">
              <a:buNone/>
            </a:pPr>
            <a:r>
              <a:rPr lang="en-US" sz="2200" b="1">
                <a:solidFill>
                  <a:srgbClr val="FFFFFF"/>
                </a:solidFill>
                <a:latin typeface="Arial" pitchFamily="34" charset="0"/>
                <a:ea typeface="Arial" pitchFamily="34" charset="-122"/>
                <a:cs typeface="Arial" pitchFamily="34" charset="-120"/>
              </a:rPr>
              <a:t>2</a:t>
            </a:r>
            <a:endParaRPr lang="en-US" sz="2200"/>
          </a:p>
        </p:txBody>
      </p:sp>
      <p:sp>
        <p:nvSpPr>
          <p:cNvPr id="20" name="Text 9">
            <a:extLst>
              <a:ext uri="{FF2B5EF4-FFF2-40B4-BE49-F238E27FC236}">
                <a16:creationId xmlns:a16="http://schemas.microsoft.com/office/drawing/2014/main" id="{4BE714CB-DDDB-E0DA-D5C1-89F4AD7F6B1F}"/>
              </a:ext>
            </a:extLst>
          </p:cNvPr>
          <p:cNvSpPr/>
          <p:nvPr/>
        </p:nvSpPr>
        <p:spPr>
          <a:xfrm>
            <a:off x="3540486" y="2381660"/>
            <a:ext cx="1691640" cy="384048"/>
          </a:xfrm>
          <a:prstGeom prst="rect">
            <a:avLst/>
          </a:prstGeom>
          <a:noFill/>
          <a:ln/>
        </p:spPr>
        <p:txBody>
          <a:bodyPr wrap="square" lIns="254" tIns="254" rIns="254" bIns="254" rtlCol="0" anchor="ctr">
            <a:normAutofit fontScale="92500" lnSpcReduction="10000"/>
          </a:bodyPr>
          <a:lstStyle/>
          <a:p>
            <a:pPr marL="0" indent="0" algn="ctr">
              <a:buNone/>
            </a:pPr>
            <a:r>
              <a:rPr lang="en-US" sz="1450" b="1">
                <a:solidFill>
                  <a:srgbClr val="003459"/>
                </a:solidFill>
                <a:latin typeface="Arial" pitchFamily="34" charset="0"/>
                <a:ea typeface="Arial" pitchFamily="34" charset="-122"/>
                <a:cs typeface="Arial" pitchFamily="34" charset="-120"/>
              </a:rPr>
              <a:t>Complete inventories with production data</a:t>
            </a:r>
            <a:endParaRPr lang="en-US" sz="1450"/>
          </a:p>
        </p:txBody>
      </p:sp>
      <p:sp>
        <p:nvSpPr>
          <p:cNvPr id="22" name="Text 10">
            <a:extLst>
              <a:ext uri="{FF2B5EF4-FFF2-40B4-BE49-F238E27FC236}">
                <a16:creationId xmlns:a16="http://schemas.microsoft.com/office/drawing/2014/main" id="{C69BBCDA-B466-442D-DCEB-C94E1310D662}"/>
              </a:ext>
            </a:extLst>
          </p:cNvPr>
          <p:cNvSpPr/>
          <p:nvPr/>
        </p:nvSpPr>
        <p:spPr>
          <a:xfrm>
            <a:off x="3266166" y="2783996"/>
            <a:ext cx="2240280" cy="457200"/>
          </a:xfrm>
          <a:prstGeom prst="rect">
            <a:avLst/>
          </a:prstGeom>
          <a:noFill/>
          <a:ln/>
        </p:spPr>
        <p:txBody>
          <a:bodyPr wrap="square" lIns="254" tIns="254" rIns="254" bIns="254" rtlCol="0" anchor="ctr">
            <a:normAutofit/>
          </a:bodyPr>
          <a:lstStyle/>
          <a:p>
            <a:pPr marL="0" indent="0" algn="ctr">
              <a:buNone/>
            </a:pPr>
            <a:r>
              <a:rPr lang="en-US" sz="1130">
                <a:solidFill>
                  <a:srgbClr val="4C4C4C"/>
                </a:solidFill>
                <a:latin typeface="Arial" pitchFamily="34" charset="0"/>
                <a:ea typeface="Arial" pitchFamily="34" charset="-122"/>
                <a:cs typeface="Arial" pitchFamily="34" charset="-120"/>
              </a:rPr>
              <a:t>process routes, energy, scraps, chemicals, </a:t>
            </a:r>
            <a:r>
              <a:rPr lang="en-US" sz="1130" err="1">
                <a:solidFill>
                  <a:srgbClr val="4C4C4C"/>
                </a:solidFill>
                <a:latin typeface="Arial" pitchFamily="34" charset="0"/>
                <a:ea typeface="Arial" pitchFamily="34" charset="-122"/>
                <a:cs typeface="Arial" pitchFamily="34" charset="-120"/>
              </a:rPr>
              <a:t>EoL</a:t>
            </a:r>
            <a:endParaRPr lang="en-US" sz="1130"/>
          </a:p>
        </p:txBody>
      </p:sp>
      <p:sp>
        <p:nvSpPr>
          <p:cNvPr id="24" name="Text 11">
            <a:extLst>
              <a:ext uri="{FF2B5EF4-FFF2-40B4-BE49-F238E27FC236}">
                <a16:creationId xmlns:a16="http://schemas.microsoft.com/office/drawing/2014/main" id="{81905144-6814-1628-E290-D4F796D885D0}"/>
              </a:ext>
            </a:extLst>
          </p:cNvPr>
          <p:cNvSpPr/>
          <p:nvPr/>
        </p:nvSpPr>
        <p:spPr>
          <a:xfrm>
            <a:off x="6256254" y="1485548"/>
            <a:ext cx="804672" cy="804672"/>
          </a:xfrm>
          <a:prstGeom prst="ellipse">
            <a:avLst/>
          </a:prstGeom>
          <a:solidFill>
            <a:srgbClr val="0B3F73"/>
          </a:solidFill>
          <a:ln>
            <a:solidFill>
              <a:srgbClr val="0B3F73"/>
            </a:solidFill>
          </a:ln>
        </p:spPr>
        <p:txBody>
          <a:bodyPr wrap="square" lIns="0" tIns="0" rIns="0" bIns="0" rtlCol="0" anchor="ctr"/>
          <a:lstStyle/>
          <a:p>
            <a:pPr marL="0" indent="0" algn="ctr">
              <a:buNone/>
            </a:pPr>
            <a:r>
              <a:rPr lang="en-US" sz="2200" b="1">
                <a:solidFill>
                  <a:srgbClr val="FFFFFF"/>
                </a:solidFill>
                <a:latin typeface="Arial" pitchFamily="34" charset="0"/>
                <a:ea typeface="Arial" pitchFamily="34" charset="-122"/>
                <a:cs typeface="Arial" pitchFamily="34" charset="-120"/>
              </a:rPr>
              <a:t>3</a:t>
            </a:r>
            <a:endParaRPr lang="en-US" sz="2200"/>
          </a:p>
        </p:txBody>
      </p:sp>
      <p:sp>
        <p:nvSpPr>
          <p:cNvPr id="26" name="Text 12">
            <a:extLst>
              <a:ext uri="{FF2B5EF4-FFF2-40B4-BE49-F238E27FC236}">
                <a16:creationId xmlns:a16="http://schemas.microsoft.com/office/drawing/2014/main" id="{BCA3F471-53E5-4B53-9513-1DF43BCB6FD0}"/>
              </a:ext>
            </a:extLst>
          </p:cNvPr>
          <p:cNvSpPr/>
          <p:nvPr/>
        </p:nvSpPr>
        <p:spPr>
          <a:xfrm>
            <a:off x="6027654" y="2381660"/>
            <a:ext cx="1691640" cy="384048"/>
          </a:xfrm>
          <a:prstGeom prst="rect">
            <a:avLst/>
          </a:prstGeom>
          <a:noFill/>
          <a:ln/>
        </p:spPr>
        <p:txBody>
          <a:bodyPr wrap="square" lIns="254" tIns="254" rIns="254" bIns="254" rtlCol="0" anchor="ctr">
            <a:normAutofit fontScale="92500" lnSpcReduction="10000"/>
          </a:bodyPr>
          <a:lstStyle/>
          <a:p>
            <a:pPr marL="0" indent="0" algn="ctr">
              <a:buNone/>
            </a:pPr>
            <a:r>
              <a:rPr lang="en-US" sz="1450" b="1">
                <a:solidFill>
                  <a:srgbClr val="003459"/>
                </a:solidFill>
                <a:latin typeface="Arial" pitchFamily="34" charset="0"/>
                <a:ea typeface="Arial" pitchFamily="34" charset="-122"/>
                <a:cs typeface="Arial" pitchFamily="34" charset="-120"/>
              </a:rPr>
              <a:t>Develop the PEF model</a:t>
            </a:r>
            <a:endParaRPr lang="en-US" sz="1450"/>
          </a:p>
        </p:txBody>
      </p:sp>
      <p:sp>
        <p:nvSpPr>
          <p:cNvPr id="28" name="Text 13">
            <a:extLst>
              <a:ext uri="{FF2B5EF4-FFF2-40B4-BE49-F238E27FC236}">
                <a16:creationId xmlns:a16="http://schemas.microsoft.com/office/drawing/2014/main" id="{4D6D0C6C-AFE8-1BEA-B5F1-21A60F27734B}"/>
              </a:ext>
            </a:extLst>
          </p:cNvPr>
          <p:cNvSpPr/>
          <p:nvPr/>
        </p:nvSpPr>
        <p:spPr>
          <a:xfrm>
            <a:off x="5753334" y="2783996"/>
            <a:ext cx="2240280" cy="457200"/>
          </a:xfrm>
          <a:prstGeom prst="rect">
            <a:avLst/>
          </a:prstGeom>
          <a:noFill/>
          <a:ln/>
        </p:spPr>
        <p:txBody>
          <a:bodyPr wrap="square" lIns="254" tIns="254" rIns="254" bIns="254" rtlCol="0" anchor="ctr">
            <a:normAutofit/>
          </a:bodyPr>
          <a:lstStyle/>
          <a:p>
            <a:pPr marL="0" indent="0" algn="ctr">
              <a:buNone/>
            </a:pPr>
            <a:r>
              <a:rPr lang="en-US" sz="1130">
                <a:solidFill>
                  <a:srgbClr val="4C4C4C"/>
                </a:solidFill>
                <a:latin typeface="Arial" pitchFamily="34" charset="0"/>
                <a:ea typeface="Arial" pitchFamily="34" charset="-122"/>
                <a:cs typeface="Arial" pitchFamily="34" charset="-120"/>
              </a:rPr>
              <a:t>PEF method, and EF data</a:t>
            </a:r>
            <a:endParaRPr lang="en-US" sz="1130"/>
          </a:p>
        </p:txBody>
      </p:sp>
      <p:sp>
        <p:nvSpPr>
          <p:cNvPr id="30" name="Text 14">
            <a:extLst>
              <a:ext uri="{FF2B5EF4-FFF2-40B4-BE49-F238E27FC236}">
                <a16:creationId xmlns:a16="http://schemas.microsoft.com/office/drawing/2014/main" id="{E447233B-322F-8CCA-2C1E-1C5BFE3893ED}"/>
              </a:ext>
            </a:extLst>
          </p:cNvPr>
          <p:cNvSpPr/>
          <p:nvPr/>
        </p:nvSpPr>
        <p:spPr>
          <a:xfrm>
            <a:off x="8743422" y="1485548"/>
            <a:ext cx="804672" cy="804672"/>
          </a:xfrm>
          <a:prstGeom prst="ellipse">
            <a:avLst/>
          </a:prstGeom>
          <a:solidFill>
            <a:schemeClr val="accent1">
              <a:lumMod val="50000"/>
              <a:lumOff val="50000"/>
            </a:schemeClr>
          </a:solidFill>
          <a:ln>
            <a:solidFill>
              <a:srgbClr val="7A1D1D"/>
            </a:solidFill>
          </a:ln>
        </p:spPr>
        <p:txBody>
          <a:bodyPr wrap="square" lIns="0" tIns="0" rIns="0" bIns="0" rtlCol="0" anchor="ctr"/>
          <a:lstStyle/>
          <a:p>
            <a:pPr marL="0" indent="0" algn="ctr">
              <a:buNone/>
            </a:pPr>
            <a:r>
              <a:rPr lang="en-US" sz="2200" b="1">
                <a:solidFill>
                  <a:srgbClr val="FFFFFF"/>
                </a:solidFill>
                <a:latin typeface="Arial" pitchFamily="34" charset="0"/>
                <a:ea typeface="Arial" pitchFamily="34" charset="-122"/>
                <a:cs typeface="Arial" pitchFamily="34" charset="-120"/>
              </a:rPr>
              <a:t>4</a:t>
            </a:r>
            <a:endParaRPr lang="en-US" sz="2200"/>
          </a:p>
        </p:txBody>
      </p:sp>
      <p:sp>
        <p:nvSpPr>
          <p:cNvPr id="32" name="Text 15">
            <a:extLst>
              <a:ext uri="{FF2B5EF4-FFF2-40B4-BE49-F238E27FC236}">
                <a16:creationId xmlns:a16="http://schemas.microsoft.com/office/drawing/2014/main" id="{CC913D47-5822-29A4-962C-54CFDB71F3AF}"/>
              </a:ext>
            </a:extLst>
          </p:cNvPr>
          <p:cNvSpPr/>
          <p:nvPr/>
        </p:nvSpPr>
        <p:spPr>
          <a:xfrm>
            <a:off x="8222214" y="2290220"/>
            <a:ext cx="2540977" cy="571145"/>
          </a:xfrm>
          <a:prstGeom prst="rect">
            <a:avLst/>
          </a:prstGeom>
          <a:noFill/>
          <a:ln/>
        </p:spPr>
        <p:txBody>
          <a:bodyPr wrap="square" lIns="254" tIns="254" rIns="254" bIns="254" rtlCol="0" anchor="ctr">
            <a:normAutofit/>
          </a:bodyPr>
          <a:lstStyle/>
          <a:p>
            <a:pPr marL="0" indent="0" algn="ctr">
              <a:buNone/>
            </a:pPr>
            <a:r>
              <a:rPr lang="en-US" sz="1300" b="1">
                <a:solidFill>
                  <a:srgbClr val="003459"/>
                </a:solidFill>
                <a:latin typeface="Arial" pitchFamily="34" charset="0"/>
                <a:cs typeface="Arial" pitchFamily="34" charset="-120"/>
              </a:rPr>
              <a:t>Calculate the environmental profile of the Base Cases</a:t>
            </a:r>
            <a:endParaRPr lang="en-US" sz="1300"/>
          </a:p>
        </p:txBody>
      </p:sp>
      <p:sp>
        <p:nvSpPr>
          <p:cNvPr id="34" name="Text 16">
            <a:extLst>
              <a:ext uri="{FF2B5EF4-FFF2-40B4-BE49-F238E27FC236}">
                <a16:creationId xmlns:a16="http://schemas.microsoft.com/office/drawing/2014/main" id="{953E8F2C-7BBA-C9E2-51F0-7B6651F397BD}"/>
              </a:ext>
            </a:extLst>
          </p:cNvPr>
          <p:cNvSpPr/>
          <p:nvPr/>
        </p:nvSpPr>
        <p:spPr>
          <a:xfrm>
            <a:off x="8240502" y="2783996"/>
            <a:ext cx="2240280" cy="457200"/>
          </a:xfrm>
          <a:prstGeom prst="rect">
            <a:avLst/>
          </a:prstGeom>
          <a:noFill/>
          <a:ln/>
        </p:spPr>
        <p:txBody>
          <a:bodyPr wrap="square" lIns="254" tIns="254" rIns="254" bIns="254" rtlCol="0" anchor="ctr">
            <a:normAutofit/>
          </a:bodyPr>
          <a:lstStyle/>
          <a:p>
            <a:pPr marL="0" indent="0" algn="ctr">
              <a:buNone/>
            </a:pPr>
            <a:r>
              <a:rPr lang="en-US" sz="1130">
                <a:solidFill>
                  <a:srgbClr val="4C4C4C"/>
                </a:solidFill>
                <a:latin typeface="Arial" pitchFamily="34" charset="0"/>
                <a:ea typeface="Arial" pitchFamily="34" charset="-122"/>
                <a:cs typeface="Arial" pitchFamily="34" charset="-120"/>
              </a:rPr>
              <a:t>hotspots, sensitivities, missing data</a:t>
            </a:r>
            <a:endParaRPr lang="en-US" sz="1130"/>
          </a:p>
        </p:txBody>
      </p:sp>
      <p:sp>
        <p:nvSpPr>
          <p:cNvPr id="38" name="Text 21">
            <a:extLst>
              <a:ext uri="{FF2B5EF4-FFF2-40B4-BE49-F238E27FC236}">
                <a16:creationId xmlns:a16="http://schemas.microsoft.com/office/drawing/2014/main" id="{3A9BFEEF-8A81-09EA-CFBC-234467917315}"/>
              </a:ext>
            </a:extLst>
          </p:cNvPr>
          <p:cNvSpPr/>
          <p:nvPr/>
        </p:nvSpPr>
        <p:spPr>
          <a:xfrm>
            <a:off x="1060704" y="4137307"/>
            <a:ext cx="2514600" cy="1562570"/>
          </a:xfrm>
          <a:prstGeom prst="rect">
            <a:avLst/>
          </a:prstGeom>
          <a:noFill/>
          <a:ln/>
        </p:spPr>
        <p:txBody>
          <a:bodyPr wrap="square" lIns="254" tIns="254" rIns="254" bIns="254" rtlCol="0" anchor="ctr">
            <a:normAutofit/>
          </a:bodyPr>
          <a:lstStyle/>
          <a:p>
            <a:pPr marL="171450" indent="-171450">
              <a:buFont typeface="Wingdings" panose="05000000000000000000" pitchFamily="2" charset="2"/>
              <a:buChar char="§"/>
            </a:pPr>
            <a:r>
              <a:rPr lang="en-US" sz="1400">
                <a:solidFill>
                  <a:srgbClr val="003459"/>
                </a:solidFill>
                <a:latin typeface="Arial" pitchFamily="34" charset="0"/>
                <a:ea typeface="Arial" pitchFamily="34" charset="-122"/>
                <a:cs typeface="Arial" pitchFamily="34" charset="-120"/>
              </a:rPr>
              <a:t>Mass and BoM</a:t>
            </a:r>
          </a:p>
          <a:p>
            <a:pPr marL="171450" indent="-171450">
              <a:buFont typeface="Wingdings" panose="05000000000000000000" pitchFamily="2" charset="2"/>
              <a:buChar char="§"/>
            </a:pPr>
            <a:r>
              <a:rPr lang="en-US" sz="1400">
                <a:solidFill>
                  <a:srgbClr val="003459"/>
                </a:solidFill>
                <a:latin typeface="Arial" pitchFamily="34" charset="0"/>
                <a:cs typeface="Arial" pitchFamily="34" charset="-120"/>
              </a:rPr>
              <a:t>Electricity, thermal energy, waste treatments, water consumption</a:t>
            </a:r>
          </a:p>
          <a:p>
            <a:pPr marL="171450" indent="-171450">
              <a:buFont typeface="Wingdings" panose="05000000000000000000" pitchFamily="2" charset="2"/>
              <a:buChar char="§"/>
            </a:pPr>
            <a:r>
              <a:rPr lang="en-US" sz="1400">
                <a:solidFill>
                  <a:srgbClr val="003459"/>
                </a:solidFill>
                <a:latin typeface="Arial" pitchFamily="34" charset="0"/>
                <a:cs typeface="Arial" pitchFamily="34" charset="-120"/>
              </a:rPr>
              <a:t>Adhesives, resins, coatings, solvents and emissions</a:t>
            </a:r>
          </a:p>
        </p:txBody>
      </p:sp>
      <p:sp>
        <p:nvSpPr>
          <p:cNvPr id="68" name="Text 21">
            <a:extLst>
              <a:ext uri="{FF2B5EF4-FFF2-40B4-BE49-F238E27FC236}">
                <a16:creationId xmlns:a16="http://schemas.microsoft.com/office/drawing/2014/main" id="{E37C4CBA-1F89-1843-FF68-5685330FDF95}"/>
              </a:ext>
            </a:extLst>
          </p:cNvPr>
          <p:cNvSpPr/>
          <p:nvPr/>
        </p:nvSpPr>
        <p:spPr>
          <a:xfrm>
            <a:off x="4249146" y="4137307"/>
            <a:ext cx="2514600" cy="1250441"/>
          </a:xfrm>
          <a:prstGeom prst="rect">
            <a:avLst/>
          </a:prstGeom>
          <a:noFill/>
          <a:ln/>
        </p:spPr>
        <p:txBody>
          <a:bodyPr wrap="square" lIns="254" tIns="254" rIns="254" bIns="254" rtlCol="0" anchor="ctr">
            <a:normAutofit/>
          </a:bodyPr>
          <a:lstStyle/>
          <a:p>
            <a:pPr marL="171450" indent="-171450">
              <a:buFont typeface="Wingdings" panose="05000000000000000000" pitchFamily="2" charset="2"/>
              <a:buChar char="§"/>
            </a:pPr>
            <a:r>
              <a:rPr lang="en-US" sz="1400">
                <a:solidFill>
                  <a:srgbClr val="003459"/>
                </a:solidFill>
                <a:latin typeface="Arial" pitchFamily="34" charset="0"/>
                <a:cs typeface="Arial" pitchFamily="34" charset="-120"/>
              </a:rPr>
              <a:t>Packaging, transport distances and load factors</a:t>
            </a:r>
          </a:p>
          <a:p>
            <a:pPr marL="171450" indent="-171450">
              <a:buFont typeface="Wingdings" panose="05000000000000000000" pitchFamily="2" charset="2"/>
              <a:buChar char="§"/>
            </a:pPr>
            <a:r>
              <a:rPr lang="en-US" sz="1400">
                <a:solidFill>
                  <a:srgbClr val="003459"/>
                </a:solidFill>
                <a:latin typeface="Arial" pitchFamily="34" charset="0"/>
                <a:cs typeface="Arial" pitchFamily="34" charset="-120"/>
              </a:rPr>
              <a:t>Lifetime</a:t>
            </a:r>
          </a:p>
          <a:p>
            <a:pPr marL="171450" indent="-171450">
              <a:buFont typeface="Wingdings" panose="05000000000000000000" pitchFamily="2" charset="2"/>
              <a:buChar char="§"/>
            </a:pPr>
            <a:r>
              <a:rPr lang="en-US" sz="1400">
                <a:solidFill>
                  <a:srgbClr val="003459"/>
                </a:solidFill>
                <a:latin typeface="Arial" pitchFamily="34" charset="0"/>
                <a:cs typeface="Arial" pitchFamily="34" charset="-120"/>
              </a:rPr>
              <a:t>End of life treatments</a:t>
            </a:r>
            <a:endParaRPr lang="en-US" sz="1400"/>
          </a:p>
        </p:txBody>
      </p:sp>
      <p:sp>
        <p:nvSpPr>
          <p:cNvPr id="70" name="CasellaDiTesto 69">
            <a:extLst>
              <a:ext uri="{FF2B5EF4-FFF2-40B4-BE49-F238E27FC236}">
                <a16:creationId xmlns:a16="http://schemas.microsoft.com/office/drawing/2014/main" id="{D6F7759B-F341-CBE5-E8E7-6665EE98A14B}"/>
              </a:ext>
            </a:extLst>
          </p:cNvPr>
          <p:cNvSpPr txBox="1"/>
          <p:nvPr/>
        </p:nvSpPr>
        <p:spPr>
          <a:xfrm>
            <a:off x="7522427" y="3734972"/>
            <a:ext cx="3989635" cy="1077218"/>
          </a:xfrm>
          <a:prstGeom prst="rect">
            <a:avLst/>
          </a:prstGeom>
          <a:solidFill>
            <a:schemeClr val="bg1">
              <a:lumMod val="85000"/>
            </a:schemeClr>
          </a:solidFill>
        </p:spPr>
        <p:txBody>
          <a:bodyPr wrap="square">
            <a:spAutoFit/>
          </a:bodyPr>
          <a:lstStyle/>
          <a:p>
            <a:pPr algn="ctr"/>
            <a:r>
              <a:rPr lang="en-US" sz="1600">
                <a:solidFill>
                  <a:srgbClr val="003459"/>
                </a:solidFill>
                <a:latin typeface="Arial" pitchFamily="34" charset="0"/>
                <a:ea typeface="Arial" pitchFamily="34" charset="-122"/>
                <a:cs typeface="Arial" pitchFamily="34" charset="-120"/>
              </a:rPr>
              <a:t>No furniture-specific PEFCR are available. The PEF method will provide the reference for quantifying the environmental profile of the Base Cases</a:t>
            </a:r>
            <a:endParaRPr lang="en-US" sz="1600"/>
          </a:p>
        </p:txBody>
      </p:sp>
    </p:spTree>
    <p:extLst>
      <p:ext uri="{BB962C8B-B14F-4D97-AF65-F5344CB8AC3E}">
        <p14:creationId xmlns:p14="http://schemas.microsoft.com/office/powerpoint/2010/main" val="5847792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0E6860-AFE7-FA25-8FBD-9B7D1C91163F}"/>
              </a:ext>
            </a:extLst>
          </p:cNvPr>
          <p:cNvSpPr>
            <a:spLocks noGrp="1"/>
          </p:cNvSpPr>
          <p:nvPr>
            <p:ph type="title"/>
          </p:nvPr>
        </p:nvSpPr>
        <p:spPr/>
        <p:txBody>
          <a:bodyPr/>
          <a:lstStyle/>
          <a:p>
            <a:r>
              <a:rPr lang="it-IT" err="1"/>
              <a:t>Questions</a:t>
            </a:r>
            <a:r>
              <a:rPr lang="it-IT"/>
              <a:t> to stakeholders</a:t>
            </a:r>
          </a:p>
        </p:txBody>
      </p:sp>
      <p:sp>
        <p:nvSpPr>
          <p:cNvPr id="3" name="Segnaposto contenuto 2">
            <a:extLst>
              <a:ext uri="{FF2B5EF4-FFF2-40B4-BE49-F238E27FC236}">
                <a16:creationId xmlns:a16="http://schemas.microsoft.com/office/drawing/2014/main" id="{B156BFD5-42A6-E0E4-52BD-7C57FBB0AB26}"/>
              </a:ext>
            </a:extLst>
          </p:cNvPr>
          <p:cNvSpPr>
            <a:spLocks noGrp="1"/>
          </p:cNvSpPr>
          <p:nvPr>
            <p:ph idx="1"/>
          </p:nvPr>
        </p:nvSpPr>
        <p:spPr/>
        <p:txBody>
          <a:bodyPr>
            <a:normAutofit/>
          </a:bodyPr>
          <a:lstStyle/>
          <a:p>
            <a:r>
              <a:rPr lang="en-GB" sz="1600" b="1" noProof="0"/>
              <a:t>Q1</a:t>
            </a:r>
            <a:r>
              <a:rPr lang="en-GB" sz="1600" noProof="0"/>
              <a:t>. </a:t>
            </a:r>
            <a:r>
              <a:rPr lang="en-GB" sz="1600" b="1" noProof="0"/>
              <a:t>Specific characteristics of other furniture categories</a:t>
            </a:r>
            <a:r>
              <a:rPr lang="en-GB" sz="1600" noProof="0"/>
              <a:t>. </a:t>
            </a:r>
            <a:r>
              <a:rPr lang="en-GB" sz="1600"/>
              <a:t>For outdoor furniture, bathroom furniture, children’s furniture and multifunctional furniture (e.g. furniture combining seating and storage functions), are there any specific characteristics or design features that would require particular consideration compared with the product groups already identified?</a:t>
            </a:r>
          </a:p>
          <a:p>
            <a:r>
              <a:rPr lang="en-GB" sz="1600" b="1" noProof="0"/>
              <a:t>Q2</a:t>
            </a:r>
            <a:r>
              <a:rPr lang="en-GB" sz="1600" noProof="0"/>
              <a:t>. </a:t>
            </a:r>
            <a:r>
              <a:rPr lang="en-GB" sz="1600" b="1" noProof="0"/>
              <a:t>Bed frames</a:t>
            </a:r>
            <a:r>
              <a:rPr lang="en-GB" sz="1600" noProof="0"/>
              <a:t>. Which bed frame types should be considered representative of the EU market in terms of product mass, material composition and structural design? </a:t>
            </a:r>
          </a:p>
          <a:p>
            <a:r>
              <a:rPr lang="en-GB" sz="1600" b="1"/>
              <a:t>Q3</a:t>
            </a:r>
            <a:r>
              <a:rPr lang="en-GB" sz="1600"/>
              <a:t>. </a:t>
            </a:r>
            <a:r>
              <a:rPr lang="en-US" sz="1600" b="1"/>
              <a:t>Definition of durability and appropriate level of granularity</a:t>
            </a:r>
            <a:r>
              <a:rPr lang="en-US" sz="1600"/>
              <a:t>. At what level of granularity should durability be defined for furniture? Could representative values be established by application/use context (e.g. domestic, office, contract/public, outdoor), using average or typical values? Are the values used in EPDs of 10-15 years suitable?</a:t>
            </a:r>
          </a:p>
          <a:p>
            <a:r>
              <a:rPr lang="en-US" sz="1600" b="1" noProof="0"/>
              <a:t>Q4</a:t>
            </a:r>
            <a:r>
              <a:rPr lang="en-US" sz="1600" noProof="0"/>
              <a:t>. </a:t>
            </a:r>
            <a:r>
              <a:rPr lang="en-US" sz="1600" b="1" noProof="0"/>
              <a:t>Coatings, surface treatments and resins</a:t>
            </a:r>
            <a:r>
              <a:rPr lang="en-US" sz="1600" noProof="0"/>
              <a:t>. Can representative coating, surface treatment and resin recipes be defined according to the application/use context of the furniture (e.g. indoor, outdoor, bathroom)? If so, what data could be used to define typical material types and application quantities?</a:t>
            </a:r>
            <a:endParaRPr lang="en-GB" sz="1600" noProof="0"/>
          </a:p>
        </p:txBody>
      </p:sp>
      <p:sp>
        <p:nvSpPr>
          <p:cNvPr id="4" name="Segnaposto testo 3">
            <a:extLst>
              <a:ext uri="{FF2B5EF4-FFF2-40B4-BE49-F238E27FC236}">
                <a16:creationId xmlns:a16="http://schemas.microsoft.com/office/drawing/2014/main" id="{F7D1C1DA-F943-E9FE-A366-0704AF4610BB}"/>
              </a:ext>
            </a:extLst>
          </p:cNvPr>
          <p:cNvSpPr>
            <a:spLocks noGrp="1"/>
          </p:cNvSpPr>
          <p:nvPr>
            <p:ph type="body" idx="13"/>
          </p:nvPr>
        </p:nvSpPr>
        <p:spPr/>
        <p:txBody>
          <a:bodyPr/>
          <a:lstStyle/>
          <a:p>
            <a:endParaRPr lang="it-IT"/>
          </a:p>
        </p:txBody>
      </p:sp>
    </p:spTree>
    <p:extLst>
      <p:ext uri="{BB962C8B-B14F-4D97-AF65-F5344CB8AC3E}">
        <p14:creationId xmlns:p14="http://schemas.microsoft.com/office/powerpoint/2010/main" val="23869983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6A3D5-F610-88E2-6358-AE963A636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A3795-4C59-E4B6-A588-09C6FBA0A5D6}"/>
              </a:ext>
            </a:extLst>
          </p:cNvPr>
          <p:cNvSpPr>
            <a:spLocks noGrp="1"/>
          </p:cNvSpPr>
          <p:nvPr>
            <p:ph type="title"/>
          </p:nvPr>
        </p:nvSpPr>
        <p:spPr>
          <a:xfrm>
            <a:off x="1045038" y="1736726"/>
            <a:ext cx="5902027" cy="2852737"/>
          </a:xfrm>
        </p:spPr>
        <p:txBody>
          <a:bodyPr/>
          <a:lstStyle/>
          <a:p>
            <a:r>
              <a:rPr lang="en-US" noProof="0"/>
              <a:t>Preparatory Study: </a:t>
            </a:r>
            <a:r>
              <a:rPr lang="en-US" noProof="0" err="1"/>
              <a:t>MEErP</a:t>
            </a:r>
            <a:r>
              <a:rPr lang="en-US" noProof="0"/>
              <a:t> Task </a:t>
            </a:r>
            <a:r>
              <a:rPr lang="en-US"/>
              <a:t>4</a:t>
            </a:r>
            <a:endParaRPr lang="en-GB" noProof="0"/>
          </a:p>
        </p:txBody>
      </p:sp>
      <p:sp>
        <p:nvSpPr>
          <p:cNvPr id="3" name="Text Placeholder 2">
            <a:extLst>
              <a:ext uri="{FF2B5EF4-FFF2-40B4-BE49-F238E27FC236}">
                <a16:creationId xmlns:a16="http://schemas.microsoft.com/office/drawing/2014/main" id="{0D6BFB8F-576D-8E34-2595-ADC6B2397D1A}"/>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1A10C893-33A4-57A7-5F23-E3E5A64C7FAE}"/>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20030197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5A265-84CD-7FB0-C0AA-8BF3F4EDFD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EE23764-D78C-BBC4-EEBA-109A2C6E2B01}"/>
              </a:ext>
            </a:extLst>
          </p:cNvPr>
          <p:cNvSpPr>
            <a:spLocks noGrp="1"/>
          </p:cNvSpPr>
          <p:nvPr>
            <p:ph type="title"/>
          </p:nvPr>
        </p:nvSpPr>
        <p:spPr/>
        <p:txBody>
          <a:bodyPr/>
          <a:lstStyle/>
          <a:p>
            <a:r>
              <a:rPr lang="en-US" noProof="0"/>
              <a:t>Objectives of </a:t>
            </a:r>
            <a:r>
              <a:rPr lang="en-US" noProof="0" err="1"/>
              <a:t>MEErP</a:t>
            </a:r>
            <a:r>
              <a:rPr lang="en-US" noProof="0"/>
              <a:t> Task 4</a:t>
            </a:r>
          </a:p>
        </p:txBody>
      </p:sp>
      <p:sp>
        <p:nvSpPr>
          <p:cNvPr id="7" name="Content Placeholder 6">
            <a:extLst>
              <a:ext uri="{FF2B5EF4-FFF2-40B4-BE49-F238E27FC236}">
                <a16:creationId xmlns:a16="http://schemas.microsoft.com/office/drawing/2014/main" id="{1EE40374-DA57-5FC2-80EC-C2247C059A4B}"/>
              </a:ext>
            </a:extLst>
          </p:cNvPr>
          <p:cNvSpPr>
            <a:spLocks noGrp="1"/>
          </p:cNvSpPr>
          <p:nvPr>
            <p:ph idx="1"/>
          </p:nvPr>
        </p:nvSpPr>
        <p:spPr>
          <a:xfrm>
            <a:off x="1033158" y="1480015"/>
            <a:ext cx="10478905" cy="4147663"/>
          </a:xfrm>
        </p:spPr>
        <p:txBody>
          <a:bodyPr/>
          <a:lstStyle/>
          <a:p>
            <a:r>
              <a:rPr lang="en-US" noProof="0"/>
              <a:t>Describe and determine the technologies and processes and relevant parameters to support LCA task 5 and Task 6</a:t>
            </a:r>
          </a:p>
          <a:p>
            <a:endParaRPr lang="en-US" noProof="0"/>
          </a:p>
        </p:txBody>
      </p:sp>
      <p:sp>
        <p:nvSpPr>
          <p:cNvPr id="2" name="Shape 2">
            <a:extLst>
              <a:ext uri="{FF2B5EF4-FFF2-40B4-BE49-F238E27FC236}">
                <a16:creationId xmlns:a16="http://schemas.microsoft.com/office/drawing/2014/main" id="{F182EF30-E80E-BBE8-1EDE-A90D18E84700}"/>
              </a:ext>
            </a:extLst>
          </p:cNvPr>
          <p:cNvSpPr/>
          <p:nvPr/>
        </p:nvSpPr>
        <p:spPr>
          <a:xfrm>
            <a:off x="830263" y="2544082"/>
            <a:ext cx="1985010" cy="2716258"/>
          </a:xfrm>
          <a:prstGeom prst="roundRect">
            <a:avLst>
              <a:gd name="adj" fmla="val 4327"/>
            </a:avLst>
          </a:prstGeom>
          <a:solidFill>
            <a:schemeClr val="accent1"/>
          </a:solidFill>
          <a:ln w="6350">
            <a:solidFill>
              <a:srgbClr val="D9D4C7"/>
            </a:solidFill>
            <a:prstDash val="solid"/>
          </a:ln>
        </p:spPr>
        <p:txBody>
          <a:bodyPr/>
          <a:lstStyle/>
          <a:p>
            <a:endParaRPr lang="de-DE" sz="2800">
              <a:solidFill>
                <a:schemeClr val="bg1"/>
              </a:solidFill>
            </a:endParaRPr>
          </a:p>
        </p:txBody>
      </p:sp>
      <p:sp>
        <p:nvSpPr>
          <p:cNvPr id="3" name="Text 3">
            <a:extLst>
              <a:ext uri="{FF2B5EF4-FFF2-40B4-BE49-F238E27FC236}">
                <a16:creationId xmlns:a16="http://schemas.microsoft.com/office/drawing/2014/main" id="{6AC5F328-4688-DCCE-F446-EFDB456416EA}"/>
              </a:ext>
            </a:extLst>
          </p:cNvPr>
          <p:cNvSpPr/>
          <p:nvPr/>
        </p:nvSpPr>
        <p:spPr>
          <a:xfrm>
            <a:off x="996950" y="2766060"/>
            <a:ext cx="1673860" cy="452120"/>
          </a:xfrm>
          <a:prstGeom prst="rect">
            <a:avLst/>
          </a:prstGeom>
          <a:solidFill>
            <a:schemeClr val="accent1"/>
          </a:solid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80"/>
              </a:lnSpc>
              <a:buNone/>
            </a:pPr>
            <a:r>
              <a:rPr lang="en-US" sz="2000" b="1">
                <a:solidFill>
                  <a:schemeClr val="bg1"/>
                </a:solidFill>
                <a:latin typeface="Arial" pitchFamily="34" charset="0"/>
                <a:ea typeface="Arial" pitchFamily="34" charset="-122"/>
                <a:cs typeface="Arial" pitchFamily="34" charset="-120"/>
              </a:rPr>
              <a:t>Materials and components</a:t>
            </a:r>
            <a:endParaRPr lang="en-US" sz="2000">
              <a:solidFill>
                <a:schemeClr val="bg1"/>
              </a:solidFill>
            </a:endParaRPr>
          </a:p>
        </p:txBody>
      </p:sp>
      <p:sp>
        <p:nvSpPr>
          <p:cNvPr id="4" name="Text 4">
            <a:extLst>
              <a:ext uri="{FF2B5EF4-FFF2-40B4-BE49-F238E27FC236}">
                <a16:creationId xmlns:a16="http://schemas.microsoft.com/office/drawing/2014/main" id="{99EF5AB7-1713-BE2F-B236-F3ED2EA1EE97}"/>
              </a:ext>
            </a:extLst>
          </p:cNvPr>
          <p:cNvSpPr/>
          <p:nvPr/>
        </p:nvSpPr>
        <p:spPr>
          <a:xfrm>
            <a:off x="1033158" y="3610610"/>
            <a:ext cx="1673860" cy="848360"/>
          </a:xfrm>
          <a:prstGeom prst="rect">
            <a:avLst/>
          </a:prstGeom>
          <a:solidFill>
            <a:schemeClr val="accent1"/>
          </a:solid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20"/>
              </a:lnSpc>
              <a:buNone/>
            </a:pPr>
            <a:r>
              <a:rPr lang="en-US">
                <a:solidFill>
                  <a:schemeClr val="bg1"/>
                </a:solidFill>
                <a:latin typeface="Arial" pitchFamily="34" charset="0"/>
                <a:ea typeface="Arial" pitchFamily="34" charset="-122"/>
                <a:cs typeface="Arial" pitchFamily="34" charset="-120"/>
              </a:rPr>
              <a:t>Wood, upholstery, metals, plastics, coatings, joining </a:t>
            </a:r>
            <a:endParaRPr lang="en-US">
              <a:solidFill>
                <a:schemeClr val="bg1"/>
              </a:solidFill>
            </a:endParaRPr>
          </a:p>
        </p:txBody>
      </p:sp>
      <p:sp>
        <p:nvSpPr>
          <p:cNvPr id="5" name="Shape 5">
            <a:extLst>
              <a:ext uri="{FF2B5EF4-FFF2-40B4-BE49-F238E27FC236}">
                <a16:creationId xmlns:a16="http://schemas.microsoft.com/office/drawing/2014/main" id="{D90CD997-C961-777A-62C5-79361854144E}"/>
              </a:ext>
            </a:extLst>
          </p:cNvPr>
          <p:cNvSpPr/>
          <p:nvPr/>
        </p:nvSpPr>
        <p:spPr>
          <a:xfrm>
            <a:off x="2959735" y="2573972"/>
            <a:ext cx="1985010" cy="2675255"/>
          </a:xfrm>
          <a:prstGeom prst="roundRect">
            <a:avLst>
              <a:gd name="adj" fmla="val 4327"/>
            </a:avLst>
          </a:prstGeom>
          <a:solidFill>
            <a:schemeClr val="accent1"/>
          </a:solidFill>
          <a:ln w="6350">
            <a:solidFill>
              <a:srgbClr val="D9D4C7"/>
            </a:solidFill>
            <a:prstDash val="solid"/>
          </a:ln>
        </p:spPr>
        <p:txBody>
          <a:bodyPr/>
          <a:lstStyle/>
          <a:p>
            <a:endParaRPr lang="de-DE" sz="2800">
              <a:solidFill>
                <a:schemeClr val="bg1"/>
              </a:solidFill>
            </a:endParaRPr>
          </a:p>
        </p:txBody>
      </p:sp>
      <p:sp>
        <p:nvSpPr>
          <p:cNvPr id="8" name="Text 6">
            <a:extLst>
              <a:ext uri="{FF2B5EF4-FFF2-40B4-BE49-F238E27FC236}">
                <a16:creationId xmlns:a16="http://schemas.microsoft.com/office/drawing/2014/main" id="{00A45049-6EC6-A000-1C09-3E6A66A412A2}"/>
              </a:ext>
            </a:extLst>
          </p:cNvPr>
          <p:cNvSpPr/>
          <p:nvPr/>
        </p:nvSpPr>
        <p:spPr>
          <a:xfrm>
            <a:off x="3140710" y="2766060"/>
            <a:ext cx="1673860" cy="452120"/>
          </a:xfrm>
          <a:prstGeom prst="rect">
            <a:avLst/>
          </a:prstGeom>
          <a:solidFill>
            <a:schemeClr val="accent1"/>
          </a:solid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80"/>
              </a:lnSpc>
              <a:buNone/>
            </a:pPr>
            <a:r>
              <a:rPr lang="en-US" sz="2000" b="1">
                <a:solidFill>
                  <a:schemeClr val="bg1"/>
                </a:solidFill>
                <a:latin typeface="Arial" pitchFamily="34" charset="0"/>
                <a:ea typeface="Arial" pitchFamily="34" charset="-122"/>
                <a:cs typeface="Arial" pitchFamily="34" charset="-120"/>
              </a:rPr>
              <a:t>Production and distribution</a:t>
            </a:r>
            <a:endParaRPr lang="en-US" sz="2000">
              <a:solidFill>
                <a:schemeClr val="bg1"/>
              </a:solidFill>
            </a:endParaRPr>
          </a:p>
        </p:txBody>
      </p:sp>
      <p:sp>
        <p:nvSpPr>
          <p:cNvPr id="9" name="Text 7">
            <a:extLst>
              <a:ext uri="{FF2B5EF4-FFF2-40B4-BE49-F238E27FC236}">
                <a16:creationId xmlns:a16="http://schemas.microsoft.com/office/drawing/2014/main" id="{1ECADE79-2063-802C-F801-F97E35308EBE}"/>
              </a:ext>
            </a:extLst>
          </p:cNvPr>
          <p:cNvSpPr/>
          <p:nvPr/>
        </p:nvSpPr>
        <p:spPr>
          <a:xfrm>
            <a:off x="3115310" y="3610610"/>
            <a:ext cx="1673860" cy="848360"/>
          </a:xfrm>
          <a:prstGeom prst="rect">
            <a:avLst/>
          </a:prstGeom>
          <a:solidFill>
            <a:schemeClr val="accent1"/>
          </a:solid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20"/>
              </a:lnSpc>
              <a:buNone/>
            </a:pPr>
            <a:r>
              <a:rPr lang="en-US">
                <a:solidFill>
                  <a:schemeClr val="bg1"/>
                </a:solidFill>
                <a:latin typeface="Arial" pitchFamily="34" charset="0"/>
                <a:ea typeface="Arial" pitchFamily="34" charset="-122"/>
                <a:cs typeface="Arial" pitchFamily="34" charset="-120"/>
              </a:rPr>
              <a:t>Assembly models, flat-pack versus assembled, packaging </a:t>
            </a:r>
            <a:endParaRPr lang="en-US">
              <a:solidFill>
                <a:schemeClr val="bg1"/>
              </a:solidFill>
            </a:endParaRPr>
          </a:p>
        </p:txBody>
      </p:sp>
      <p:sp>
        <p:nvSpPr>
          <p:cNvPr id="10" name="Shape 8">
            <a:extLst>
              <a:ext uri="{FF2B5EF4-FFF2-40B4-BE49-F238E27FC236}">
                <a16:creationId xmlns:a16="http://schemas.microsoft.com/office/drawing/2014/main" id="{C955560A-23B8-0ED8-19AD-7A1C7E4271D1}"/>
              </a:ext>
            </a:extLst>
          </p:cNvPr>
          <p:cNvSpPr/>
          <p:nvPr/>
        </p:nvSpPr>
        <p:spPr>
          <a:xfrm>
            <a:off x="5103495" y="2585085"/>
            <a:ext cx="1985010" cy="2664142"/>
          </a:xfrm>
          <a:prstGeom prst="roundRect">
            <a:avLst>
              <a:gd name="adj" fmla="val 4327"/>
            </a:avLst>
          </a:prstGeom>
          <a:solidFill>
            <a:schemeClr val="accent1"/>
          </a:solidFill>
          <a:ln w="6350">
            <a:solidFill>
              <a:srgbClr val="D9D4C7"/>
            </a:solidFill>
            <a:prstDash val="solid"/>
          </a:ln>
        </p:spPr>
        <p:txBody>
          <a:bodyPr/>
          <a:lstStyle/>
          <a:p>
            <a:endParaRPr lang="de-DE" sz="2800">
              <a:solidFill>
                <a:schemeClr val="bg1"/>
              </a:solidFill>
            </a:endParaRPr>
          </a:p>
        </p:txBody>
      </p:sp>
      <p:sp>
        <p:nvSpPr>
          <p:cNvPr id="11" name="Text 9">
            <a:extLst>
              <a:ext uri="{FF2B5EF4-FFF2-40B4-BE49-F238E27FC236}">
                <a16:creationId xmlns:a16="http://schemas.microsoft.com/office/drawing/2014/main" id="{5A416CCE-29FA-CBC2-65E3-0AB32E116D01}"/>
              </a:ext>
            </a:extLst>
          </p:cNvPr>
          <p:cNvSpPr/>
          <p:nvPr/>
        </p:nvSpPr>
        <p:spPr>
          <a:xfrm>
            <a:off x="5284470" y="2766060"/>
            <a:ext cx="1673860" cy="238760"/>
          </a:xfrm>
          <a:prstGeom prst="rect">
            <a:avLst/>
          </a:prstGeom>
          <a:solidFill>
            <a:schemeClr val="accent1"/>
          </a:solid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80"/>
              </a:lnSpc>
              <a:buNone/>
            </a:pPr>
            <a:r>
              <a:rPr lang="en-US" sz="2000" b="1">
                <a:solidFill>
                  <a:schemeClr val="bg1"/>
                </a:solidFill>
                <a:latin typeface="Arial" pitchFamily="34" charset="0"/>
                <a:ea typeface="Arial" pitchFamily="34" charset="-122"/>
                <a:cs typeface="Arial" pitchFamily="34" charset="-120"/>
              </a:rPr>
              <a:t>Bill of substances</a:t>
            </a:r>
            <a:endParaRPr lang="en-US" sz="2000">
              <a:solidFill>
                <a:schemeClr val="bg1"/>
              </a:solidFill>
            </a:endParaRPr>
          </a:p>
        </p:txBody>
      </p:sp>
      <p:sp>
        <p:nvSpPr>
          <p:cNvPr id="12" name="Text 10">
            <a:extLst>
              <a:ext uri="{FF2B5EF4-FFF2-40B4-BE49-F238E27FC236}">
                <a16:creationId xmlns:a16="http://schemas.microsoft.com/office/drawing/2014/main" id="{334768FC-BBBB-A14B-8718-23EBB9486C03}"/>
              </a:ext>
            </a:extLst>
          </p:cNvPr>
          <p:cNvSpPr/>
          <p:nvPr/>
        </p:nvSpPr>
        <p:spPr>
          <a:xfrm>
            <a:off x="5284470" y="3600767"/>
            <a:ext cx="1673860" cy="642620"/>
          </a:xfrm>
          <a:prstGeom prst="rect">
            <a:avLst/>
          </a:prstGeom>
          <a:solidFill>
            <a:schemeClr val="accent1"/>
          </a:solid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20"/>
              </a:lnSpc>
              <a:buNone/>
            </a:pPr>
            <a:r>
              <a:rPr lang="en-US">
                <a:solidFill>
                  <a:schemeClr val="bg1"/>
                </a:solidFill>
                <a:latin typeface="Arial" pitchFamily="34" charset="0"/>
                <a:ea typeface="Arial" pitchFamily="34" charset="-122"/>
                <a:cs typeface="Arial" pitchFamily="34" charset="-120"/>
              </a:rPr>
              <a:t>Substances of concern, categories A–D, legacy chemicals </a:t>
            </a:r>
            <a:endParaRPr lang="en-US">
              <a:solidFill>
                <a:schemeClr val="bg1"/>
              </a:solidFill>
            </a:endParaRPr>
          </a:p>
        </p:txBody>
      </p:sp>
      <p:sp>
        <p:nvSpPr>
          <p:cNvPr id="13" name="Shape 11">
            <a:extLst>
              <a:ext uri="{FF2B5EF4-FFF2-40B4-BE49-F238E27FC236}">
                <a16:creationId xmlns:a16="http://schemas.microsoft.com/office/drawing/2014/main" id="{C9D8D38D-F390-5CEF-D689-6FEB4FC75AC4}"/>
              </a:ext>
            </a:extLst>
          </p:cNvPr>
          <p:cNvSpPr/>
          <p:nvPr/>
        </p:nvSpPr>
        <p:spPr>
          <a:xfrm>
            <a:off x="7247255" y="2585084"/>
            <a:ext cx="1985010" cy="2675255"/>
          </a:xfrm>
          <a:prstGeom prst="roundRect">
            <a:avLst>
              <a:gd name="adj" fmla="val 4327"/>
            </a:avLst>
          </a:prstGeom>
          <a:solidFill>
            <a:schemeClr val="accent1"/>
          </a:solidFill>
          <a:ln w="6350">
            <a:solidFill>
              <a:srgbClr val="D9D4C7"/>
            </a:solidFill>
            <a:prstDash val="solid"/>
          </a:ln>
        </p:spPr>
        <p:txBody>
          <a:bodyPr/>
          <a:lstStyle/>
          <a:p>
            <a:endParaRPr lang="de-DE" sz="2800">
              <a:solidFill>
                <a:schemeClr val="bg1"/>
              </a:solidFill>
            </a:endParaRPr>
          </a:p>
        </p:txBody>
      </p:sp>
      <p:sp>
        <p:nvSpPr>
          <p:cNvPr id="14" name="Text 12">
            <a:extLst>
              <a:ext uri="{FF2B5EF4-FFF2-40B4-BE49-F238E27FC236}">
                <a16:creationId xmlns:a16="http://schemas.microsoft.com/office/drawing/2014/main" id="{BC71A748-F2EF-8A12-1B43-EF487A13E0F9}"/>
              </a:ext>
            </a:extLst>
          </p:cNvPr>
          <p:cNvSpPr/>
          <p:nvPr/>
        </p:nvSpPr>
        <p:spPr>
          <a:xfrm>
            <a:off x="7428230" y="2766060"/>
            <a:ext cx="1673860" cy="238760"/>
          </a:xfrm>
          <a:prstGeom prst="rect">
            <a:avLst/>
          </a:prstGeom>
          <a:solidFill>
            <a:schemeClr val="accent1"/>
          </a:solid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80"/>
              </a:lnSpc>
              <a:buNone/>
            </a:pPr>
            <a:r>
              <a:rPr lang="en-US" sz="2000" b="1">
                <a:solidFill>
                  <a:schemeClr val="bg1"/>
                </a:solidFill>
                <a:latin typeface="Arial" pitchFamily="34" charset="0"/>
                <a:ea typeface="Arial" pitchFamily="34" charset="-122"/>
                <a:cs typeface="Arial" pitchFamily="34" charset="-120"/>
              </a:rPr>
              <a:t>End of life</a:t>
            </a:r>
            <a:endParaRPr lang="en-US" sz="2000">
              <a:solidFill>
                <a:schemeClr val="bg1"/>
              </a:solidFill>
            </a:endParaRPr>
          </a:p>
        </p:txBody>
      </p:sp>
      <p:sp>
        <p:nvSpPr>
          <p:cNvPr id="15" name="Text 13">
            <a:extLst>
              <a:ext uri="{FF2B5EF4-FFF2-40B4-BE49-F238E27FC236}">
                <a16:creationId xmlns:a16="http://schemas.microsoft.com/office/drawing/2014/main" id="{684004A4-B746-D436-7EC1-D8CDB83CE08A}"/>
              </a:ext>
            </a:extLst>
          </p:cNvPr>
          <p:cNvSpPr/>
          <p:nvPr/>
        </p:nvSpPr>
        <p:spPr>
          <a:xfrm>
            <a:off x="7428230" y="3600766"/>
            <a:ext cx="1673860" cy="1378765"/>
          </a:xfrm>
          <a:prstGeom prst="rect">
            <a:avLst/>
          </a:prstGeom>
          <a:solidFill>
            <a:schemeClr val="accent1"/>
          </a:solid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20"/>
              </a:lnSpc>
              <a:buNone/>
            </a:pPr>
            <a:r>
              <a:rPr lang="en-US">
                <a:solidFill>
                  <a:schemeClr val="bg1"/>
                </a:solidFill>
                <a:latin typeface="Arial" pitchFamily="34" charset="0"/>
                <a:ea typeface="Arial" pitchFamily="34" charset="-122"/>
                <a:cs typeface="Arial" pitchFamily="34" charset="-120"/>
              </a:rPr>
              <a:t>Collection, treatment routes, waste wood, recycling technologies </a:t>
            </a:r>
            <a:endParaRPr lang="en-US">
              <a:solidFill>
                <a:schemeClr val="bg1"/>
              </a:solidFill>
            </a:endParaRPr>
          </a:p>
        </p:txBody>
      </p:sp>
      <p:sp>
        <p:nvSpPr>
          <p:cNvPr id="16" name="Shape 14">
            <a:extLst>
              <a:ext uri="{FF2B5EF4-FFF2-40B4-BE49-F238E27FC236}">
                <a16:creationId xmlns:a16="http://schemas.microsoft.com/office/drawing/2014/main" id="{7ABA3608-7C48-4BF4-008F-6C48ABAF539C}"/>
              </a:ext>
            </a:extLst>
          </p:cNvPr>
          <p:cNvSpPr/>
          <p:nvPr/>
        </p:nvSpPr>
        <p:spPr>
          <a:xfrm>
            <a:off x="9391015" y="2585085"/>
            <a:ext cx="1985010" cy="2664142"/>
          </a:xfrm>
          <a:prstGeom prst="roundRect">
            <a:avLst>
              <a:gd name="adj" fmla="val 4327"/>
            </a:avLst>
          </a:prstGeom>
          <a:solidFill>
            <a:schemeClr val="accent1"/>
          </a:solidFill>
          <a:ln w="6350">
            <a:solidFill>
              <a:srgbClr val="D9D4C7"/>
            </a:solidFill>
            <a:prstDash val="solid"/>
          </a:ln>
        </p:spPr>
        <p:txBody>
          <a:bodyPr/>
          <a:lstStyle/>
          <a:p>
            <a:endParaRPr lang="de-DE" sz="2800">
              <a:solidFill>
                <a:schemeClr val="bg1"/>
              </a:solidFill>
            </a:endParaRPr>
          </a:p>
        </p:txBody>
      </p:sp>
      <p:sp>
        <p:nvSpPr>
          <p:cNvPr id="17" name="Text 15">
            <a:extLst>
              <a:ext uri="{FF2B5EF4-FFF2-40B4-BE49-F238E27FC236}">
                <a16:creationId xmlns:a16="http://schemas.microsoft.com/office/drawing/2014/main" id="{075CFECE-ED24-A011-C232-EDC70B529AFD}"/>
              </a:ext>
            </a:extLst>
          </p:cNvPr>
          <p:cNvSpPr/>
          <p:nvPr/>
        </p:nvSpPr>
        <p:spPr>
          <a:xfrm>
            <a:off x="9571990" y="2766060"/>
            <a:ext cx="1673860" cy="452120"/>
          </a:xfrm>
          <a:prstGeom prst="rect">
            <a:avLst/>
          </a:prstGeom>
          <a:solidFill>
            <a:schemeClr val="accent1"/>
          </a:solid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80"/>
              </a:lnSpc>
              <a:buNone/>
            </a:pPr>
            <a:r>
              <a:rPr lang="en-US" sz="2000" b="1">
                <a:solidFill>
                  <a:schemeClr val="bg1"/>
                </a:solidFill>
                <a:latin typeface="Arial" pitchFamily="34" charset="0"/>
                <a:ea typeface="Arial" pitchFamily="34" charset="-122"/>
                <a:cs typeface="Arial" pitchFamily="34" charset="-120"/>
              </a:rPr>
              <a:t>BAT, BNAT and ESPR aspects</a:t>
            </a:r>
            <a:endParaRPr lang="en-US" sz="2000">
              <a:solidFill>
                <a:schemeClr val="bg1"/>
              </a:solidFill>
            </a:endParaRPr>
          </a:p>
        </p:txBody>
      </p:sp>
      <p:sp>
        <p:nvSpPr>
          <p:cNvPr id="18" name="Text 16">
            <a:extLst>
              <a:ext uri="{FF2B5EF4-FFF2-40B4-BE49-F238E27FC236}">
                <a16:creationId xmlns:a16="http://schemas.microsoft.com/office/drawing/2014/main" id="{3CAA1AFB-E1E4-E5B3-BA82-4335CC3FEEE7}"/>
              </a:ext>
            </a:extLst>
          </p:cNvPr>
          <p:cNvSpPr/>
          <p:nvPr/>
        </p:nvSpPr>
        <p:spPr>
          <a:xfrm>
            <a:off x="9571990" y="3639820"/>
            <a:ext cx="1673860" cy="1160779"/>
          </a:xfrm>
          <a:prstGeom prst="rect">
            <a:avLst/>
          </a:prstGeom>
          <a:solidFill>
            <a:schemeClr val="accent1"/>
          </a:solid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ts val="1620"/>
              </a:lnSpc>
              <a:buNone/>
            </a:pPr>
            <a:r>
              <a:rPr lang="en-US">
                <a:solidFill>
                  <a:schemeClr val="bg1"/>
                </a:solidFill>
                <a:latin typeface="Arial" pitchFamily="34" charset="0"/>
                <a:ea typeface="Arial" pitchFamily="34" charset="-122"/>
                <a:cs typeface="Arial" pitchFamily="34" charset="-120"/>
              </a:rPr>
              <a:t>Clusters, performance tiers, trade-offs </a:t>
            </a:r>
            <a:endParaRPr lang="en-US">
              <a:solidFill>
                <a:schemeClr val="bg1"/>
              </a:solidFill>
            </a:endParaRPr>
          </a:p>
        </p:txBody>
      </p:sp>
    </p:spTree>
    <p:extLst>
      <p:ext uri="{BB962C8B-B14F-4D97-AF65-F5344CB8AC3E}">
        <p14:creationId xmlns:p14="http://schemas.microsoft.com/office/powerpoint/2010/main" val="36738047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65700-FBDA-EB31-DAAD-C0260A3F0C5D}"/>
              </a:ext>
            </a:extLst>
          </p:cNvPr>
          <p:cNvSpPr>
            <a:spLocks noGrp="1"/>
          </p:cNvSpPr>
          <p:nvPr>
            <p:ph type="title"/>
          </p:nvPr>
        </p:nvSpPr>
        <p:spPr>
          <a:xfrm>
            <a:off x="702958" y="-57599"/>
            <a:ext cx="10911192" cy="881784"/>
          </a:xfrm>
        </p:spPr>
        <p:txBody>
          <a:bodyPr/>
          <a:lstStyle/>
          <a:p>
            <a:r>
              <a:rPr lang="en-US"/>
              <a:t>Furniture is an assembly of independent material value chains. </a:t>
            </a:r>
          </a:p>
        </p:txBody>
      </p:sp>
      <p:pic>
        <p:nvPicPr>
          <p:cNvPr id="5" name="Picture 4" descr="A diagram of a company&#10;&#10;AI-generated content may be incorrect.">
            <a:extLst>
              <a:ext uri="{FF2B5EF4-FFF2-40B4-BE49-F238E27FC236}">
                <a16:creationId xmlns:a16="http://schemas.microsoft.com/office/drawing/2014/main" id="{76F877F7-395F-C650-2444-2B3A13BBFBBD}"/>
              </a:ext>
            </a:extLst>
          </p:cNvPr>
          <p:cNvPicPr>
            <a:picLocks noChangeAspect="1"/>
          </p:cNvPicPr>
          <p:nvPr/>
        </p:nvPicPr>
        <p:blipFill rotWithShape="1">
          <a:blip r:embed="rId2">
            <a:extLst>
              <a:ext uri="{28A0092B-C50C-407E-A947-70E740481C1C}">
                <a14:useLocalDpi xmlns:a14="http://schemas.microsoft.com/office/drawing/2010/main" val="0"/>
              </a:ext>
            </a:extLst>
          </a:blip>
          <a:srcRect t="6069"/>
          <a:stretch>
            <a:fillRect/>
          </a:stretch>
        </p:blipFill>
        <p:spPr bwMode="auto">
          <a:xfrm>
            <a:off x="1252422" y="1078503"/>
            <a:ext cx="9466377" cy="51131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64034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2B452-D4EC-BB29-6014-B7337C570451}"/>
              </a:ext>
            </a:extLst>
          </p:cNvPr>
          <p:cNvSpPr>
            <a:spLocks noGrp="1"/>
          </p:cNvSpPr>
          <p:nvPr>
            <p:ph type="title"/>
          </p:nvPr>
        </p:nvSpPr>
        <p:spPr/>
        <p:txBody>
          <a:bodyPr/>
          <a:lstStyle/>
          <a:p>
            <a:r>
              <a:rPr lang="de-DE" err="1"/>
              <a:t>Product</a:t>
            </a:r>
            <a:r>
              <a:rPr lang="de-DE"/>
              <a:t> Bill </a:t>
            </a:r>
            <a:r>
              <a:rPr lang="de-DE" err="1"/>
              <a:t>of</a:t>
            </a:r>
            <a:r>
              <a:rPr lang="de-DE"/>
              <a:t> Materials</a:t>
            </a:r>
          </a:p>
        </p:txBody>
      </p:sp>
      <p:sp>
        <p:nvSpPr>
          <p:cNvPr id="3" name="Content Placeholder 2">
            <a:extLst>
              <a:ext uri="{FF2B5EF4-FFF2-40B4-BE49-F238E27FC236}">
                <a16:creationId xmlns:a16="http://schemas.microsoft.com/office/drawing/2014/main" id="{8E8BD4A6-DA32-97B1-5C29-CC6A1E143EEA}"/>
              </a:ext>
            </a:extLst>
          </p:cNvPr>
          <p:cNvSpPr>
            <a:spLocks noGrp="1"/>
          </p:cNvSpPr>
          <p:nvPr>
            <p:ph idx="1"/>
          </p:nvPr>
        </p:nvSpPr>
        <p:spPr/>
        <p:txBody>
          <a:bodyPr/>
          <a:lstStyle/>
          <a:p>
            <a:endParaRPr lang="de-DE"/>
          </a:p>
          <a:p>
            <a:endParaRPr lang="de-DE"/>
          </a:p>
          <a:p>
            <a:endParaRPr lang="de-DE"/>
          </a:p>
          <a:p>
            <a:endParaRPr lang="de-DE"/>
          </a:p>
          <a:p>
            <a:endParaRPr lang="de-DE"/>
          </a:p>
          <a:p>
            <a:endParaRPr lang="de-DE"/>
          </a:p>
          <a:p>
            <a:pPr marL="0" indent="0">
              <a:buNone/>
            </a:pPr>
            <a:endParaRPr lang="de-DE"/>
          </a:p>
          <a:p>
            <a:r>
              <a:rPr lang="de-DE"/>
              <a:t>EPD </a:t>
            </a:r>
            <a:r>
              <a:rPr lang="de-DE" err="1"/>
              <a:t>data</a:t>
            </a:r>
            <a:r>
              <a:rPr lang="de-DE"/>
              <a:t> </a:t>
            </a:r>
            <a:r>
              <a:rPr lang="de-DE" err="1"/>
              <a:t>is</a:t>
            </a:r>
            <a:r>
              <a:rPr lang="de-DE"/>
              <a:t> not </a:t>
            </a:r>
            <a:r>
              <a:rPr lang="de-DE" err="1"/>
              <a:t>sales-weighted</a:t>
            </a:r>
            <a:r>
              <a:rPr lang="de-DE"/>
              <a:t>, </a:t>
            </a:r>
            <a:r>
              <a:rPr lang="de-DE" err="1"/>
              <a:t>mostly</a:t>
            </a:r>
            <a:r>
              <a:rPr lang="de-DE"/>
              <a:t> </a:t>
            </a:r>
            <a:r>
              <a:rPr lang="de-DE" err="1"/>
              <a:t>contract</a:t>
            </a:r>
            <a:r>
              <a:rPr lang="de-DE"/>
              <a:t> </a:t>
            </a:r>
            <a:r>
              <a:rPr lang="de-DE" err="1"/>
              <a:t>furniture</a:t>
            </a:r>
            <a:endParaRPr lang="de-DE"/>
          </a:p>
          <a:p>
            <a:r>
              <a:rPr lang="de-DE" err="1"/>
              <a:t>No</a:t>
            </a:r>
            <a:r>
              <a:rPr lang="de-DE"/>
              <a:t> </a:t>
            </a:r>
            <a:r>
              <a:rPr lang="de-DE" err="1"/>
              <a:t>bed</a:t>
            </a:r>
            <a:r>
              <a:rPr lang="de-DE"/>
              <a:t> </a:t>
            </a:r>
            <a:r>
              <a:rPr lang="de-DE" err="1"/>
              <a:t>frames</a:t>
            </a:r>
            <a:r>
              <a:rPr lang="de-DE"/>
              <a:t> </a:t>
            </a:r>
            <a:r>
              <a:rPr lang="de-DE" err="1"/>
              <a:t>or</a:t>
            </a:r>
            <a:r>
              <a:rPr lang="de-DE"/>
              <a:t> </a:t>
            </a:r>
            <a:r>
              <a:rPr lang="de-DE" err="1"/>
              <a:t>kitchens</a:t>
            </a:r>
            <a:endParaRPr lang="de-DE"/>
          </a:p>
          <a:p>
            <a:r>
              <a:rPr lang="de-DE"/>
              <a:t>Outdoor </a:t>
            </a:r>
            <a:r>
              <a:rPr lang="de-DE" err="1"/>
              <a:t>furniture</a:t>
            </a:r>
            <a:r>
              <a:rPr lang="de-DE"/>
              <a:t> </a:t>
            </a:r>
            <a:r>
              <a:rPr lang="de-DE" err="1"/>
              <a:t>missing</a:t>
            </a:r>
            <a:endParaRPr lang="de-DE"/>
          </a:p>
          <a:p>
            <a:pPr marL="0" indent="0">
              <a:buNone/>
            </a:pPr>
            <a:r>
              <a:rPr lang="de-DE"/>
              <a:t>-&gt; </a:t>
            </a:r>
            <a:r>
              <a:rPr lang="de-DE" err="1"/>
              <a:t>Approached</a:t>
            </a:r>
            <a:r>
              <a:rPr lang="de-DE"/>
              <a:t> </a:t>
            </a:r>
            <a:r>
              <a:rPr lang="de-DE" err="1"/>
              <a:t>first</a:t>
            </a:r>
            <a:r>
              <a:rPr lang="de-DE"/>
              <a:t> </a:t>
            </a:r>
            <a:r>
              <a:rPr lang="de-DE" err="1"/>
              <a:t>by</a:t>
            </a:r>
            <a:r>
              <a:rPr lang="de-DE"/>
              <a:t> material </a:t>
            </a:r>
            <a:r>
              <a:rPr lang="de-DE" err="1"/>
              <a:t>characteristics</a:t>
            </a:r>
            <a:endParaRPr lang="de-DE"/>
          </a:p>
        </p:txBody>
      </p:sp>
      <p:sp>
        <p:nvSpPr>
          <p:cNvPr id="4" name="Text Placeholder 3">
            <a:extLst>
              <a:ext uri="{FF2B5EF4-FFF2-40B4-BE49-F238E27FC236}">
                <a16:creationId xmlns:a16="http://schemas.microsoft.com/office/drawing/2014/main" id="{4A6FD56B-8463-65C4-BE84-AD6CAF703068}"/>
              </a:ext>
            </a:extLst>
          </p:cNvPr>
          <p:cNvSpPr>
            <a:spLocks noGrp="1"/>
          </p:cNvSpPr>
          <p:nvPr>
            <p:ph type="body" idx="13"/>
          </p:nvPr>
        </p:nvSpPr>
        <p:spPr/>
        <p:txBody>
          <a:bodyPr/>
          <a:lstStyle/>
          <a:p>
            <a:r>
              <a:rPr lang="de-DE"/>
              <a:t>Summary </a:t>
            </a:r>
            <a:r>
              <a:rPr lang="de-DE" err="1"/>
              <a:t>of</a:t>
            </a:r>
            <a:r>
              <a:rPr lang="de-DE"/>
              <a:t> </a:t>
            </a:r>
            <a:r>
              <a:rPr lang="de-DE" err="1"/>
              <a:t>Archetypes</a:t>
            </a:r>
            <a:r>
              <a:rPr lang="de-DE"/>
              <a:t> </a:t>
            </a:r>
            <a:r>
              <a:rPr lang="de-DE" err="1"/>
              <a:t>from</a:t>
            </a:r>
            <a:r>
              <a:rPr lang="de-DE"/>
              <a:t> EPD Analysis</a:t>
            </a:r>
          </a:p>
        </p:txBody>
      </p:sp>
      <p:graphicFrame>
        <p:nvGraphicFramePr>
          <p:cNvPr id="9" name="Table 0">
            <a:extLst>
              <a:ext uri="{FF2B5EF4-FFF2-40B4-BE49-F238E27FC236}">
                <a16:creationId xmlns:a16="http://schemas.microsoft.com/office/drawing/2014/main" id="{245D1624-4A6C-FD76-80FB-EEC1F6B73CE0}"/>
              </a:ext>
            </a:extLst>
          </p:cNvPr>
          <p:cNvGraphicFramePr>
            <a:graphicFrameLocks noGrp="1"/>
          </p:cNvGraphicFramePr>
          <p:nvPr>
            <p:extLst>
              <p:ext uri="{D42A27DB-BD31-4B8C-83A1-F6EECF244321}">
                <p14:modId xmlns:p14="http://schemas.microsoft.com/office/powerpoint/2010/main" val="3840566215"/>
              </p:ext>
            </p:extLst>
          </p:nvPr>
        </p:nvGraphicFramePr>
        <p:xfrm>
          <a:off x="819150" y="2140132"/>
          <a:ext cx="10553700" cy="2179320"/>
        </p:xfrm>
        <a:graphic>
          <a:graphicData uri="http://schemas.openxmlformats.org/drawingml/2006/table">
            <a:tbl>
              <a:tblPr>
                <a:tableStyleId>{B301B821-A1FF-4177-AEE7-76D212191A09}</a:tableStyleId>
              </a:tblPr>
              <a:tblGrid>
                <a:gridCol w="1477518">
                  <a:extLst>
                    <a:ext uri="{9D8B030D-6E8A-4147-A177-3AD203B41FA5}">
                      <a16:colId xmlns:a16="http://schemas.microsoft.com/office/drawing/2014/main" val="20000"/>
                    </a:ext>
                  </a:extLst>
                </a:gridCol>
                <a:gridCol w="4221480">
                  <a:extLst>
                    <a:ext uri="{9D8B030D-6E8A-4147-A177-3AD203B41FA5}">
                      <a16:colId xmlns:a16="http://schemas.microsoft.com/office/drawing/2014/main" val="20001"/>
                    </a:ext>
                  </a:extLst>
                </a:gridCol>
                <a:gridCol w="1477518">
                  <a:extLst>
                    <a:ext uri="{9D8B030D-6E8A-4147-A177-3AD203B41FA5}">
                      <a16:colId xmlns:a16="http://schemas.microsoft.com/office/drawing/2014/main" val="20002"/>
                    </a:ext>
                  </a:extLst>
                </a:gridCol>
                <a:gridCol w="3377184">
                  <a:extLst>
                    <a:ext uri="{9D8B030D-6E8A-4147-A177-3AD203B41FA5}">
                      <a16:colId xmlns:a16="http://schemas.microsoft.com/office/drawing/2014/main" val="20003"/>
                    </a:ext>
                  </a:extLst>
                </a:gridCol>
              </a:tblGrid>
              <a:tr h="332740">
                <a:tc>
                  <a:txBody>
                    <a:bodyPr/>
                    <a:lstStyle/>
                    <a:p>
                      <a:pPr marL="0" indent="0">
                        <a:lnSpc>
                          <a:spcPts val="1680"/>
                        </a:lnSpc>
                        <a:buNone/>
                      </a:pPr>
                      <a:r>
                        <a:rPr lang="en-US" sz="1800" b="1">
                          <a:solidFill>
                            <a:schemeClr val="accent1"/>
                          </a:solidFill>
                        </a:rPr>
                        <a:t>Group</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b="1">
                          <a:solidFill>
                            <a:schemeClr val="accent1"/>
                          </a:solidFill>
                        </a:rPr>
                        <a:t>Reference products</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b="1">
                          <a:solidFill>
                            <a:schemeClr val="accent1"/>
                          </a:solidFill>
                        </a:rPr>
                        <a:t>Mass</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b="1">
                          <a:solidFill>
                            <a:schemeClr val="accent1"/>
                          </a:solidFill>
                        </a:rPr>
                        <a:t>Dominant materials</a:t>
                      </a:r>
                      <a:endParaRPr lang="en-US" sz="1800">
                        <a:solidFill>
                          <a:schemeClr val="accent1"/>
                        </a:solidFill>
                        <a:latin typeface="Arial" charset="0"/>
                        <a:ea typeface="Arial" charset="0"/>
                        <a:cs typeface="Arial" charset="0"/>
                      </a:endParaRPr>
                    </a:p>
                  </a:txBody>
                  <a:tcPr marL="53340" marR="53340" marT="53340" marB="53340"/>
                </a:tc>
                <a:extLst>
                  <a:ext uri="{0D108BD9-81ED-4DB2-BD59-A6C34878D82A}">
                    <a16:rowId xmlns:a16="http://schemas.microsoft.com/office/drawing/2014/main" val="10000"/>
                  </a:ext>
                </a:extLst>
              </a:tr>
              <a:tr h="546100">
                <a:tc>
                  <a:txBody>
                    <a:bodyPr/>
                    <a:lstStyle/>
                    <a:p>
                      <a:pPr marL="0" indent="0">
                        <a:lnSpc>
                          <a:spcPts val="1680"/>
                        </a:lnSpc>
                        <a:buNone/>
                      </a:pPr>
                      <a:r>
                        <a:rPr lang="en-US" sz="1800">
                          <a:solidFill>
                            <a:schemeClr val="accent1"/>
                          </a:solidFill>
                        </a:rPr>
                        <a:t>Seating</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Non-upholstered chairs; sofas; multipurpose, task and visitor/lounge chairs (5)</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11–50 kg</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Office chairs 56–90% metal and plastic; sofas ~60% wood</a:t>
                      </a:r>
                      <a:endParaRPr lang="en-US" sz="1800">
                        <a:solidFill>
                          <a:schemeClr val="accent1"/>
                        </a:solidFill>
                        <a:latin typeface="Arial" charset="0"/>
                        <a:ea typeface="Arial" charset="0"/>
                        <a:cs typeface="Arial" charset="0"/>
                      </a:endParaRPr>
                    </a:p>
                  </a:txBody>
                  <a:tcPr marL="53340" marR="53340" marT="53340" marB="53340"/>
                </a:tc>
                <a:extLst>
                  <a:ext uri="{0D108BD9-81ED-4DB2-BD59-A6C34878D82A}">
                    <a16:rowId xmlns:a16="http://schemas.microsoft.com/office/drawing/2014/main" val="10001"/>
                  </a:ext>
                </a:extLst>
              </a:tr>
              <a:tr h="546100">
                <a:tc>
                  <a:txBody>
                    <a:bodyPr/>
                    <a:lstStyle/>
                    <a:p>
                      <a:pPr marL="0" indent="0">
                        <a:lnSpc>
                          <a:spcPts val="1680"/>
                        </a:lnSpc>
                        <a:buNone/>
                      </a:pPr>
                      <a:r>
                        <a:rPr lang="en-US" sz="1800">
                          <a:solidFill>
                            <a:schemeClr val="accent1"/>
                          </a:solidFill>
                        </a:rPr>
                        <a:t>Storage</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Wood- and metal-based small, low and tall closed units; metal open unit (7)</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10–56 kg</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Wood-based 70–87% wood; metal closed 85–100% steel</a:t>
                      </a:r>
                      <a:endParaRPr lang="en-US" sz="1800">
                        <a:solidFill>
                          <a:schemeClr val="accent1"/>
                        </a:solidFill>
                        <a:latin typeface="Arial" charset="0"/>
                        <a:ea typeface="Arial" charset="0"/>
                        <a:cs typeface="Arial" charset="0"/>
                      </a:endParaRPr>
                    </a:p>
                  </a:txBody>
                  <a:tcPr marL="53340" marR="53340" marT="53340" marB="53340"/>
                </a:tc>
                <a:extLst>
                  <a:ext uri="{0D108BD9-81ED-4DB2-BD59-A6C34878D82A}">
                    <a16:rowId xmlns:a16="http://schemas.microsoft.com/office/drawing/2014/main" val="10002"/>
                  </a:ext>
                </a:extLst>
              </a:tr>
              <a:tr h="546100">
                <a:tc>
                  <a:txBody>
                    <a:bodyPr/>
                    <a:lstStyle/>
                    <a:p>
                      <a:pPr marL="0" indent="0">
                        <a:lnSpc>
                          <a:spcPts val="1680"/>
                        </a:lnSpc>
                        <a:buNone/>
                      </a:pPr>
                      <a:r>
                        <a:rPr lang="en-US" sz="1800">
                          <a:solidFill>
                            <a:schemeClr val="accent1"/>
                          </a:solidFill>
                        </a:rPr>
                        <a:t>Tables</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Wood, metal and mixed desks; dining, coffee and meeting tables (7)</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15–112 kg</a:t>
                      </a:r>
                      <a:endParaRPr lang="en-US" sz="1800">
                        <a:solidFill>
                          <a:schemeClr val="accent1"/>
                        </a:solidFill>
                        <a:latin typeface="Arial" charset="0"/>
                        <a:ea typeface="Arial" charset="0"/>
                        <a:cs typeface="Arial" charset="0"/>
                      </a:endParaRPr>
                    </a:p>
                  </a:txBody>
                  <a:tcPr marL="53340" marR="53340" marT="53340" marB="53340"/>
                </a:tc>
                <a:tc>
                  <a:txBody>
                    <a:bodyPr/>
                    <a:lstStyle/>
                    <a:p>
                      <a:pPr marL="0" indent="0">
                        <a:lnSpc>
                          <a:spcPts val="1680"/>
                        </a:lnSpc>
                        <a:buNone/>
                      </a:pPr>
                      <a:r>
                        <a:rPr lang="en-US" sz="1800">
                          <a:solidFill>
                            <a:schemeClr val="accent1"/>
                          </a:solidFill>
                        </a:rPr>
                        <a:t>Wood-based 62–81% wood; metal dining table 56% glass</a:t>
                      </a:r>
                      <a:endParaRPr lang="en-US" sz="1800">
                        <a:solidFill>
                          <a:schemeClr val="accent1"/>
                        </a:solidFill>
                        <a:latin typeface="Arial" charset="0"/>
                        <a:ea typeface="Arial" charset="0"/>
                        <a:cs typeface="Arial" charset="0"/>
                      </a:endParaRPr>
                    </a:p>
                  </a:txBody>
                  <a:tcPr marL="53340" marR="53340" marT="53340" marB="5334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748177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DDF9D-F6FA-24D1-4267-B36BED14D279}"/>
              </a:ext>
            </a:extLst>
          </p:cNvPr>
          <p:cNvSpPr>
            <a:spLocks noGrp="1"/>
          </p:cNvSpPr>
          <p:nvPr>
            <p:ph type="title"/>
          </p:nvPr>
        </p:nvSpPr>
        <p:spPr>
          <a:xfrm>
            <a:off x="434592" y="375816"/>
            <a:ext cx="8538354" cy="881784"/>
          </a:xfrm>
        </p:spPr>
        <p:txBody>
          <a:bodyPr/>
          <a:lstStyle/>
          <a:p>
            <a:r>
              <a:rPr lang="de-DE" err="1"/>
              <a:t>Furniture</a:t>
            </a:r>
            <a:r>
              <a:rPr lang="de-DE"/>
              <a:t> </a:t>
            </a:r>
            <a:r>
              <a:rPr lang="de-DE" err="1"/>
              <a:t>Production</a:t>
            </a:r>
            <a:r>
              <a:rPr lang="de-DE"/>
              <a:t> </a:t>
            </a:r>
            <a:br>
              <a:rPr lang="de-DE"/>
            </a:br>
            <a:r>
              <a:rPr lang="de-DE" err="1"/>
              <a:t>Overview</a:t>
            </a:r>
            <a:endParaRPr lang="de-DE"/>
          </a:p>
        </p:txBody>
      </p:sp>
      <p:sp>
        <p:nvSpPr>
          <p:cNvPr id="3" name="Content Placeholder 2">
            <a:extLst>
              <a:ext uri="{FF2B5EF4-FFF2-40B4-BE49-F238E27FC236}">
                <a16:creationId xmlns:a16="http://schemas.microsoft.com/office/drawing/2014/main" id="{072B2742-D34A-509E-DEFF-80BB8FD6C1BF}"/>
              </a:ext>
            </a:extLst>
          </p:cNvPr>
          <p:cNvSpPr>
            <a:spLocks noGrp="1"/>
          </p:cNvSpPr>
          <p:nvPr>
            <p:ph idx="1"/>
          </p:nvPr>
        </p:nvSpPr>
        <p:spPr>
          <a:xfrm>
            <a:off x="334657" y="1476260"/>
            <a:ext cx="5062843" cy="4398897"/>
          </a:xfrm>
        </p:spPr>
        <p:txBody>
          <a:bodyPr>
            <a:normAutofit fontScale="92500" lnSpcReduction="20000"/>
          </a:bodyPr>
          <a:lstStyle/>
          <a:p>
            <a:r>
              <a:rPr lang="en-US"/>
              <a:t>Most material-level impacts (resin chemistry, alloy, foam formulation) sit with upstream suppliers, who are already covered by BREFs (</a:t>
            </a:r>
            <a:r>
              <a:rPr lang="fr-FR"/>
              <a:t>Best </a:t>
            </a:r>
            <a:r>
              <a:rPr lang="fr-FR" err="1"/>
              <a:t>Available</a:t>
            </a:r>
            <a:r>
              <a:rPr lang="fr-FR"/>
              <a:t> Techniques Reference Document)</a:t>
            </a:r>
            <a:r>
              <a:rPr lang="en-US"/>
              <a:t>. </a:t>
            </a:r>
          </a:p>
          <a:p>
            <a:endParaRPr lang="en-US"/>
          </a:p>
          <a:p>
            <a:r>
              <a:rPr lang="en-US"/>
              <a:t>There is no BREF for furniture itself.</a:t>
            </a:r>
          </a:p>
          <a:p>
            <a:endParaRPr lang="en-US"/>
          </a:p>
          <a:p>
            <a:r>
              <a:rPr lang="en-US"/>
              <a:t>Manufacturers can influence product design:</a:t>
            </a:r>
          </a:p>
          <a:p>
            <a:pPr lvl="1"/>
            <a:r>
              <a:rPr lang="en-US"/>
              <a:t>material selection,</a:t>
            </a:r>
          </a:p>
          <a:p>
            <a:pPr lvl="1"/>
            <a:r>
              <a:rPr lang="en-US"/>
              <a:t>joining method</a:t>
            </a:r>
          </a:p>
          <a:p>
            <a:pPr lvl="1"/>
            <a:r>
              <a:rPr lang="en-US"/>
              <a:t>business model (flat-pack vs. assembled vs. installed).</a:t>
            </a:r>
          </a:p>
          <a:p>
            <a:pPr marL="271462" lvl="1" indent="0">
              <a:buNone/>
            </a:pPr>
            <a:endParaRPr lang="en-US"/>
          </a:p>
          <a:p>
            <a:pPr marL="271462" lvl="1" indent="0">
              <a:buNone/>
            </a:pPr>
            <a:r>
              <a:rPr lang="en-US" b="1">
                <a:latin typeface="Arial" pitchFamily="34" charset="0"/>
                <a:ea typeface="Arial" pitchFamily="34" charset="-122"/>
                <a:cs typeface="Arial" pitchFamily="34" charset="-120"/>
              </a:rPr>
              <a:t>Implication:</a:t>
            </a:r>
            <a:r>
              <a:rPr lang="en-US">
                <a:latin typeface="Arial" pitchFamily="34" charset="0"/>
                <a:ea typeface="Arial" pitchFamily="34" charset="-122"/>
                <a:cs typeface="Arial" pitchFamily="34" charset="-120"/>
              </a:rPr>
              <a:t> requirements on resin chemistry, alloys or foam formulation act through supplier specifications, not on the assembly line.</a:t>
            </a:r>
            <a:endParaRPr lang="en-US"/>
          </a:p>
          <a:p>
            <a:pPr lvl="1"/>
            <a:endParaRPr lang="de-DE"/>
          </a:p>
        </p:txBody>
      </p:sp>
      <p:pic>
        <p:nvPicPr>
          <p:cNvPr id="5" name="Picture 4">
            <a:extLst>
              <a:ext uri="{FF2B5EF4-FFF2-40B4-BE49-F238E27FC236}">
                <a16:creationId xmlns:a16="http://schemas.microsoft.com/office/drawing/2014/main" id="{18F422AC-8F47-7B92-21A0-1B47BEF20BF0}"/>
              </a:ext>
            </a:extLst>
          </p:cNvPr>
          <p:cNvPicPr>
            <a:picLocks noChangeAspect="1"/>
          </p:cNvPicPr>
          <p:nvPr/>
        </p:nvPicPr>
        <p:blipFill>
          <a:blip r:embed="rId2"/>
          <a:stretch>
            <a:fillRect/>
          </a:stretch>
        </p:blipFill>
        <p:spPr>
          <a:xfrm>
            <a:off x="5860574" y="90840"/>
            <a:ext cx="6224743" cy="6676320"/>
          </a:xfrm>
          <a:prstGeom prst="rect">
            <a:avLst/>
          </a:prstGeom>
        </p:spPr>
      </p:pic>
    </p:spTree>
    <p:extLst>
      <p:ext uri="{BB962C8B-B14F-4D97-AF65-F5344CB8AC3E}">
        <p14:creationId xmlns:p14="http://schemas.microsoft.com/office/powerpoint/2010/main" val="32562541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5F93-D836-C389-5B6E-E615F5396638}"/>
              </a:ext>
            </a:extLst>
          </p:cNvPr>
          <p:cNvSpPr>
            <a:spLocks noGrp="1"/>
          </p:cNvSpPr>
          <p:nvPr>
            <p:ph type="title"/>
          </p:nvPr>
        </p:nvSpPr>
        <p:spPr/>
        <p:txBody>
          <a:bodyPr/>
          <a:lstStyle/>
          <a:p>
            <a:r>
              <a:rPr lang="de-DE"/>
              <a:t>Sourcing </a:t>
            </a:r>
            <a:r>
              <a:rPr lang="de-DE" err="1"/>
              <a:t>considerations</a:t>
            </a:r>
            <a:endParaRPr lang="de-DE"/>
          </a:p>
        </p:txBody>
      </p:sp>
      <p:graphicFrame>
        <p:nvGraphicFramePr>
          <p:cNvPr id="5" name="Content Placeholder 4">
            <a:extLst>
              <a:ext uri="{FF2B5EF4-FFF2-40B4-BE49-F238E27FC236}">
                <a16:creationId xmlns:a16="http://schemas.microsoft.com/office/drawing/2014/main" id="{9F716B8A-57D1-DBA6-E76D-A8F2772478D4}"/>
              </a:ext>
            </a:extLst>
          </p:cNvPr>
          <p:cNvGraphicFramePr>
            <a:graphicFrameLocks noGrp="1"/>
          </p:cNvGraphicFramePr>
          <p:nvPr>
            <p:ph idx="1"/>
            <p:extLst>
              <p:ext uri="{D42A27DB-BD31-4B8C-83A1-F6EECF244321}">
                <p14:modId xmlns:p14="http://schemas.microsoft.com/office/powerpoint/2010/main" val="1594525184"/>
              </p:ext>
            </p:extLst>
          </p:nvPr>
        </p:nvGraphicFramePr>
        <p:xfrm>
          <a:off x="6249217" y="1794320"/>
          <a:ext cx="5384800" cy="2857057"/>
        </p:xfrm>
        <a:graphic>
          <a:graphicData uri="http://schemas.openxmlformats.org/drawingml/2006/table">
            <a:tbl>
              <a:tblPr firstRow="1" firstCol="1" bandRow="1">
                <a:tableStyleId>{5C22544A-7EE6-4342-B048-85BDC9FD1C3A}</a:tableStyleId>
              </a:tblPr>
              <a:tblGrid>
                <a:gridCol w="1241400">
                  <a:extLst>
                    <a:ext uri="{9D8B030D-6E8A-4147-A177-3AD203B41FA5}">
                      <a16:colId xmlns:a16="http://schemas.microsoft.com/office/drawing/2014/main" val="758936139"/>
                    </a:ext>
                  </a:extLst>
                </a:gridCol>
                <a:gridCol w="1140974">
                  <a:extLst>
                    <a:ext uri="{9D8B030D-6E8A-4147-A177-3AD203B41FA5}">
                      <a16:colId xmlns:a16="http://schemas.microsoft.com/office/drawing/2014/main" val="1562591281"/>
                    </a:ext>
                  </a:extLst>
                </a:gridCol>
                <a:gridCol w="1285458">
                  <a:extLst>
                    <a:ext uri="{9D8B030D-6E8A-4147-A177-3AD203B41FA5}">
                      <a16:colId xmlns:a16="http://schemas.microsoft.com/office/drawing/2014/main" val="4264115176"/>
                    </a:ext>
                  </a:extLst>
                </a:gridCol>
                <a:gridCol w="851357">
                  <a:extLst>
                    <a:ext uri="{9D8B030D-6E8A-4147-A177-3AD203B41FA5}">
                      <a16:colId xmlns:a16="http://schemas.microsoft.com/office/drawing/2014/main" val="39447519"/>
                    </a:ext>
                  </a:extLst>
                </a:gridCol>
                <a:gridCol w="865611">
                  <a:extLst>
                    <a:ext uri="{9D8B030D-6E8A-4147-A177-3AD203B41FA5}">
                      <a16:colId xmlns:a16="http://schemas.microsoft.com/office/drawing/2014/main" val="2096458978"/>
                    </a:ext>
                  </a:extLst>
                </a:gridCol>
              </a:tblGrid>
              <a:tr h="401320">
                <a:tc>
                  <a:txBody>
                    <a:bodyPr/>
                    <a:lstStyle/>
                    <a:p>
                      <a:pPr marL="36195" marR="36195" algn="ctr">
                        <a:buNone/>
                        <a:tabLst>
                          <a:tab pos="90170" algn="l"/>
                        </a:tabLst>
                      </a:pPr>
                      <a:r>
                        <a:rPr lang="en-GB" sz="1100">
                          <a:effectLst/>
                        </a:rPr>
                        <a:t>Wood Panel Type</a:t>
                      </a:r>
                      <a:endParaRPr lang="de-DE" sz="1050">
                        <a:solidFill>
                          <a:srgbClr val="FFFFFF"/>
                        </a:solidFill>
                        <a:effectLst/>
                        <a:latin typeface="Arial" panose="020B0604020202020204" pitchFamily="34" charset="0"/>
                        <a:ea typeface="Times New Roman" panose="02020603050405020304" pitchFamily="18" charset="0"/>
                        <a:cs typeface="Aparajita" panose="02020603050405020304" pitchFamily="18" charset="0"/>
                      </a:endParaRPr>
                    </a:p>
                  </a:txBody>
                  <a:tcPr marL="71755" marR="71755" marT="0" marB="0" anchor="ctr"/>
                </a:tc>
                <a:tc>
                  <a:txBody>
                    <a:bodyPr/>
                    <a:lstStyle/>
                    <a:p>
                      <a:pPr marL="36195" marR="36195" algn="ctr">
                        <a:buNone/>
                        <a:tabLst>
                          <a:tab pos="90170" algn="l"/>
                        </a:tabLst>
                      </a:pPr>
                      <a:r>
                        <a:rPr lang="en-GB" sz="1100">
                          <a:effectLst/>
                        </a:rPr>
                        <a:t>Countries</a:t>
                      </a:r>
                      <a:endParaRPr lang="de-DE" sz="1050">
                        <a:solidFill>
                          <a:srgbClr val="FFFFFF"/>
                        </a:solidFill>
                        <a:effectLst/>
                        <a:latin typeface="Arial" panose="020B0604020202020204" pitchFamily="34" charset="0"/>
                        <a:ea typeface="Times New Roman" panose="02020603050405020304" pitchFamily="18" charset="0"/>
                        <a:cs typeface="Aparajita" panose="02020603050405020304" pitchFamily="18" charset="0"/>
                      </a:endParaRPr>
                    </a:p>
                  </a:txBody>
                  <a:tcPr marL="71755" marR="71755" marT="0" marB="0" anchor="ctr"/>
                </a:tc>
                <a:tc>
                  <a:txBody>
                    <a:bodyPr/>
                    <a:lstStyle/>
                    <a:p>
                      <a:pPr marL="36195" marR="36195" algn="ctr">
                        <a:buNone/>
                        <a:tabLst>
                          <a:tab pos="90170" algn="l"/>
                        </a:tabLst>
                      </a:pPr>
                      <a:r>
                        <a:rPr lang="en-GB" sz="1100">
                          <a:effectLst/>
                        </a:rPr>
                        <a:t>Production 2024 (million m</a:t>
                      </a:r>
                      <a:r>
                        <a:rPr lang="en-GB" sz="1100" baseline="30000">
                          <a:effectLst/>
                        </a:rPr>
                        <a:t>3</a:t>
                      </a:r>
                      <a:r>
                        <a:rPr lang="en-GB" sz="1100">
                          <a:effectLst/>
                        </a:rPr>
                        <a:t>)</a:t>
                      </a:r>
                      <a:endParaRPr lang="de-DE" sz="1050">
                        <a:solidFill>
                          <a:srgbClr val="FFFFFF"/>
                        </a:solidFill>
                        <a:effectLst/>
                        <a:latin typeface="Arial" panose="020B0604020202020204" pitchFamily="34" charset="0"/>
                        <a:ea typeface="Times New Roman" panose="02020603050405020304" pitchFamily="18" charset="0"/>
                        <a:cs typeface="Aparajita" panose="02020603050405020304" pitchFamily="18" charset="0"/>
                      </a:endParaRPr>
                    </a:p>
                  </a:txBody>
                  <a:tcPr marL="71755" marR="71755" marT="0" marB="0" anchor="ctr"/>
                </a:tc>
                <a:tc>
                  <a:txBody>
                    <a:bodyPr/>
                    <a:lstStyle/>
                    <a:p>
                      <a:pPr marL="36195" marR="36195" algn="ctr">
                        <a:buNone/>
                        <a:tabLst>
                          <a:tab pos="90170" algn="l"/>
                        </a:tabLst>
                      </a:pPr>
                      <a:r>
                        <a:rPr lang="en-GB" sz="1100">
                          <a:effectLst/>
                        </a:rPr>
                        <a:t>% of wood panel market</a:t>
                      </a:r>
                      <a:endParaRPr lang="de-DE" sz="1050">
                        <a:solidFill>
                          <a:srgbClr val="FFFFFF"/>
                        </a:solidFill>
                        <a:effectLst/>
                        <a:latin typeface="Arial" panose="020B0604020202020204" pitchFamily="34" charset="0"/>
                        <a:ea typeface="Times New Roman" panose="02020603050405020304" pitchFamily="18" charset="0"/>
                        <a:cs typeface="Aparajita" panose="02020603050405020304" pitchFamily="18" charset="0"/>
                      </a:endParaRPr>
                    </a:p>
                  </a:txBody>
                  <a:tcPr marL="71755" marR="71755" marT="0" marB="0" anchor="ctr"/>
                </a:tc>
                <a:tc>
                  <a:txBody>
                    <a:bodyPr/>
                    <a:lstStyle/>
                    <a:p>
                      <a:pPr marL="36195" marR="36195" algn="ctr">
                        <a:buNone/>
                        <a:tabLst>
                          <a:tab pos="90170" algn="l"/>
                        </a:tabLst>
                      </a:pPr>
                      <a:r>
                        <a:rPr lang="en-GB" sz="1100">
                          <a:effectLst/>
                        </a:rPr>
                        <a:t>% used in furniture</a:t>
                      </a:r>
                      <a:endParaRPr lang="de-DE" sz="1050">
                        <a:solidFill>
                          <a:srgbClr val="FFFFFF"/>
                        </a:solidFill>
                        <a:effectLst/>
                        <a:latin typeface="Arial" panose="020B0604020202020204" pitchFamily="34" charset="0"/>
                        <a:ea typeface="Times New Roman" panose="02020603050405020304" pitchFamily="18" charset="0"/>
                        <a:cs typeface="Aparajita" panose="02020603050405020304" pitchFamily="18" charset="0"/>
                      </a:endParaRPr>
                    </a:p>
                  </a:txBody>
                  <a:tcPr marL="71755" marR="71755" marT="0" marB="0" anchor="ctr"/>
                </a:tc>
                <a:extLst>
                  <a:ext uri="{0D108BD9-81ED-4DB2-BD59-A6C34878D82A}">
                    <a16:rowId xmlns:a16="http://schemas.microsoft.com/office/drawing/2014/main" val="3536280804"/>
                  </a:ext>
                </a:extLst>
              </a:tr>
              <a:tr h="239395">
                <a:tc>
                  <a:txBody>
                    <a:bodyPr/>
                    <a:lstStyle/>
                    <a:p>
                      <a:pPr>
                        <a:lnSpc>
                          <a:spcPct val="110000"/>
                        </a:lnSpc>
                        <a:spcBef>
                          <a:spcPts val="200"/>
                        </a:spcBef>
                        <a:spcAft>
                          <a:spcPts val="200"/>
                        </a:spcAft>
                        <a:buNone/>
                      </a:pPr>
                      <a:r>
                        <a:rPr lang="en-GB" sz="1100">
                          <a:effectLst/>
                        </a:rPr>
                        <a:t>Particleboard</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EU27 + UK + EFTA</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31.3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53 %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68 %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381009524"/>
                  </a:ext>
                </a:extLst>
              </a:tr>
              <a:tr h="233045">
                <a:tc>
                  <a:txBody>
                    <a:bodyPr/>
                    <a:lstStyle/>
                    <a:p>
                      <a:pPr>
                        <a:lnSpc>
                          <a:spcPct val="110000"/>
                        </a:lnSpc>
                        <a:spcBef>
                          <a:spcPts val="200"/>
                        </a:spcBef>
                        <a:spcAft>
                          <a:spcPts val="200"/>
                        </a:spcAft>
                        <a:buNone/>
                      </a:pPr>
                      <a:r>
                        <a:rPr lang="en-GB" sz="1100">
                          <a:effectLst/>
                        </a:rPr>
                        <a:t>Medium Density Fibreboard (MDF)</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EU27 + UK + EFTA</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11.3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19 %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53 %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87419605"/>
                  </a:ext>
                </a:extLst>
              </a:tr>
              <a:tr h="239395">
                <a:tc>
                  <a:txBody>
                    <a:bodyPr/>
                    <a:lstStyle/>
                    <a:p>
                      <a:pPr>
                        <a:lnSpc>
                          <a:spcPct val="110000"/>
                        </a:lnSpc>
                        <a:spcBef>
                          <a:spcPts val="200"/>
                        </a:spcBef>
                        <a:spcAft>
                          <a:spcPts val="200"/>
                        </a:spcAft>
                        <a:buNone/>
                      </a:pPr>
                      <a:r>
                        <a:rPr lang="en-GB" sz="1100">
                          <a:effectLst/>
                        </a:rPr>
                        <a:t>Oriented Strand Board (OSB)</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EU27 + UK + EFTA</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7.1</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12 %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4 %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909670470"/>
                  </a:ext>
                </a:extLst>
              </a:tr>
              <a:tr h="233045">
                <a:tc>
                  <a:txBody>
                    <a:bodyPr/>
                    <a:lstStyle/>
                    <a:p>
                      <a:pPr>
                        <a:lnSpc>
                          <a:spcPct val="110000"/>
                        </a:lnSpc>
                        <a:spcBef>
                          <a:spcPts val="200"/>
                        </a:spcBef>
                        <a:spcAft>
                          <a:spcPts val="200"/>
                        </a:spcAft>
                        <a:buNone/>
                      </a:pPr>
                      <a:r>
                        <a:rPr lang="en-GB" sz="1100">
                          <a:effectLst/>
                        </a:rPr>
                        <a:t>Softboard</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EU27 + EFTA</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5.3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9 %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749214808"/>
                  </a:ext>
                </a:extLst>
              </a:tr>
              <a:tr h="239395">
                <a:tc>
                  <a:txBody>
                    <a:bodyPr/>
                    <a:lstStyle/>
                    <a:p>
                      <a:pPr>
                        <a:lnSpc>
                          <a:spcPct val="110000"/>
                        </a:lnSpc>
                        <a:spcBef>
                          <a:spcPts val="200"/>
                        </a:spcBef>
                        <a:spcAft>
                          <a:spcPts val="200"/>
                        </a:spcAft>
                        <a:buNone/>
                      </a:pPr>
                      <a:r>
                        <a:rPr lang="en-GB" sz="1100">
                          <a:effectLst/>
                        </a:rPr>
                        <a:t>Plywood</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EU27</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2.7</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5 %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26 %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195461250"/>
                  </a:ext>
                </a:extLst>
              </a:tr>
              <a:tr h="233045">
                <a:tc>
                  <a:txBody>
                    <a:bodyPr/>
                    <a:lstStyle/>
                    <a:p>
                      <a:pPr>
                        <a:lnSpc>
                          <a:spcPct val="110000"/>
                        </a:lnSpc>
                        <a:spcBef>
                          <a:spcPts val="200"/>
                        </a:spcBef>
                        <a:spcAft>
                          <a:spcPts val="200"/>
                        </a:spcAft>
                        <a:buNone/>
                      </a:pPr>
                      <a:r>
                        <a:rPr lang="en-GB" sz="1100">
                          <a:effectLst/>
                        </a:rPr>
                        <a:t>Hardboard</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EU27 + EFTA</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0.4</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1 %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19 %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782034547"/>
                  </a:ext>
                </a:extLst>
              </a:tr>
              <a:tr h="233045">
                <a:tc gridSpan="2">
                  <a:txBody>
                    <a:bodyPr/>
                    <a:lstStyle/>
                    <a:p>
                      <a:pPr>
                        <a:lnSpc>
                          <a:spcPct val="110000"/>
                        </a:lnSpc>
                        <a:spcBef>
                          <a:spcPts val="200"/>
                        </a:spcBef>
                        <a:spcAft>
                          <a:spcPts val="200"/>
                        </a:spcAft>
                        <a:buNone/>
                      </a:pPr>
                      <a:r>
                        <a:rPr lang="en-GB" sz="1100">
                          <a:effectLst/>
                        </a:rPr>
                        <a:t>Total wood-based panels</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hMerge="1">
                  <a:txBody>
                    <a:bodyPr/>
                    <a:lstStyle/>
                    <a:p>
                      <a:endParaRPr lang="de-DE"/>
                    </a:p>
                  </a:txBody>
                  <a:tcPr/>
                </a:tc>
                <a:tc>
                  <a:txBody>
                    <a:bodyPr/>
                    <a:lstStyle/>
                    <a:p>
                      <a:pPr>
                        <a:lnSpc>
                          <a:spcPct val="110000"/>
                        </a:lnSpc>
                        <a:spcBef>
                          <a:spcPts val="200"/>
                        </a:spcBef>
                        <a:spcAft>
                          <a:spcPts val="200"/>
                        </a:spcAft>
                        <a:buNone/>
                      </a:pPr>
                      <a:r>
                        <a:rPr lang="en-GB" sz="1100">
                          <a:effectLst/>
                        </a:rPr>
                        <a:t>58.1</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100 %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200"/>
                        </a:spcBef>
                        <a:spcAft>
                          <a:spcPts val="200"/>
                        </a:spcAft>
                        <a:buNone/>
                      </a:pPr>
                      <a:r>
                        <a:rPr lang="en-GB" sz="1100">
                          <a:effectLst/>
                        </a:rPr>
                        <a:t>49 %</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1987499113"/>
                  </a:ext>
                </a:extLst>
              </a:tr>
            </a:tbl>
          </a:graphicData>
        </a:graphic>
      </p:graphicFrame>
      <p:sp>
        <p:nvSpPr>
          <p:cNvPr id="4" name="Text Placeholder 3">
            <a:extLst>
              <a:ext uri="{FF2B5EF4-FFF2-40B4-BE49-F238E27FC236}">
                <a16:creationId xmlns:a16="http://schemas.microsoft.com/office/drawing/2014/main" id="{8321BEB8-9AAC-0F60-1FAF-32452C930464}"/>
              </a:ext>
            </a:extLst>
          </p:cNvPr>
          <p:cNvSpPr>
            <a:spLocks noGrp="1"/>
          </p:cNvSpPr>
          <p:nvPr>
            <p:ph type="body" idx="13"/>
          </p:nvPr>
        </p:nvSpPr>
        <p:spPr/>
        <p:txBody>
          <a:bodyPr/>
          <a:lstStyle/>
          <a:p>
            <a:r>
              <a:rPr lang="de-DE" err="1"/>
              <a:t>Example</a:t>
            </a:r>
            <a:r>
              <a:rPr lang="de-DE"/>
              <a:t> </a:t>
            </a:r>
            <a:r>
              <a:rPr lang="de-DE" err="1"/>
              <a:t>of</a:t>
            </a:r>
            <a:r>
              <a:rPr lang="de-DE"/>
              <a:t> Wood Panels</a:t>
            </a:r>
          </a:p>
        </p:txBody>
      </p:sp>
      <p:graphicFrame>
        <p:nvGraphicFramePr>
          <p:cNvPr id="6" name="Chart 5">
            <a:extLst>
              <a:ext uri="{FF2B5EF4-FFF2-40B4-BE49-F238E27FC236}">
                <a16:creationId xmlns:a16="http://schemas.microsoft.com/office/drawing/2014/main" id="{FE3C7A60-C67B-D5B0-CCA9-B2C8295E8F14}"/>
              </a:ext>
            </a:extLst>
          </p:cNvPr>
          <p:cNvGraphicFramePr/>
          <p:nvPr>
            <p:extLst>
              <p:ext uri="{D42A27DB-BD31-4B8C-83A1-F6EECF244321}">
                <p14:modId xmlns:p14="http://schemas.microsoft.com/office/powerpoint/2010/main" val="2882325556"/>
              </p:ext>
            </p:extLst>
          </p:nvPr>
        </p:nvGraphicFramePr>
        <p:xfrm>
          <a:off x="202087" y="1696709"/>
          <a:ext cx="5392264" cy="311024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15D8B376-2E25-FB24-A1D5-4B1D2D663A23}"/>
              </a:ext>
            </a:extLst>
          </p:cNvPr>
          <p:cNvSpPr txBox="1"/>
          <p:nvPr/>
        </p:nvSpPr>
        <p:spPr>
          <a:xfrm>
            <a:off x="1090308" y="4984750"/>
            <a:ext cx="8396592" cy="646331"/>
          </a:xfrm>
          <a:prstGeom prst="rect">
            <a:avLst/>
          </a:prstGeom>
          <a:noFill/>
        </p:spPr>
        <p:txBody>
          <a:bodyPr wrap="square" rtlCol="0">
            <a:spAutoFit/>
          </a:bodyPr>
          <a:lstStyle/>
          <a:p>
            <a:pPr algn="l">
              <a:spcBef>
                <a:spcPts val="600"/>
              </a:spcBef>
            </a:pPr>
            <a:r>
              <a:rPr lang="de-DE">
                <a:solidFill>
                  <a:schemeClr val="accent1"/>
                </a:solidFill>
              </a:rPr>
              <a:t>The same </a:t>
            </a:r>
            <a:r>
              <a:rPr lang="de-DE" err="1">
                <a:solidFill>
                  <a:schemeClr val="accent1"/>
                </a:solidFill>
              </a:rPr>
              <a:t>wooden</a:t>
            </a:r>
            <a:r>
              <a:rPr lang="de-DE">
                <a:solidFill>
                  <a:schemeClr val="accent1"/>
                </a:solidFill>
              </a:rPr>
              <a:t> </a:t>
            </a:r>
            <a:r>
              <a:rPr lang="de-DE" err="1">
                <a:solidFill>
                  <a:schemeClr val="accent1"/>
                </a:solidFill>
              </a:rPr>
              <a:t>storage</a:t>
            </a:r>
            <a:r>
              <a:rPr lang="de-DE">
                <a:solidFill>
                  <a:schemeClr val="accent1"/>
                </a:solidFill>
              </a:rPr>
              <a:t> </a:t>
            </a:r>
            <a:r>
              <a:rPr lang="de-DE" err="1">
                <a:solidFill>
                  <a:schemeClr val="accent1"/>
                </a:solidFill>
              </a:rPr>
              <a:t>product</a:t>
            </a:r>
            <a:r>
              <a:rPr lang="de-DE">
                <a:solidFill>
                  <a:schemeClr val="accent1"/>
                </a:solidFill>
              </a:rPr>
              <a:t> </a:t>
            </a:r>
            <a:r>
              <a:rPr lang="de-DE" err="1">
                <a:solidFill>
                  <a:schemeClr val="accent1"/>
                </a:solidFill>
              </a:rPr>
              <a:t>could</a:t>
            </a:r>
            <a:r>
              <a:rPr lang="de-DE">
                <a:solidFill>
                  <a:schemeClr val="accent1"/>
                </a:solidFill>
              </a:rPr>
              <a:t> </a:t>
            </a:r>
            <a:r>
              <a:rPr lang="de-DE" err="1">
                <a:solidFill>
                  <a:schemeClr val="accent1"/>
                </a:solidFill>
              </a:rPr>
              <a:t>have</a:t>
            </a:r>
            <a:r>
              <a:rPr lang="de-DE">
                <a:solidFill>
                  <a:schemeClr val="accent1"/>
                </a:solidFill>
              </a:rPr>
              <a:t> </a:t>
            </a:r>
            <a:r>
              <a:rPr lang="de-DE" err="1">
                <a:solidFill>
                  <a:schemeClr val="accent1"/>
                </a:solidFill>
              </a:rPr>
              <a:t>very</a:t>
            </a:r>
            <a:r>
              <a:rPr lang="de-DE">
                <a:solidFill>
                  <a:schemeClr val="accent1"/>
                </a:solidFill>
              </a:rPr>
              <a:t> different </a:t>
            </a:r>
            <a:r>
              <a:rPr lang="de-DE" err="1">
                <a:solidFill>
                  <a:schemeClr val="accent1"/>
                </a:solidFill>
              </a:rPr>
              <a:t>sourcing</a:t>
            </a:r>
            <a:r>
              <a:rPr lang="de-DE">
                <a:solidFill>
                  <a:schemeClr val="accent1"/>
                </a:solidFill>
              </a:rPr>
              <a:t> </a:t>
            </a:r>
            <a:r>
              <a:rPr lang="de-DE" err="1">
                <a:solidFill>
                  <a:schemeClr val="accent1"/>
                </a:solidFill>
              </a:rPr>
              <a:t>properties</a:t>
            </a:r>
            <a:r>
              <a:rPr lang="de-DE">
                <a:solidFill>
                  <a:schemeClr val="accent1"/>
                </a:solidFill>
              </a:rPr>
              <a:t> </a:t>
            </a:r>
            <a:r>
              <a:rPr lang="de-DE" err="1">
                <a:solidFill>
                  <a:schemeClr val="accent1"/>
                </a:solidFill>
              </a:rPr>
              <a:t>depending</a:t>
            </a:r>
            <a:r>
              <a:rPr lang="de-DE">
                <a:solidFill>
                  <a:schemeClr val="accent1"/>
                </a:solidFill>
              </a:rPr>
              <a:t> on </a:t>
            </a:r>
            <a:r>
              <a:rPr lang="de-DE" err="1">
                <a:solidFill>
                  <a:schemeClr val="accent1"/>
                </a:solidFill>
              </a:rPr>
              <a:t>where</a:t>
            </a:r>
            <a:r>
              <a:rPr lang="de-DE">
                <a:solidFill>
                  <a:schemeClr val="accent1"/>
                </a:solidFill>
              </a:rPr>
              <a:t> </a:t>
            </a:r>
            <a:r>
              <a:rPr lang="de-DE" err="1">
                <a:solidFill>
                  <a:schemeClr val="accent1"/>
                </a:solidFill>
              </a:rPr>
              <a:t>the</a:t>
            </a:r>
            <a:r>
              <a:rPr lang="de-DE">
                <a:solidFill>
                  <a:schemeClr val="accent1"/>
                </a:solidFill>
              </a:rPr>
              <a:t> </a:t>
            </a:r>
            <a:r>
              <a:rPr lang="de-DE" err="1">
                <a:solidFill>
                  <a:schemeClr val="accent1"/>
                </a:solidFill>
              </a:rPr>
              <a:t>panel</a:t>
            </a:r>
            <a:r>
              <a:rPr lang="de-DE">
                <a:solidFill>
                  <a:schemeClr val="accent1"/>
                </a:solidFill>
              </a:rPr>
              <a:t> </a:t>
            </a:r>
            <a:r>
              <a:rPr lang="de-DE" err="1">
                <a:solidFill>
                  <a:schemeClr val="accent1"/>
                </a:solidFill>
              </a:rPr>
              <a:t>comes</a:t>
            </a:r>
            <a:r>
              <a:rPr lang="de-DE">
                <a:solidFill>
                  <a:schemeClr val="accent1"/>
                </a:solidFill>
              </a:rPr>
              <a:t> </a:t>
            </a:r>
            <a:r>
              <a:rPr lang="de-DE" err="1">
                <a:solidFill>
                  <a:schemeClr val="accent1"/>
                </a:solidFill>
              </a:rPr>
              <a:t>from</a:t>
            </a:r>
            <a:r>
              <a:rPr lang="de-DE">
                <a:solidFill>
                  <a:schemeClr val="accent1"/>
                </a:solidFill>
              </a:rPr>
              <a:t>.</a:t>
            </a:r>
          </a:p>
        </p:txBody>
      </p:sp>
    </p:spTree>
    <p:extLst>
      <p:ext uri="{BB962C8B-B14F-4D97-AF65-F5344CB8AC3E}">
        <p14:creationId xmlns:p14="http://schemas.microsoft.com/office/powerpoint/2010/main" val="41313922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D964B-8817-2E14-6AF3-6E79C5885393}"/>
              </a:ext>
            </a:extLst>
          </p:cNvPr>
          <p:cNvSpPr>
            <a:spLocks noGrp="1"/>
          </p:cNvSpPr>
          <p:nvPr>
            <p:ph type="title"/>
          </p:nvPr>
        </p:nvSpPr>
        <p:spPr>
          <a:xfrm>
            <a:off x="1033157" y="234501"/>
            <a:ext cx="10253541" cy="881784"/>
          </a:xfrm>
        </p:spPr>
        <p:txBody>
          <a:bodyPr/>
          <a:lstStyle/>
          <a:p>
            <a:r>
              <a:rPr lang="de-DE"/>
              <a:t>End </a:t>
            </a:r>
            <a:r>
              <a:rPr lang="de-DE" err="1"/>
              <a:t>of</a:t>
            </a:r>
            <a:r>
              <a:rPr lang="de-DE"/>
              <a:t> Life </a:t>
            </a:r>
            <a:r>
              <a:rPr lang="de-DE" err="1"/>
              <a:t>is</a:t>
            </a:r>
            <a:r>
              <a:rPr lang="de-DE"/>
              <a:t> </a:t>
            </a:r>
            <a:r>
              <a:rPr lang="de-DE" err="1"/>
              <a:t>strongly</a:t>
            </a:r>
            <a:r>
              <a:rPr lang="de-DE"/>
              <a:t> </a:t>
            </a:r>
            <a:r>
              <a:rPr lang="de-DE" err="1"/>
              <a:t>dependent</a:t>
            </a:r>
            <a:r>
              <a:rPr lang="de-DE"/>
              <a:t> on </a:t>
            </a:r>
            <a:r>
              <a:rPr lang="de-DE" err="1"/>
              <a:t>local</a:t>
            </a:r>
            <a:r>
              <a:rPr lang="de-DE"/>
              <a:t> </a:t>
            </a:r>
            <a:r>
              <a:rPr lang="de-DE" err="1"/>
              <a:t>infrastructure</a:t>
            </a:r>
            <a:r>
              <a:rPr lang="de-DE"/>
              <a:t>, </a:t>
            </a:r>
            <a:r>
              <a:rPr lang="de-DE" err="1"/>
              <a:t>regulations</a:t>
            </a:r>
            <a:endParaRPr lang="de-DE"/>
          </a:p>
        </p:txBody>
      </p:sp>
      <p:sp>
        <p:nvSpPr>
          <p:cNvPr id="3" name="Content Placeholder 2">
            <a:extLst>
              <a:ext uri="{FF2B5EF4-FFF2-40B4-BE49-F238E27FC236}">
                <a16:creationId xmlns:a16="http://schemas.microsoft.com/office/drawing/2014/main" id="{84ED5D31-08F9-21CE-C3FA-F3BCD440FCDC}"/>
              </a:ext>
            </a:extLst>
          </p:cNvPr>
          <p:cNvSpPr>
            <a:spLocks noGrp="1"/>
          </p:cNvSpPr>
          <p:nvPr>
            <p:ph idx="1"/>
          </p:nvPr>
        </p:nvSpPr>
        <p:spPr>
          <a:xfrm>
            <a:off x="626514" y="1277527"/>
            <a:ext cx="5455578" cy="4848860"/>
          </a:xfrm>
        </p:spPr>
        <p:txBody>
          <a:bodyPr>
            <a:normAutofit/>
          </a:bodyPr>
          <a:lstStyle/>
          <a:p>
            <a:r>
              <a:rPr lang="de-DE" sz="1800"/>
              <a:t>EoL Data </a:t>
            </a:r>
            <a:r>
              <a:rPr lang="de-DE" sz="1800" err="1"/>
              <a:t>are</a:t>
            </a:r>
            <a:r>
              <a:rPr lang="de-DE" sz="1800"/>
              <a:t> </a:t>
            </a:r>
            <a:r>
              <a:rPr lang="de-DE" sz="1800" err="1"/>
              <a:t>generally</a:t>
            </a:r>
            <a:r>
              <a:rPr lang="de-DE" sz="1800"/>
              <a:t> </a:t>
            </a:r>
            <a:r>
              <a:rPr lang="de-DE" sz="1800" err="1"/>
              <a:t>hard</a:t>
            </a:r>
            <a:r>
              <a:rPr lang="de-DE" sz="1800"/>
              <a:t> </a:t>
            </a:r>
            <a:r>
              <a:rPr lang="de-DE" sz="1800" err="1"/>
              <a:t>to</a:t>
            </a:r>
            <a:r>
              <a:rPr lang="de-DE" sz="1800"/>
              <a:t> </a:t>
            </a:r>
            <a:r>
              <a:rPr lang="de-DE" sz="1800" err="1"/>
              <a:t>determine</a:t>
            </a:r>
            <a:r>
              <a:rPr lang="de-DE" sz="1800"/>
              <a:t> due </a:t>
            </a:r>
            <a:r>
              <a:rPr lang="de-DE" sz="1800" err="1"/>
              <a:t>to</a:t>
            </a:r>
            <a:r>
              <a:rPr lang="de-DE" sz="1800"/>
              <a:t> lack </a:t>
            </a:r>
            <a:r>
              <a:rPr lang="de-DE" sz="1800" err="1"/>
              <a:t>of</a:t>
            </a:r>
            <a:r>
              <a:rPr lang="de-DE" sz="1800"/>
              <a:t> </a:t>
            </a:r>
            <a:r>
              <a:rPr lang="de-DE" sz="1800" err="1"/>
              <a:t>furniture</a:t>
            </a:r>
            <a:r>
              <a:rPr lang="de-DE" sz="1800"/>
              <a:t> </a:t>
            </a:r>
            <a:r>
              <a:rPr lang="de-DE" sz="1800" err="1"/>
              <a:t>waste</a:t>
            </a:r>
            <a:r>
              <a:rPr lang="de-DE" sz="1800"/>
              <a:t> code.</a:t>
            </a:r>
          </a:p>
          <a:p>
            <a:r>
              <a:rPr lang="de-DE" sz="1800"/>
              <a:t>Can </a:t>
            </a:r>
            <a:r>
              <a:rPr lang="de-DE" sz="1800" err="1"/>
              <a:t>consider</a:t>
            </a:r>
            <a:r>
              <a:rPr lang="de-DE" sz="1800"/>
              <a:t> (</a:t>
            </a:r>
            <a:r>
              <a:rPr lang="de-DE" sz="1800" err="1"/>
              <a:t>simplified</a:t>
            </a:r>
            <a:r>
              <a:rPr lang="de-DE" sz="1800"/>
              <a:t>) </a:t>
            </a:r>
            <a:r>
              <a:rPr lang="de-DE" sz="1800" err="1"/>
              <a:t>under</a:t>
            </a:r>
            <a:r>
              <a:rPr lang="de-DE" sz="1800"/>
              <a:t> </a:t>
            </a:r>
            <a:r>
              <a:rPr lang="de-DE" sz="1800" err="1"/>
              <a:t>four</a:t>
            </a:r>
            <a:r>
              <a:rPr lang="de-DE" sz="1800"/>
              <a:t> </a:t>
            </a:r>
            <a:r>
              <a:rPr lang="de-DE" sz="1800" err="1"/>
              <a:t>scenarios</a:t>
            </a:r>
            <a:r>
              <a:rPr lang="de-DE" sz="1800"/>
              <a:t>:</a:t>
            </a:r>
          </a:p>
        </p:txBody>
      </p:sp>
      <p:graphicFrame>
        <p:nvGraphicFramePr>
          <p:cNvPr id="5" name="Chart 4">
            <a:extLst>
              <a:ext uri="{FF2B5EF4-FFF2-40B4-BE49-F238E27FC236}">
                <a16:creationId xmlns:a16="http://schemas.microsoft.com/office/drawing/2014/main" id="{EC6210FD-C5F6-0E12-07D0-A0446D05619F}"/>
              </a:ext>
            </a:extLst>
          </p:cNvPr>
          <p:cNvGraphicFramePr/>
          <p:nvPr>
            <p:extLst>
              <p:ext uri="{D42A27DB-BD31-4B8C-83A1-F6EECF244321}">
                <p14:modId xmlns:p14="http://schemas.microsoft.com/office/powerpoint/2010/main" val="827065760"/>
              </p:ext>
            </p:extLst>
          </p:nvPr>
        </p:nvGraphicFramePr>
        <p:xfrm>
          <a:off x="6272609" y="1277526"/>
          <a:ext cx="5563870" cy="48488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0">
            <a:extLst>
              <a:ext uri="{FF2B5EF4-FFF2-40B4-BE49-F238E27FC236}">
                <a16:creationId xmlns:a16="http://schemas.microsoft.com/office/drawing/2014/main" id="{731B2F8D-910F-AB3C-4332-6EFF25CB98B0}"/>
              </a:ext>
            </a:extLst>
          </p:cNvPr>
          <p:cNvGraphicFramePr>
            <a:graphicFrameLocks noGrp="1"/>
          </p:cNvGraphicFramePr>
          <p:nvPr>
            <p:extLst>
              <p:ext uri="{D42A27DB-BD31-4B8C-83A1-F6EECF244321}">
                <p14:modId xmlns:p14="http://schemas.microsoft.com/office/powerpoint/2010/main" val="2053464015"/>
              </p:ext>
            </p:extLst>
          </p:nvPr>
        </p:nvGraphicFramePr>
        <p:xfrm>
          <a:off x="789214" y="2422752"/>
          <a:ext cx="5130178" cy="2380300"/>
        </p:xfrm>
        <a:graphic>
          <a:graphicData uri="http://schemas.openxmlformats.org/drawingml/2006/table">
            <a:tbl>
              <a:tblPr>
                <a:tableStyleId>{B301B821-A1FF-4177-AEE7-76D212191A09}</a:tableStyleId>
              </a:tblPr>
              <a:tblGrid>
                <a:gridCol w="1539053">
                  <a:extLst>
                    <a:ext uri="{9D8B030D-6E8A-4147-A177-3AD203B41FA5}">
                      <a16:colId xmlns:a16="http://schemas.microsoft.com/office/drawing/2014/main" val="20000"/>
                    </a:ext>
                  </a:extLst>
                </a:gridCol>
                <a:gridCol w="1282545">
                  <a:extLst>
                    <a:ext uri="{9D8B030D-6E8A-4147-A177-3AD203B41FA5}">
                      <a16:colId xmlns:a16="http://schemas.microsoft.com/office/drawing/2014/main" val="20001"/>
                    </a:ext>
                  </a:extLst>
                </a:gridCol>
                <a:gridCol w="2308580">
                  <a:extLst>
                    <a:ext uri="{9D8B030D-6E8A-4147-A177-3AD203B41FA5}">
                      <a16:colId xmlns:a16="http://schemas.microsoft.com/office/drawing/2014/main" val="20002"/>
                    </a:ext>
                  </a:extLst>
                </a:gridCol>
              </a:tblGrid>
              <a:tr h="278779">
                <a:tc>
                  <a:txBody>
                    <a:bodyPr/>
                    <a:lstStyle/>
                    <a:p>
                      <a:pPr marL="0" indent="0">
                        <a:lnSpc>
                          <a:spcPts val="1680"/>
                        </a:lnSpc>
                        <a:buNone/>
                      </a:pPr>
                      <a:r>
                        <a:rPr lang="en-US" sz="1200" b="1">
                          <a:solidFill>
                            <a:srgbClr val="1E2B2F"/>
                          </a:solidFill>
                        </a:rPr>
                        <a:t>System</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b="1">
                          <a:solidFill>
                            <a:srgbClr val="1E2B2F"/>
                          </a:solidFill>
                        </a:rPr>
                        <a:t>Example</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b="1">
                          <a:solidFill>
                            <a:srgbClr val="1E2B2F"/>
                          </a:solidFill>
                        </a:rPr>
                        <a:t>Furniture outcome</a:t>
                      </a:r>
                      <a:endParaRPr lang="en-US" sz="1200">
                        <a:latin typeface="Arial" charset="0"/>
                        <a:ea typeface="Arial" charset="0"/>
                        <a:cs typeface="Arial" charset="0"/>
                      </a:endParaRPr>
                    </a:p>
                  </a:txBody>
                  <a:tcPr marL="53340" marR="53340" marT="53340" marB="53340"/>
                </a:tc>
                <a:extLst>
                  <a:ext uri="{0D108BD9-81ED-4DB2-BD59-A6C34878D82A}">
                    <a16:rowId xmlns:a16="http://schemas.microsoft.com/office/drawing/2014/main" val="10000"/>
                  </a:ext>
                </a:extLst>
              </a:tr>
              <a:tr h="457539">
                <a:tc>
                  <a:txBody>
                    <a:bodyPr/>
                    <a:lstStyle/>
                    <a:p>
                      <a:pPr marL="0" indent="0">
                        <a:lnSpc>
                          <a:spcPts val="1680"/>
                        </a:lnSpc>
                        <a:buNone/>
                      </a:pPr>
                      <a:r>
                        <a:rPr lang="en-US" sz="1200">
                          <a:solidFill>
                            <a:srgbClr val="1E2B2F"/>
                          </a:solidFill>
                        </a:rPr>
                        <a:t>EPR, separate collection</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France</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2023: 5% reuse, 45% recycling, 47% energy recovery</a:t>
                      </a:r>
                      <a:endParaRPr lang="en-US" sz="1200">
                        <a:latin typeface="Arial" charset="0"/>
                        <a:ea typeface="Arial" charset="0"/>
                        <a:cs typeface="Arial" charset="0"/>
                      </a:endParaRPr>
                    </a:p>
                  </a:txBody>
                  <a:tcPr marL="53340" marR="53340" marT="53340" marB="53340"/>
                </a:tc>
                <a:extLst>
                  <a:ext uri="{0D108BD9-81ED-4DB2-BD59-A6C34878D82A}">
                    <a16:rowId xmlns:a16="http://schemas.microsoft.com/office/drawing/2014/main" val="10001"/>
                  </a:ext>
                </a:extLst>
              </a:tr>
              <a:tr h="278779">
                <a:tc>
                  <a:txBody>
                    <a:bodyPr/>
                    <a:lstStyle/>
                    <a:p>
                      <a:pPr marL="0" indent="0">
                        <a:lnSpc>
                          <a:spcPts val="1680"/>
                        </a:lnSpc>
                        <a:buNone/>
                      </a:pPr>
                      <a:r>
                        <a:rPr lang="en-US" sz="1200">
                          <a:solidFill>
                            <a:srgbClr val="1E2B2F"/>
                          </a:solidFill>
                        </a:rPr>
                        <a:t>Energy recovery</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Germany (AltholzV)</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~74% of waste wood to energy recovery</a:t>
                      </a:r>
                      <a:endParaRPr lang="en-US" sz="1200">
                        <a:latin typeface="Arial" charset="0"/>
                        <a:ea typeface="Arial" charset="0"/>
                        <a:cs typeface="Arial" charset="0"/>
                      </a:endParaRPr>
                    </a:p>
                  </a:txBody>
                  <a:tcPr marL="53340" marR="53340" marT="53340" marB="53340"/>
                </a:tc>
                <a:extLst>
                  <a:ext uri="{0D108BD9-81ED-4DB2-BD59-A6C34878D82A}">
                    <a16:rowId xmlns:a16="http://schemas.microsoft.com/office/drawing/2014/main" val="10002"/>
                  </a:ext>
                </a:extLst>
              </a:tr>
              <a:tr h="278779">
                <a:tc>
                  <a:txBody>
                    <a:bodyPr/>
                    <a:lstStyle/>
                    <a:p>
                      <a:pPr marL="0" indent="0">
                        <a:lnSpc>
                          <a:spcPts val="1680"/>
                        </a:lnSpc>
                        <a:buNone/>
                      </a:pPr>
                      <a:r>
                        <a:rPr lang="en-US" sz="1200">
                          <a:solidFill>
                            <a:srgbClr val="1E2B2F"/>
                          </a:solidFill>
                        </a:rPr>
                        <a:t>Panel recycling</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Italy</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Over 90% recovered wood in particleboard</a:t>
                      </a:r>
                      <a:endParaRPr lang="en-US" sz="1200">
                        <a:latin typeface="Arial" charset="0"/>
                        <a:ea typeface="Arial" charset="0"/>
                        <a:cs typeface="Arial" charset="0"/>
                      </a:endParaRPr>
                    </a:p>
                  </a:txBody>
                  <a:tcPr marL="53340" marR="53340" marT="53340" marB="53340"/>
                </a:tc>
                <a:extLst>
                  <a:ext uri="{0D108BD9-81ED-4DB2-BD59-A6C34878D82A}">
                    <a16:rowId xmlns:a16="http://schemas.microsoft.com/office/drawing/2014/main" val="10003"/>
                  </a:ext>
                </a:extLst>
              </a:tr>
              <a:tr h="278779">
                <a:tc>
                  <a:txBody>
                    <a:bodyPr/>
                    <a:lstStyle/>
                    <a:p>
                      <a:pPr marL="0" indent="0">
                        <a:lnSpc>
                          <a:spcPts val="1680"/>
                        </a:lnSpc>
                        <a:buNone/>
                      </a:pPr>
                      <a:r>
                        <a:rPr lang="en-US" sz="1200">
                          <a:solidFill>
                            <a:srgbClr val="1E2B2F"/>
                          </a:solidFill>
                        </a:rPr>
                        <a:t>Landfill</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Several S/E states</a:t>
                      </a:r>
                      <a:endParaRPr lang="en-US" sz="1200">
                        <a:latin typeface="Arial" charset="0"/>
                        <a:ea typeface="Arial" charset="0"/>
                        <a:cs typeface="Arial" charset="0"/>
                      </a:endParaRPr>
                    </a:p>
                  </a:txBody>
                  <a:tcPr marL="53340" marR="53340" marT="53340" marB="53340"/>
                </a:tc>
                <a:tc>
                  <a:txBody>
                    <a:bodyPr/>
                    <a:lstStyle/>
                    <a:p>
                      <a:pPr marL="0" indent="0">
                        <a:lnSpc>
                          <a:spcPts val="1680"/>
                        </a:lnSpc>
                        <a:buNone/>
                      </a:pPr>
                      <a:r>
                        <a:rPr lang="en-US" sz="1200">
                          <a:solidFill>
                            <a:srgbClr val="1E2B2F"/>
                          </a:solidFill>
                        </a:rPr>
                        <a:t>Up to ~80% of municipal waste landfilled</a:t>
                      </a:r>
                      <a:endParaRPr lang="en-US" sz="1200">
                        <a:latin typeface="Arial" charset="0"/>
                        <a:ea typeface="Arial" charset="0"/>
                        <a:cs typeface="Arial" charset="0"/>
                      </a:endParaRPr>
                    </a:p>
                  </a:txBody>
                  <a:tcPr marL="53340" marR="53340" marT="53340" marB="53340"/>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93A1257F-C24E-4784-E259-9DC23D4E53B5}"/>
              </a:ext>
            </a:extLst>
          </p:cNvPr>
          <p:cNvSpPr txBox="1"/>
          <p:nvPr/>
        </p:nvSpPr>
        <p:spPr>
          <a:xfrm>
            <a:off x="789214" y="5058622"/>
            <a:ext cx="5320696" cy="861774"/>
          </a:xfrm>
          <a:prstGeom prst="rect">
            <a:avLst/>
          </a:prstGeom>
          <a:noFill/>
        </p:spPr>
        <p:txBody>
          <a:bodyPr wrap="square">
            <a:spAutoFit/>
          </a:bodyPr>
          <a:lstStyle/>
          <a:p>
            <a:pPr marL="0" indent="0" algn="l">
              <a:lnSpc>
                <a:spcPts val="1960"/>
              </a:lnSpc>
              <a:buNone/>
            </a:pPr>
            <a:r>
              <a:rPr lang="en-US" sz="1800" b="1">
                <a:solidFill>
                  <a:schemeClr val="accent1"/>
                </a:solidFill>
                <a:latin typeface="Arial" pitchFamily="34" charset="0"/>
                <a:ea typeface="Arial" pitchFamily="34" charset="-122"/>
                <a:cs typeface="Arial" pitchFamily="34" charset="-120"/>
              </a:rPr>
              <a:t>Implication:</a:t>
            </a:r>
            <a:r>
              <a:rPr lang="en-US" sz="1800">
                <a:solidFill>
                  <a:schemeClr val="accent1"/>
                </a:solidFill>
                <a:latin typeface="Arial" pitchFamily="34" charset="0"/>
                <a:ea typeface="Arial" pitchFamily="34" charset="-122"/>
                <a:cs typeface="Arial" pitchFamily="34" charset="-120"/>
              </a:rPr>
              <a:t> recyclability or recycled-content requirement cannot assume one end-of-life route; its real effect will vary by Member State.</a:t>
            </a:r>
            <a:endParaRPr lang="en-US" sz="1800">
              <a:solidFill>
                <a:schemeClr val="accent1"/>
              </a:solidFill>
            </a:endParaRPr>
          </a:p>
        </p:txBody>
      </p:sp>
    </p:spTree>
    <p:extLst>
      <p:ext uri="{BB962C8B-B14F-4D97-AF65-F5344CB8AC3E}">
        <p14:creationId xmlns:p14="http://schemas.microsoft.com/office/powerpoint/2010/main" val="24556634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3129-42CA-0F51-F54A-86CC1CF1F01B}"/>
              </a:ext>
            </a:extLst>
          </p:cNvPr>
          <p:cNvSpPr>
            <a:spLocks noGrp="1"/>
          </p:cNvSpPr>
          <p:nvPr>
            <p:ph type="title"/>
          </p:nvPr>
        </p:nvSpPr>
        <p:spPr/>
        <p:txBody>
          <a:bodyPr/>
          <a:lstStyle/>
          <a:p>
            <a:r>
              <a:rPr lang="de-DE" err="1"/>
              <a:t>Furniture</a:t>
            </a:r>
            <a:r>
              <a:rPr lang="de-DE"/>
              <a:t> EoL Flows</a:t>
            </a:r>
          </a:p>
        </p:txBody>
      </p:sp>
      <p:sp>
        <p:nvSpPr>
          <p:cNvPr id="4" name="Text Placeholder 3">
            <a:extLst>
              <a:ext uri="{FF2B5EF4-FFF2-40B4-BE49-F238E27FC236}">
                <a16:creationId xmlns:a16="http://schemas.microsoft.com/office/drawing/2014/main" id="{B7EC3C3D-9DB5-A310-F32F-736BBEF48A4F}"/>
              </a:ext>
            </a:extLst>
          </p:cNvPr>
          <p:cNvSpPr>
            <a:spLocks noGrp="1"/>
          </p:cNvSpPr>
          <p:nvPr>
            <p:ph type="body" idx="13"/>
          </p:nvPr>
        </p:nvSpPr>
        <p:spPr/>
        <p:txBody>
          <a:bodyPr/>
          <a:lstStyle/>
          <a:p>
            <a:endParaRPr lang="de-DE"/>
          </a:p>
        </p:txBody>
      </p:sp>
      <p:pic>
        <p:nvPicPr>
          <p:cNvPr id="5" name="Picture 4" descr="A diagram of a room&#10;&#10;AI-generated content may be incorrect.">
            <a:extLst>
              <a:ext uri="{FF2B5EF4-FFF2-40B4-BE49-F238E27FC236}">
                <a16:creationId xmlns:a16="http://schemas.microsoft.com/office/drawing/2014/main" id="{514CCF6D-5F83-C82E-B88C-7D6F9A01BD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65734" y="367128"/>
            <a:ext cx="7326266" cy="6256371"/>
          </a:xfrm>
          <a:prstGeom prst="rect">
            <a:avLst/>
          </a:prstGeom>
          <a:noFill/>
        </p:spPr>
      </p:pic>
      <p:sp>
        <p:nvSpPr>
          <p:cNvPr id="7" name="Content Placeholder 6">
            <a:extLst>
              <a:ext uri="{FF2B5EF4-FFF2-40B4-BE49-F238E27FC236}">
                <a16:creationId xmlns:a16="http://schemas.microsoft.com/office/drawing/2014/main" id="{ADCA68A1-BC15-DAD5-92CA-8BA78B80F465}"/>
              </a:ext>
            </a:extLst>
          </p:cNvPr>
          <p:cNvSpPr>
            <a:spLocks noGrp="1"/>
          </p:cNvSpPr>
          <p:nvPr>
            <p:ph idx="1"/>
          </p:nvPr>
        </p:nvSpPr>
        <p:spPr>
          <a:xfrm>
            <a:off x="535106" y="1933295"/>
            <a:ext cx="3973848" cy="4147663"/>
          </a:xfrm>
        </p:spPr>
        <p:txBody>
          <a:bodyPr>
            <a:normAutofit/>
          </a:bodyPr>
          <a:lstStyle/>
          <a:p>
            <a:r>
              <a:rPr lang="de-DE" sz="1600" err="1"/>
              <a:t>If</a:t>
            </a:r>
            <a:r>
              <a:rPr lang="de-DE" sz="1600"/>
              <a:t> </a:t>
            </a:r>
            <a:r>
              <a:rPr lang="de-DE" sz="1600" err="1"/>
              <a:t>estimate</a:t>
            </a:r>
            <a:r>
              <a:rPr lang="de-DE" sz="1600"/>
              <a:t> 3.75% </a:t>
            </a:r>
            <a:r>
              <a:rPr lang="de-DE" sz="1600" err="1"/>
              <a:t>of</a:t>
            </a:r>
            <a:r>
              <a:rPr lang="de-DE" sz="1600"/>
              <a:t> </a:t>
            </a:r>
            <a:r>
              <a:rPr lang="de-DE" sz="1600" err="1"/>
              <a:t>bulky</a:t>
            </a:r>
            <a:r>
              <a:rPr lang="de-DE" sz="1600"/>
              <a:t> </a:t>
            </a:r>
            <a:r>
              <a:rPr lang="de-DE" sz="1600" err="1"/>
              <a:t>waste</a:t>
            </a:r>
            <a:r>
              <a:rPr lang="de-DE" sz="1600"/>
              <a:t> </a:t>
            </a:r>
            <a:r>
              <a:rPr lang="de-DE" sz="1600" err="1"/>
              <a:t>is</a:t>
            </a:r>
            <a:r>
              <a:rPr lang="de-DE" sz="1600"/>
              <a:t> </a:t>
            </a:r>
            <a:r>
              <a:rPr lang="de-DE" sz="1600" err="1"/>
              <a:t>furniture</a:t>
            </a:r>
            <a:r>
              <a:rPr lang="de-DE" sz="1600"/>
              <a:t>, </a:t>
            </a:r>
            <a:r>
              <a:rPr lang="de-DE" sz="1600" err="1"/>
              <a:t>then</a:t>
            </a:r>
            <a:r>
              <a:rPr lang="de-DE" sz="1600"/>
              <a:t> </a:t>
            </a:r>
            <a:r>
              <a:rPr lang="de-DE" sz="1600" err="1"/>
              <a:t>reach</a:t>
            </a:r>
            <a:r>
              <a:rPr lang="de-DE" sz="1600"/>
              <a:t> a top-down </a:t>
            </a:r>
            <a:r>
              <a:rPr lang="de-DE" sz="1600" err="1"/>
              <a:t>estimate</a:t>
            </a:r>
            <a:r>
              <a:rPr lang="de-DE" sz="1600"/>
              <a:t> </a:t>
            </a:r>
            <a:r>
              <a:rPr lang="de-DE" sz="1600" err="1"/>
              <a:t>is</a:t>
            </a:r>
            <a:r>
              <a:rPr lang="de-DE" sz="1600"/>
              <a:t> </a:t>
            </a:r>
            <a:r>
              <a:rPr lang="de-DE" sz="1600" err="1"/>
              <a:t>about</a:t>
            </a:r>
            <a:r>
              <a:rPr lang="de-DE" sz="1600"/>
              <a:t> 10.5 </a:t>
            </a:r>
            <a:r>
              <a:rPr lang="de-DE" sz="1600" err="1"/>
              <a:t>Mt</a:t>
            </a:r>
            <a:r>
              <a:rPr lang="de-DE" sz="1600"/>
              <a:t>/yr in 2023, </a:t>
            </a:r>
            <a:r>
              <a:rPr lang="de-DE" sz="1600" err="1"/>
              <a:t>within</a:t>
            </a:r>
            <a:r>
              <a:rPr lang="de-DE" sz="1600"/>
              <a:t> a plausible </a:t>
            </a:r>
            <a:r>
              <a:rPr lang="de-DE" sz="1600" err="1"/>
              <a:t>range</a:t>
            </a:r>
            <a:r>
              <a:rPr lang="de-DE" sz="1600"/>
              <a:t> </a:t>
            </a:r>
            <a:r>
              <a:rPr lang="de-DE" sz="1600" err="1"/>
              <a:t>of</a:t>
            </a:r>
            <a:r>
              <a:rPr lang="de-DE" sz="1600"/>
              <a:t> 7–14 Mt. </a:t>
            </a:r>
          </a:p>
          <a:p>
            <a:r>
              <a:rPr lang="de-DE" sz="1600"/>
              <a:t>French </a:t>
            </a:r>
            <a:r>
              <a:rPr lang="de-DE" sz="1600" err="1"/>
              <a:t>put</a:t>
            </a:r>
            <a:r>
              <a:rPr lang="de-DE" sz="1600"/>
              <a:t> on </a:t>
            </a:r>
            <a:r>
              <a:rPr lang="de-DE" sz="1600" err="1"/>
              <a:t>market</a:t>
            </a:r>
            <a:r>
              <a:rPr lang="de-DE" sz="1600"/>
              <a:t> </a:t>
            </a:r>
            <a:r>
              <a:rPr lang="de-DE" sz="1600" err="1"/>
              <a:t>scaled</a:t>
            </a:r>
            <a:r>
              <a:rPr lang="de-DE" sz="1600"/>
              <a:t> </a:t>
            </a:r>
            <a:r>
              <a:rPr lang="de-DE" sz="1600" err="1"/>
              <a:t>to</a:t>
            </a:r>
            <a:r>
              <a:rPr lang="de-DE" sz="1600"/>
              <a:t> EU27  -&gt; 20Mt per </a:t>
            </a:r>
            <a:r>
              <a:rPr lang="de-DE" sz="1600" err="1"/>
              <a:t>year</a:t>
            </a:r>
            <a:r>
              <a:rPr lang="de-DE" sz="1600"/>
              <a:t> </a:t>
            </a:r>
            <a:r>
              <a:rPr lang="de-DE" sz="1600" err="1"/>
              <a:t>including</a:t>
            </a:r>
            <a:r>
              <a:rPr lang="de-DE" sz="1600"/>
              <a:t> </a:t>
            </a:r>
            <a:r>
              <a:rPr lang="de-DE" sz="1600" err="1"/>
              <a:t>mattresses</a:t>
            </a:r>
            <a:r>
              <a:rPr lang="de-DE" sz="1600"/>
              <a:t>.</a:t>
            </a:r>
          </a:p>
          <a:p>
            <a:r>
              <a:rPr lang="de-DE" sz="1600" err="1"/>
              <a:t>Collected</a:t>
            </a:r>
            <a:r>
              <a:rPr lang="de-DE" sz="1600"/>
              <a:t> </a:t>
            </a:r>
            <a:r>
              <a:rPr lang="de-DE" sz="1600" err="1"/>
              <a:t>furniture</a:t>
            </a:r>
            <a:r>
              <a:rPr lang="de-DE" sz="1600"/>
              <a:t> </a:t>
            </a:r>
            <a:r>
              <a:rPr lang="de-DE" sz="1600" err="1"/>
              <a:t>waste</a:t>
            </a:r>
            <a:r>
              <a:rPr lang="de-DE" sz="1600"/>
              <a:t> in </a:t>
            </a:r>
            <a:r>
              <a:rPr lang="de-DE" sz="1600" err="1"/>
              <a:t>only</a:t>
            </a:r>
            <a:r>
              <a:rPr lang="de-DE" sz="1600"/>
              <a:t> </a:t>
            </a:r>
            <a:r>
              <a:rPr lang="de-DE" sz="1600" err="1"/>
              <a:t>mature</a:t>
            </a:r>
            <a:r>
              <a:rPr lang="de-DE" sz="1600"/>
              <a:t> EPR </a:t>
            </a:r>
            <a:r>
              <a:rPr lang="de-DE" sz="1600" err="1"/>
              <a:t>scheme</a:t>
            </a:r>
            <a:r>
              <a:rPr lang="de-DE" sz="1600"/>
              <a:t> (France) was 1,292,185 t in 2023 (</a:t>
            </a:r>
            <a:r>
              <a:rPr lang="de-DE" sz="1600" err="1"/>
              <a:t>Ecomaisoon</a:t>
            </a:r>
            <a:r>
              <a:rPr lang="de-DE" sz="1600"/>
              <a:t>: 41.2% </a:t>
            </a:r>
            <a:r>
              <a:rPr lang="de-DE" sz="1600" err="1"/>
              <a:t>of</a:t>
            </a:r>
            <a:r>
              <a:rPr lang="de-DE" sz="1600"/>
              <a:t> POM). 17.9 kg per </a:t>
            </a:r>
            <a:r>
              <a:rPr lang="de-DE" sz="1600" err="1"/>
              <a:t>person</a:t>
            </a:r>
            <a:r>
              <a:rPr lang="de-DE" sz="1600"/>
              <a:t>. </a:t>
            </a:r>
            <a:endParaRPr lang="de-DE" sz="1600">
              <a:highlight>
                <a:srgbClr val="FFFF00"/>
              </a:highlight>
            </a:endParaRPr>
          </a:p>
        </p:txBody>
      </p:sp>
      <p:sp>
        <p:nvSpPr>
          <p:cNvPr id="3" name="TextBox 2">
            <a:extLst>
              <a:ext uri="{FF2B5EF4-FFF2-40B4-BE49-F238E27FC236}">
                <a16:creationId xmlns:a16="http://schemas.microsoft.com/office/drawing/2014/main" id="{D6ECDCC3-5759-F80D-AA68-4850B58D2FBA}"/>
              </a:ext>
            </a:extLst>
          </p:cNvPr>
          <p:cNvSpPr txBox="1"/>
          <p:nvPr/>
        </p:nvSpPr>
        <p:spPr>
          <a:xfrm>
            <a:off x="535106" y="5029110"/>
            <a:ext cx="3512326" cy="923330"/>
          </a:xfrm>
          <a:prstGeom prst="rect">
            <a:avLst/>
          </a:prstGeom>
          <a:noFill/>
        </p:spPr>
        <p:txBody>
          <a:bodyPr wrap="square" rtlCol="0">
            <a:spAutoFit/>
          </a:bodyPr>
          <a:lstStyle/>
          <a:p>
            <a:pPr algn="l">
              <a:spcBef>
                <a:spcPts val="600"/>
              </a:spcBef>
            </a:pPr>
            <a:r>
              <a:rPr lang="de-DE">
                <a:solidFill>
                  <a:srgbClr val="FF0000"/>
                </a:solidFill>
              </a:rPr>
              <a:t>Question 4-1: </a:t>
            </a:r>
            <a:r>
              <a:rPr lang="de-DE" err="1">
                <a:solidFill>
                  <a:srgbClr val="FF0000"/>
                </a:solidFill>
              </a:rPr>
              <a:t>are</a:t>
            </a:r>
            <a:r>
              <a:rPr lang="de-DE">
                <a:solidFill>
                  <a:srgbClr val="FF0000"/>
                </a:solidFill>
              </a:rPr>
              <a:t> </a:t>
            </a:r>
            <a:r>
              <a:rPr lang="de-DE" err="1">
                <a:solidFill>
                  <a:srgbClr val="FF0000"/>
                </a:solidFill>
              </a:rPr>
              <a:t>there</a:t>
            </a:r>
            <a:r>
              <a:rPr lang="de-DE">
                <a:solidFill>
                  <a:srgbClr val="FF0000"/>
                </a:solidFill>
              </a:rPr>
              <a:t> </a:t>
            </a:r>
            <a:r>
              <a:rPr lang="de-DE" err="1">
                <a:solidFill>
                  <a:srgbClr val="FF0000"/>
                </a:solidFill>
              </a:rPr>
              <a:t>data</a:t>
            </a:r>
            <a:r>
              <a:rPr lang="de-DE">
                <a:solidFill>
                  <a:srgbClr val="FF0000"/>
                </a:solidFill>
              </a:rPr>
              <a:t> </a:t>
            </a:r>
            <a:r>
              <a:rPr lang="de-DE" err="1">
                <a:solidFill>
                  <a:srgbClr val="FF0000"/>
                </a:solidFill>
              </a:rPr>
              <a:t>available</a:t>
            </a:r>
            <a:r>
              <a:rPr lang="de-DE">
                <a:solidFill>
                  <a:srgbClr val="FF0000"/>
                </a:solidFill>
              </a:rPr>
              <a:t> </a:t>
            </a:r>
            <a:r>
              <a:rPr lang="de-DE" err="1">
                <a:solidFill>
                  <a:srgbClr val="FF0000"/>
                </a:solidFill>
              </a:rPr>
              <a:t>that</a:t>
            </a:r>
            <a:r>
              <a:rPr lang="de-DE">
                <a:solidFill>
                  <a:srgbClr val="FF0000"/>
                </a:solidFill>
              </a:rPr>
              <a:t> </a:t>
            </a:r>
            <a:r>
              <a:rPr lang="de-DE" err="1">
                <a:solidFill>
                  <a:srgbClr val="FF0000"/>
                </a:solidFill>
              </a:rPr>
              <a:t>can</a:t>
            </a:r>
            <a:r>
              <a:rPr lang="de-DE">
                <a:solidFill>
                  <a:srgbClr val="FF0000"/>
                </a:solidFill>
              </a:rPr>
              <a:t> </a:t>
            </a:r>
            <a:r>
              <a:rPr lang="de-DE" err="1">
                <a:solidFill>
                  <a:srgbClr val="FF0000"/>
                </a:solidFill>
              </a:rPr>
              <a:t>help</a:t>
            </a:r>
            <a:r>
              <a:rPr lang="de-DE">
                <a:solidFill>
                  <a:srgbClr val="FF0000"/>
                </a:solidFill>
              </a:rPr>
              <a:t> </a:t>
            </a:r>
            <a:r>
              <a:rPr lang="de-DE" err="1">
                <a:solidFill>
                  <a:srgbClr val="FF0000"/>
                </a:solidFill>
              </a:rPr>
              <a:t>improve</a:t>
            </a:r>
            <a:r>
              <a:rPr lang="de-DE">
                <a:solidFill>
                  <a:srgbClr val="FF0000"/>
                </a:solidFill>
              </a:rPr>
              <a:t> </a:t>
            </a:r>
            <a:r>
              <a:rPr lang="de-DE" err="1">
                <a:solidFill>
                  <a:srgbClr val="FF0000"/>
                </a:solidFill>
              </a:rPr>
              <a:t>percentage</a:t>
            </a:r>
            <a:r>
              <a:rPr lang="de-DE">
                <a:solidFill>
                  <a:srgbClr val="FF0000"/>
                </a:solidFill>
              </a:rPr>
              <a:t> </a:t>
            </a:r>
            <a:r>
              <a:rPr lang="de-DE" err="1">
                <a:solidFill>
                  <a:srgbClr val="FF0000"/>
                </a:solidFill>
              </a:rPr>
              <a:t>flows</a:t>
            </a:r>
            <a:r>
              <a:rPr lang="de-DE">
                <a:solidFill>
                  <a:srgbClr val="FF0000"/>
                </a:solidFill>
              </a:rPr>
              <a:t> </a:t>
            </a:r>
            <a:r>
              <a:rPr lang="de-DE" err="1">
                <a:solidFill>
                  <a:srgbClr val="FF0000"/>
                </a:solidFill>
              </a:rPr>
              <a:t>here</a:t>
            </a:r>
            <a:r>
              <a:rPr lang="de-DE">
                <a:solidFill>
                  <a:srgbClr val="FF0000"/>
                </a:solidFill>
              </a:rPr>
              <a:t>?</a:t>
            </a:r>
          </a:p>
        </p:txBody>
      </p:sp>
    </p:spTree>
    <p:extLst>
      <p:ext uri="{BB962C8B-B14F-4D97-AF65-F5344CB8AC3E}">
        <p14:creationId xmlns:p14="http://schemas.microsoft.com/office/powerpoint/2010/main" val="39854654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5AF6-C545-D62F-3A70-231BAADA030E}"/>
              </a:ext>
            </a:extLst>
          </p:cNvPr>
          <p:cNvSpPr>
            <a:spLocks noGrp="1"/>
          </p:cNvSpPr>
          <p:nvPr>
            <p:ph type="title"/>
          </p:nvPr>
        </p:nvSpPr>
        <p:spPr/>
        <p:txBody>
          <a:bodyPr/>
          <a:lstStyle/>
          <a:p>
            <a:r>
              <a:rPr lang="de-DE" err="1"/>
              <a:t>Reported</a:t>
            </a:r>
            <a:r>
              <a:rPr lang="de-DE"/>
              <a:t> </a:t>
            </a:r>
            <a:r>
              <a:rPr lang="de-DE" err="1"/>
              <a:t>Recycled</a:t>
            </a:r>
            <a:r>
              <a:rPr lang="de-DE"/>
              <a:t> Content </a:t>
            </a:r>
          </a:p>
        </p:txBody>
      </p:sp>
      <p:sp>
        <p:nvSpPr>
          <p:cNvPr id="3" name="Content Placeholder 2">
            <a:extLst>
              <a:ext uri="{FF2B5EF4-FFF2-40B4-BE49-F238E27FC236}">
                <a16:creationId xmlns:a16="http://schemas.microsoft.com/office/drawing/2014/main" id="{3F0180E3-F9F3-AD54-A1CA-F7D760CAD261}"/>
              </a:ext>
            </a:extLst>
          </p:cNvPr>
          <p:cNvSpPr>
            <a:spLocks noGrp="1"/>
          </p:cNvSpPr>
          <p:nvPr>
            <p:ph idx="1"/>
          </p:nvPr>
        </p:nvSpPr>
        <p:spPr/>
        <p:txBody>
          <a:bodyPr/>
          <a:lstStyle/>
          <a:p>
            <a:pPr marL="0" indent="0">
              <a:buNone/>
            </a:pPr>
            <a:r>
              <a:rPr lang="de-DE" err="1"/>
              <a:t>Recycled</a:t>
            </a:r>
            <a:r>
              <a:rPr lang="de-DE"/>
              <a:t> </a:t>
            </a:r>
            <a:r>
              <a:rPr lang="de-DE" err="1"/>
              <a:t>content</a:t>
            </a:r>
            <a:r>
              <a:rPr lang="de-DE"/>
              <a:t> potential </a:t>
            </a:r>
            <a:r>
              <a:rPr lang="de-DE" err="1"/>
              <a:t>depends</a:t>
            </a:r>
            <a:r>
              <a:rPr lang="de-DE"/>
              <a:t> </a:t>
            </a:r>
            <a:r>
              <a:rPr lang="de-DE" err="1"/>
              <a:t>strongly</a:t>
            </a:r>
            <a:r>
              <a:rPr lang="de-DE"/>
              <a:t> on material stream.</a:t>
            </a:r>
          </a:p>
          <a:p>
            <a:pPr marL="0" indent="0">
              <a:buNone/>
            </a:pPr>
            <a:r>
              <a:rPr lang="de-DE" err="1"/>
              <a:t>Affects</a:t>
            </a:r>
            <a:r>
              <a:rPr lang="de-DE"/>
              <a:t> material </a:t>
            </a:r>
            <a:r>
              <a:rPr lang="de-DE" err="1"/>
              <a:t>properties</a:t>
            </a:r>
            <a:r>
              <a:rPr lang="de-DE"/>
              <a:t> and e.g. </a:t>
            </a:r>
            <a:r>
              <a:rPr lang="de-DE" err="1"/>
              <a:t>durability</a:t>
            </a:r>
            <a:r>
              <a:rPr lang="de-DE"/>
              <a:t> </a:t>
            </a:r>
            <a:r>
              <a:rPr lang="de-DE" err="1"/>
              <a:t>of</a:t>
            </a:r>
            <a:r>
              <a:rPr lang="de-DE"/>
              <a:t> </a:t>
            </a:r>
            <a:r>
              <a:rPr lang="de-DE" err="1"/>
              <a:t>product</a:t>
            </a:r>
            <a:r>
              <a:rPr lang="de-DE"/>
              <a:t>.</a:t>
            </a:r>
          </a:p>
        </p:txBody>
      </p:sp>
      <p:sp>
        <p:nvSpPr>
          <p:cNvPr id="4" name="Text Placeholder 3">
            <a:extLst>
              <a:ext uri="{FF2B5EF4-FFF2-40B4-BE49-F238E27FC236}">
                <a16:creationId xmlns:a16="http://schemas.microsoft.com/office/drawing/2014/main" id="{09EBACF7-8708-E8D1-ABF5-EFB28BDAC572}"/>
              </a:ext>
            </a:extLst>
          </p:cNvPr>
          <p:cNvSpPr>
            <a:spLocks noGrp="1"/>
          </p:cNvSpPr>
          <p:nvPr>
            <p:ph type="body" idx="13"/>
          </p:nvPr>
        </p:nvSpPr>
        <p:spPr/>
        <p:txBody>
          <a:bodyPr/>
          <a:lstStyle/>
          <a:p>
            <a:r>
              <a:rPr lang="de-DE"/>
              <a:t>From Stakeholder Survey</a:t>
            </a:r>
          </a:p>
        </p:txBody>
      </p:sp>
      <p:graphicFrame>
        <p:nvGraphicFramePr>
          <p:cNvPr id="5" name="Table 0">
            <a:extLst>
              <a:ext uri="{FF2B5EF4-FFF2-40B4-BE49-F238E27FC236}">
                <a16:creationId xmlns:a16="http://schemas.microsoft.com/office/drawing/2014/main" id="{1FD12206-737C-3E88-C558-FC4FE618D432}"/>
              </a:ext>
            </a:extLst>
          </p:cNvPr>
          <p:cNvGraphicFramePr>
            <a:graphicFrameLocks noGrp="1"/>
          </p:cNvGraphicFramePr>
          <p:nvPr>
            <p:extLst>
              <p:ext uri="{D42A27DB-BD31-4B8C-83A1-F6EECF244321}">
                <p14:modId xmlns:p14="http://schemas.microsoft.com/office/powerpoint/2010/main" val="1909695750"/>
              </p:ext>
            </p:extLst>
          </p:nvPr>
        </p:nvGraphicFramePr>
        <p:xfrm>
          <a:off x="1153225" y="2746937"/>
          <a:ext cx="10238768" cy="3303295"/>
        </p:xfrm>
        <a:graphic>
          <a:graphicData uri="http://schemas.openxmlformats.org/drawingml/2006/table">
            <a:tbl>
              <a:tblPr>
                <a:tableStyleId>{BC89EF96-8CEA-46FF-86C4-4CE0E7609802}</a:tableStyleId>
              </a:tblPr>
              <a:tblGrid>
                <a:gridCol w="1842978">
                  <a:extLst>
                    <a:ext uri="{9D8B030D-6E8A-4147-A177-3AD203B41FA5}">
                      <a16:colId xmlns:a16="http://schemas.microsoft.com/office/drawing/2014/main" val="20000"/>
                    </a:ext>
                  </a:extLst>
                </a:gridCol>
                <a:gridCol w="3481181">
                  <a:extLst>
                    <a:ext uri="{9D8B030D-6E8A-4147-A177-3AD203B41FA5}">
                      <a16:colId xmlns:a16="http://schemas.microsoft.com/office/drawing/2014/main" val="20001"/>
                    </a:ext>
                  </a:extLst>
                </a:gridCol>
                <a:gridCol w="4914609">
                  <a:extLst>
                    <a:ext uri="{9D8B030D-6E8A-4147-A177-3AD203B41FA5}">
                      <a16:colId xmlns:a16="http://schemas.microsoft.com/office/drawing/2014/main" val="20002"/>
                    </a:ext>
                  </a:extLst>
                </a:gridCol>
              </a:tblGrid>
              <a:tr h="407497">
                <a:tc>
                  <a:txBody>
                    <a:bodyPr/>
                    <a:lstStyle/>
                    <a:p>
                      <a:pPr marL="0" indent="0">
                        <a:lnSpc>
                          <a:spcPts val="1680"/>
                        </a:lnSpc>
                        <a:buNone/>
                      </a:pPr>
                      <a:r>
                        <a:rPr lang="en-US" sz="1400" b="1">
                          <a:solidFill>
                            <a:srgbClr val="1E2B2F"/>
                          </a:solidFill>
                        </a:rPr>
                        <a:t>Stream</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b="1">
                          <a:solidFill>
                            <a:srgbClr val="1E2B2F"/>
                          </a:solidFill>
                        </a:rPr>
                        <a:t>Reported achievable share</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b="1">
                          <a:solidFill>
                            <a:srgbClr val="1E2B2F"/>
                          </a:solidFill>
                        </a:rPr>
                        <a:t>Limitations</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0"/>
                  </a:ext>
                </a:extLst>
              </a:tr>
              <a:tr h="407497">
                <a:tc>
                  <a:txBody>
                    <a:bodyPr/>
                    <a:lstStyle/>
                    <a:p>
                      <a:pPr marL="0" indent="0">
                        <a:lnSpc>
                          <a:spcPts val="1680"/>
                        </a:lnSpc>
                        <a:buNone/>
                      </a:pPr>
                      <a:r>
                        <a:rPr lang="en-US" sz="1400">
                          <a:solidFill>
                            <a:srgbClr val="1E2B2F"/>
                          </a:solidFill>
                        </a:rPr>
                        <a:t>Wood panels</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20% to ~100% (highest in Italy)</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Sorting quality, contamination, bioenergy competition</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1"/>
                  </a:ext>
                </a:extLst>
              </a:tr>
              <a:tr h="407497">
                <a:tc>
                  <a:txBody>
                    <a:bodyPr/>
                    <a:lstStyle/>
                    <a:p>
                      <a:pPr marL="0" indent="0">
                        <a:lnSpc>
                          <a:spcPts val="1680"/>
                        </a:lnSpc>
                        <a:buNone/>
                      </a:pPr>
                      <a:r>
                        <a:rPr lang="en-US" sz="1400">
                          <a:solidFill>
                            <a:srgbClr val="1E2B2F"/>
                          </a:solidFill>
                        </a:rPr>
                        <a:t>Metals</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80–100% via electric arc steel</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Scrap demand already exceeds supply -&gt; higher costs</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2"/>
                  </a:ext>
                </a:extLst>
              </a:tr>
              <a:tr h="407497">
                <a:tc>
                  <a:txBody>
                    <a:bodyPr/>
                    <a:lstStyle/>
                    <a:p>
                      <a:pPr marL="0" indent="0">
                        <a:lnSpc>
                          <a:spcPts val="1680"/>
                        </a:lnSpc>
                        <a:buNone/>
                      </a:pPr>
                      <a:r>
                        <a:rPr lang="en-US" sz="1400">
                          <a:solidFill>
                            <a:srgbClr val="1E2B2F"/>
                          </a:solidFill>
                        </a:rPr>
                        <a:t>Plastics</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20–60%; ~100% mass balance possible</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Closed loop obligations for packaging reduce feedstock; uneven quality</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3"/>
                  </a:ext>
                </a:extLst>
              </a:tr>
              <a:tr h="407497">
                <a:tc>
                  <a:txBody>
                    <a:bodyPr/>
                    <a:lstStyle/>
                    <a:p>
                      <a:pPr marL="0" indent="0">
                        <a:lnSpc>
                          <a:spcPts val="1680"/>
                        </a:lnSpc>
                        <a:buNone/>
                      </a:pPr>
                      <a:r>
                        <a:rPr lang="en-US" sz="1400">
                          <a:solidFill>
                            <a:srgbClr val="1E2B2F"/>
                          </a:solidFill>
                        </a:rPr>
                        <a:t>PU foam</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Bonded foam has different properties: low in comfort layers; higher shares possible in support layers</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Rebonded foam cannot match comfort and density</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4"/>
                  </a:ext>
                </a:extLst>
              </a:tr>
              <a:tr h="407497">
                <a:tc>
                  <a:txBody>
                    <a:bodyPr/>
                    <a:lstStyle/>
                    <a:p>
                      <a:pPr marL="0" indent="0">
                        <a:lnSpc>
                          <a:spcPts val="1680"/>
                        </a:lnSpc>
                        <a:buNone/>
                      </a:pPr>
                      <a:r>
                        <a:rPr lang="en-US" sz="1400">
                          <a:solidFill>
                            <a:srgbClr val="1E2B2F"/>
                          </a:solidFill>
                        </a:rPr>
                        <a:t>Textiles</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rPET mature; textile-to-textile minimal</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PET kept in packaging loops; 80–99% purity needed</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5"/>
                  </a:ext>
                </a:extLst>
              </a:tr>
              <a:tr h="407497">
                <a:tc>
                  <a:txBody>
                    <a:bodyPr/>
                    <a:lstStyle/>
                    <a:p>
                      <a:pPr marL="0" indent="0">
                        <a:lnSpc>
                          <a:spcPts val="1680"/>
                        </a:lnSpc>
                        <a:buNone/>
                      </a:pPr>
                      <a:r>
                        <a:rPr lang="en-US" sz="1400">
                          <a:solidFill>
                            <a:srgbClr val="1E2B2F"/>
                          </a:solidFill>
                        </a:rPr>
                        <a:t>Leather</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Up to 100%, open-loop</a:t>
                      </a:r>
                      <a:endParaRPr lang="en-US" sz="1400">
                        <a:latin typeface="Arial" charset="0"/>
                        <a:ea typeface="Arial" charset="0"/>
                        <a:cs typeface="Arial" charset="0"/>
                      </a:endParaRPr>
                    </a:p>
                  </a:txBody>
                  <a:tcPr marL="53340" marR="53340" marT="53340" marB="53340"/>
                </a:tc>
                <a:tc>
                  <a:txBody>
                    <a:bodyPr/>
                    <a:lstStyle/>
                    <a:p>
                      <a:pPr marL="0" indent="0">
                        <a:lnSpc>
                          <a:spcPts val="1680"/>
                        </a:lnSpc>
                        <a:buNone/>
                      </a:pPr>
                      <a:r>
                        <a:rPr lang="en-US" sz="1400">
                          <a:solidFill>
                            <a:srgbClr val="1E2B2F"/>
                          </a:solidFill>
                        </a:rPr>
                        <a:t>Weak demand vs new leather</a:t>
                      </a:r>
                      <a:endParaRPr lang="en-US" sz="1400">
                        <a:latin typeface="Arial" charset="0"/>
                        <a:ea typeface="Arial" charset="0"/>
                        <a:cs typeface="Arial" charset="0"/>
                      </a:endParaRPr>
                    </a:p>
                  </a:txBody>
                  <a:tcPr marL="53340" marR="53340" marT="53340" marB="5334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459886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00A4-D3B6-A987-B2B9-91F92FA758D3}"/>
              </a:ext>
            </a:extLst>
          </p:cNvPr>
          <p:cNvSpPr>
            <a:spLocks noGrp="1"/>
          </p:cNvSpPr>
          <p:nvPr>
            <p:ph type="title"/>
          </p:nvPr>
        </p:nvSpPr>
        <p:spPr/>
        <p:txBody>
          <a:bodyPr/>
          <a:lstStyle/>
          <a:p>
            <a:r>
              <a:rPr lang="de-DE"/>
              <a:t>Best </a:t>
            </a:r>
            <a:r>
              <a:rPr lang="de-DE" err="1"/>
              <a:t>Available</a:t>
            </a:r>
            <a:r>
              <a:rPr lang="de-DE"/>
              <a:t> Technologies (BAT)</a:t>
            </a:r>
          </a:p>
        </p:txBody>
      </p:sp>
      <p:sp>
        <p:nvSpPr>
          <p:cNvPr id="4" name="Text Placeholder 3">
            <a:extLst>
              <a:ext uri="{FF2B5EF4-FFF2-40B4-BE49-F238E27FC236}">
                <a16:creationId xmlns:a16="http://schemas.microsoft.com/office/drawing/2014/main" id="{36693597-A925-9F0A-12B7-316C19142852}"/>
              </a:ext>
            </a:extLst>
          </p:cNvPr>
          <p:cNvSpPr>
            <a:spLocks noGrp="1"/>
          </p:cNvSpPr>
          <p:nvPr>
            <p:ph type="body" idx="13"/>
          </p:nvPr>
        </p:nvSpPr>
        <p:spPr/>
        <p:txBody>
          <a:bodyPr/>
          <a:lstStyle/>
          <a:p>
            <a:endParaRPr lang="de-DE"/>
          </a:p>
        </p:txBody>
      </p:sp>
      <p:sp>
        <p:nvSpPr>
          <p:cNvPr id="5" name="Shape 2">
            <a:extLst>
              <a:ext uri="{FF2B5EF4-FFF2-40B4-BE49-F238E27FC236}">
                <a16:creationId xmlns:a16="http://schemas.microsoft.com/office/drawing/2014/main" id="{97AB6AA6-065E-9AF2-F782-0DD1092502BB}"/>
              </a:ext>
            </a:extLst>
          </p:cNvPr>
          <p:cNvSpPr/>
          <p:nvPr/>
        </p:nvSpPr>
        <p:spPr>
          <a:xfrm>
            <a:off x="815975" y="2121532"/>
            <a:ext cx="3803650" cy="2695577"/>
          </a:xfrm>
          <a:prstGeom prst="roundRect">
            <a:avLst>
              <a:gd name="adj" fmla="val 3481"/>
            </a:avLst>
          </a:prstGeom>
          <a:solidFill>
            <a:srgbClr val="FCFBF7"/>
          </a:solidFill>
          <a:ln w="6350">
            <a:solidFill>
              <a:srgbClr val="D9D4C7"/>
            </a:solidFill>
            <a:prstDash val="solid"/>
          </a:ln>
        </p:spPr>
        <p:txBody>
          <a:bodyPr/>
          <a:lstStyle/>
          <a:p>
            <a:endParaRPr lang="de-DE" sz="2000"/>
          </a:p>
        </p:txBody>
      </p:sp>
      <p:sp>
        <p:nvSpPr>
          <p:cNvPr id="6" name="Text 3">
            <a:extLst>
              <a:ext uri="{FF2B5EF4-FFF2-40B4-BE49-F238E27FC236}">
                <a16:creationId xmlns:a16="http://schemas.microsoft.com/office/drawing/2014/main" id="{495BD9EC-A3EF-A7B9-D1F4-3464433840B9}"/>
              </a:ext>
            </a:extLst>
          </p:cNvPr>
          <p:cNvSpPr/>
          <p:nvPr/>
        </p:nvSpPr>
        <p:spPr>
          <a:xfrm>
            <a:off x="994410" y="2299965"/>
            <a:ext cx="3550183"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2E6A57"/>
                </a:solidFill>
                <a:latin typeface="Arial" pitchFamily="34" charset="0"/>
                <a:ea typeface="Arial" pitchFamily="34" charset="-122"/>
                <a:cs typeface="Arial" pitchFamily="34" charset="-120"/>
              </a:rPr>
              <a:t>Best available (BAT)</a:t>
            </a:r>
            <a:endParaRPr lang="en-US" sz="1400"/>
          </a:p>
        </p:txBody>
      </p:sp>
      <p:sp>
        <p:nvSpPr>
          <p:cNvPr id="7" name="Text 4">
            <a:extLst>
              <a:ext uri="{FF2B5EF4-FFF2-40B4-BE49-F238E27FC236}">
                <a16:creationId xmlns:a16="http://schemas.microsoft.com/office/drawing/2014/main" id="{7B647D79-CA95-652D-6341-5E3772A2906B}"/>
              </a:ext>
            </a:extLst>
          </p:cNvPr>
          <p:cNvSpPr/>
          <p:nvPr/>
        </p:nvSpPr>
        <p:spPr>
          <a:xfrm>
            <a:off x="1105916" y="2589535"/>
            <a:ext cx="3431057" cy="1988814"/>
          </a:xfrm>
          <a:prstGeom prst="rect">
            <a:avLst/>
          </a:prstGeom>
          <a:noFill/>
          <a:ln/>
        </p:spPr>
        <p:txBody>
          <a:bodyPr wrap="square" lIns="0" tIns="0" rIns="0" bIns="0" rtlCol="0" anchor="t">
            <a:normAutofit/>
          </a:bodyPr>
          <a:lstStyle/>
          <a:p>
            <a:pPr marL="142494" indent="-142494" algn="l">
              <a:lnSpc>
                <a:spcPts val="1620"/>
              </a:lnSpc>
              <a:buSzPct val="100000"/>
              <a:buChar char="•"/>
            </a:pPr>
            <a:r>
              <a:rPr lang="en-US" sz="1600">
                <a:solidFill>
                  <a:srgbClr val="3F4B4F"/>
                </a:solidFill>
                <a:latin typeface="Arial" pitchFamily="34" charset="0"/>
                <a:ea typeface="Arial" pitchFamily="34" charset="-122"/>
                <a:cs typeface="Arial" pitchFamily="34" charset="-120"/>
              </a:rPr>
              <a:t>Processes set by upstream BREFs: wood-based panels, solvent and metal surface treatment, textiles, tanning</a:t>
            </a:r>
            <a:endParaRPr lang="en-US" sz="1600"/>
          </a:p>
          <a:p>
            <a:pPr marL="142494" indent="-142494" algn="l">
              <a:lnSpc>
                <a:spcPts val="1620"/>
              </a:lnSpc>
              <a:buSzPct val="100000"/>
              <a:buChar char="•"/>
            </a:pPr>
            <a:r>
              <a:rPr lang="en-US" sz="1600">
                <a:solidFill>
                  <a:srgbClr val="3F4B4F"/>
                </a:solidFill>
                <a:latin typeface="Arial" pitchFamily="34" charset="0"/>
                <a:ea typeface="Arial" pitchFamily="34" charset="-122"/>
                <a:cs typeface="Arial" pitchFamily="34" charset="-120"/>
              </a:rPr>
              <a:t>Draft STM BREF proposes Cr(VI) plating as negative BAT</a:t>
            </a:r>
            <a:endParaRPr lang="en-US" sz="1600"/>
          </a:p>
          <a:p>
            <a:pPr marL="142494" indent="-142494" algn="l">
              <a:lnSpc>
                <a:spcPts val="1620"/>
              </a:lnSpc>
              <a:buSzPct val="100000"/>
              <a:buChar char="•"/>
            </a:pPr>
            <a:r>
              <a:rPr lang="en-US" sz="1600">
                <a:solidFill>
                  <a:srgbClr val="3F4B4F"/>
                </a:solidFill>
                <a:latin typeface="Arial" pitchFamily="34" charset="0"/>
                <a:ea typeface="Arial" pitchFamily="34" charset="-122"/>
                <a:cs typeface="Arial" pitchFamily="34" charset="-120"/>
              </a:rPr>
              <a:t>Product level: reversible mechanical joining, mono-materials, standardised parts</a:t>
            </a:r>
            <a:endParaRPr lang="en-US" sz="1600"/>
          </a:p>
        </p:txBody>
      </p:sp>
      <p:graphicFrame>
        <p:nvGraphicFramePr>
          <p:cNvPr id="8" name="Table 0">
            <a:extLst>
              <a:ext uri="{FF2B5EF4-FFF2-40B4-BE49-F238E27FC236}">
                <a16:creationId xmlns:a16="http://schemas.microsoft.com/office/drawing/2014/main" id="{6D0A2C9F-3227-7E61-4C6D-C694138AF16A}"/>
              </a:ext>
            </a:extLst>
          </p:cNvPr>
          <p:cNvGraphicFramePr>
            <a:graphicFrameLocks noGrp="1"/>
          </p:cNvGraphicFramePr>
          <p:nvPr>
            <p:extLst>
              <p:ext uri="{D42A27DB-BD31-4B8C-83A1-F6EECF244321}">
                <p14:modId xmlns:p14="http://schemas.microsoft.com/office/powerpoint/2010/main" val="837647231"/>
              </p:ext>
            </p:extLst>
          </p:nvPr>
        </p:nvGraphicFramePr>
        <p:xfrm>
          <a:off x="4837430" y="2129787"/>
          <a:ext cx="6541771" cy="2973030"/>
        </p:xfrm>
        <a:graphic>
          <a:graphicData uri="http://schemas.openxmlformats.org/drawingml/2006/table">
            <a:tbl>
              <a:tblPr>
                <a:tableStyleId>{BC89EF96-8CEA-46FF-86C4-4CE0E7609802}</a:tableStyleId>
              </a:tblPr>
              <a:tblGrid>
                <a:gridCol w="3597974">
                  <a:extLst>
                    <a:ext uri="{9D8B030D-6E8A-4147-A177-3AD203B41FA5}">
                      <a16:colId xmlns:a16="http://schemas.microsoft.com/office/drawing/2014/main" val="20000"/>
                    </a:ext>
                  </a:extLst>
                </a:gridCol>
                <a:gridCol w="2943797">
                  <a:extLst>
                    <a:ext uri="{9D8B030D-6E8A-4147-A177-3AD203B41FA5}">
                      <a16:colId xmlns:a16="http://schemas.microsoft.com/office/drawing/2014/main" val="20001"/>
                    </a:ext>
                  </a:extLst>
                </a:gridCol>
              </a:tblGrid>
              <a:tr h="452530">
                <a:tc>
                  <a:txBody>
                    <a:bodyPr/>
                    <a:lstStyle/>
                    <a:p>
                      <a:pPr marL="0" indent="0">
                        <a:lnSpc>
                          <a:spcPts val="1680"/>
                        </a:lnSpc>
                        <a:buNone/>
                      </a:pPr>
                      <a:r>
                        <a:rPr lang="en-US" sz="1600" b="1">
                          <a:solidFill>
                            <a:srgbClr val="1E2B2F"/>
                          </a:solidFill>
                        </a:rPr>
                        <a:t>Near available (BNAT)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Status in report</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0"/>
                  </a:ext>
                </a:extLst>
              </a:tr>
              <a:tr h="452530">
                <a:tc>
                  <a:txBody>
                    <a:bodyPr/>
                    <a:lstStyle/>
                    <a:p>
                      <a:pPr marL="0" indent="0">
                        <a:lnSpc>
                          <a:spcPts val="1680"/>
                        </a:lnSpc>
                        <a:buNone/>
                      </a:pPr>
                      <a:r>
                        <a:rPr lang="en-US" sz="1600">
                          <a:solidFill>
                            <a:srgbClr val="1E2B2F"/>
                          </a:solidFill>
                        </a:rPr>
                        <a:t>Debondable, bio-based binders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Finishes near industrial; cores low TRL</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1"/>
                  </a:ext>
                </a:extLst>
              </a:tr>
              <a:tr h="452530">
                <a:tc>
                  <a:txBody>
                    <a:bodyPr/>
                    <a:lstStyle/>
                    <a:p>
                      <a:pPr marL="0" indent="0">
                        <a:lnSpc>
                          <a:spcPts val="1680"/>
                        </a:lnSpc>
                        <a:buNone/>
                      </a:pPr>
                      <a:r>
                        <a:rPr lang="en-US" sz="1600">
                          <a:solidFill>
                            <a:srgbClr val="1E2B2F"/>
                          </a:solidFill>
                        </a:rPr>
                        <a:t>NIR and AI sorting of waste wood</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TRL 6</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2"/>
                  </a:ext>
                </a:extLst>
              </a:tr>
              <a:tr h="452530">
                <a:tc>
                  <a:txBody>
                    <a:bodyPr/>
                    <a:lstStyle/>
                    <a:p>
                      <a:pPr marL="0" indent="0">
                        <a:lnSpc>
                          <a:spcPts val="1680"/>
                        </a:lnSpc>
                        <a:buNone/>
                      </a:pPr>
                      <a:r>
                        <a:rPr lang="en-US" sz="1600">
                          <a:solidFill>
                            <a:srgbClr val="1E2B2F"/>
                          </a:solidFill>
                        </a:rPr>
                        <a:t>mTMP and dry impact MDF recycling</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TRL 5–6; up to 25% recycled fibre</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3"/>
                  </a:ext>
                </a:extLst>
              </a:tr>
              <a:tr h="452530">
                <a:tc>
                  <a:txBody>
                    <a:bodyPr/>
                    <a:lstStyle/>
                    <a:p>
                      <a:pPr marL="0" indent="0">
                        <a:lnSpc>
                          <a:spcPts val="1680"/>
                        </a:lnSpc>
                        <a:buNone/>
                      </a:pPr>
                      <a:r>
                        <a:rPr lang="en-US" sz="1600">
                          <a:solidFill>
                            <a:srgbClr val="1E2B2F"/>
                          </a:solidFill>
                        </a:rPr>
                        <a:t>Steam explosion to remove UF glue</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Laboratory process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4"/>
                  </a:ext>
                </a:extLst>
              </a:tr>
              <a:tr h="452530">
                <a:tc>
                  <a:txBody>
                    <a:bodyPr/>
                    <a:lstStyle/>
                    <a:p>
                      <a:pPr marL="0" indent="0">
                        <a:lnSpc>
                          <a:spcPts val="1680"/>
                        </a:lnSpc>
                        <a:buNone/>
                      </a:pPr>
                      <a:r>
                        <a:rPr lang="en-US" sz="1600">
                          <a:solidFill>
                            <a:srgbClr val="1E2B2F"/>
                          </a:solidFill>
                        </a:rPr>
                        <a:t>PU split-phase recycling and HTC</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Split phase emerging; HTC lab scale</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5"/>
                  </a:ext>
                </a:extLst>
              </a:tr>
            </a:tbl>
          </a:graphicData>
        </a:graphic>
      </p:graphicFrame>
      <p:sp>
        <p:nvSpPr>
          <p:cNvPr id="10" name="Text 6">
            <a:extLst>
              <a:ext uri="{FF2B5EF4-FFF2-40B4-BE49-F238E27FC236}">
                <a16:creationId xmlns:a16="http://schemas.microsoft.com/office/drawing/2014/main" id="{59B27CA8-D710-E7DF-6CB4-75892F5CC610}"/>
              </a:ext>
            </a:extLst>
          </p:cNvPr>
          <p:cNvSpPr/>
          <p:nvPr/>
        </p:nvSpPr>
        <p:spPr>
          <a:xfrm>
            <a:off x="990600" y="4928043"/>
            <a:ext cx="10517124"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F0000"/>
                </a:solidFill>
                <a:latin typeface="Arial" pitchFamily="34" charset="0"/>
                <a:ea typeface="Arial" pitchFamily="34" charset="-122"/>
                <a:cs typeface="Arial" pitchFamily="34" charset="-120"/>
              </a:rPr>
              <a:t>Question 4-2</a:t>
            </a:r>
            <a:endParaRPr lang="en-US" sz="1400">
              <a:solidFill>
                <a:srgbClr val="FF0000"/>
              </a:solidFill>
            </a:endParaRPr>
          </a:p>
        </p:txBody>
      </p:sp>
      <p:sp>
        <p:nvSpPr>
          <p:cNvPr id="11" name="Text 7">
            <a:extLst>
              <a:ext uri="{FF2B5EF4-FFF2-40B4-BE49-F238E27FC236}">
                <a16:creationId xmlns:a16="http://schemas.microsoft.com/office/drawing/2014/main" id="{EE139D37-8E8E-1A84-DB64-0536E99AF226}"/>
              </a:ext>
            </a:extLst>
          </p:cNvPr>
          <p:cNvSpPr/>
          <p:nvPr/>
        </p:nvSpPr>
        <p:spPr>
          <a:xfrm>
            <a:off x="990600" y="5249881"/>
            <a:ext cx="10517124" cy="1294138"/>
          </a:xfrm>
          <a:prstGeom prst="rect">
            <a:avLst/>
          </a:prstGeom>
          <a:noFill/>
          <a:ln/>
        </p:spPr>
        <p:txBody>
          <a:bodyPr wrap="square" lIns="0" tIns="0" rIns="0" bIns="0" rtlCol="0" anchor="t">
            <a:normAutofit/>
          </a:bodyPr>
          <a:lstStyle/>
          <a:p>
            <a:pPr marL="0" indent="0" algn="l">
              <a:lnSpc>
                <a:spcPts val="1680"/>
              </a:lnSpc>
              <a:buNone/>
            </a:pPr>
            <a:r>
              <a:rPr lang="en-US" sz="1600">
                <a:solidFill>
                  <a:srgbClr val="FF0000"/>
                </a:solidFill>
                <a:latin typeface="Arial" pitchFamily="34" charset="0"/>
                <a:ea typeface="Arial" pitchFamily="34" charset="-122"/>
                <a:cs typeface="Arial" pitchFamily="34" charset="-120"/>
              </a:rPr>
              <a:t>This list is not exhaustive - are there important BATs or BNATs from technology side that we should take up in the study that would be feasible by 2030?</a:t>
            </a:r>
          </a:p>
          <a:p>
            <a:pPr marL="0" indent="0" algn="l">
              <a:lnSpc>
                <a:spcPts val="1680"/>
              </a:lnSpc>
              <a:buNone/>
            </a:pPr>
            <a:r>
              <a:rPr lang="en-US" sz="1600">
                <a:solidFill>
                  <a:srgbClr val="1E2B2F"/>
                </a:solidFill>
                <a:latin typeface="Arial" pitchFamily="34" charset="0"/>
                <a:cs typeface="Arial" pitchFamily="34" charset="-120"/>
              </a:rPr>
              <a:t>((Task 6 will ask more specific questions)</a:t>
            </a:r>
            <a:endParaRPr lang="en-US" sz="1600"/>
          </a:p>
        </p:txBody>
      </p:sp>
    </p:spTree>
    <p:extLst>
      <p:ext uri="{BB962C8B-B14F-4D97-AF65-F5344CB8AC3E}">
        <p14:creationId xmlns:p14="http://schemas.microsoft.com/office/powerpoint/2010/main" val="17282338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7BCA2-1203-35C0-0572-226788EADCD3}"/>
              </a:ext>
            </a:extLst>
          </p:cNvPr>
          <p:cNvSpPr>
            <a:spLocks noGrp="1"/>
          </p:cNvSpPr>
          <p:nvPr>
            <p:ph type="title"/>
          </p:nvPr>
        </p:nvSpPr>
        <p:spPr/>
        <p:txBody>
          <a:bodyPr/>
          <a:lstStyle/>
          <a:p>
            <a:r>
              <a:rPr lang="de-DE" err="1"/>
              <a:t>Substances</a:t>
            </a:r>
            <a:r>
              <a:rPr lang="de-DE"/>
              <a:t> </a:t>
            </a:r>
            <a:r>
              <a:rPr lang="de-DE" err="1"/>
              <a:t>of</a:t>
            </a:r>
            <a:r>
              <a:rPr lang="de-DE"/>
              <a:t> </a:t>
            </a:r>
            <a:r>
              <a:rPr lang="de-DE" err="1"/>
              <a:t>Concern</a:t>
            </a:r>
            <a:endParaRPr lang="de-DE"/>
          </a:p>
        </p:txBody>
      </p:sp>
      <p:sp>
        <p:nvSpPr>
          <p:cNvPr id="3" name="Content Placeholder 2">
            <a:extLst>
              <a:ext uri="{FF2B5EF4-FFF2-40B4-BE49-F238E27FC236}">
                <a16:creationId xmlns:a16="http://schemas.microsoft.com/office/drawing/2014/main" id="{003594EE-3A1F-DA84-6BC0-F4DF9890E2B0}"/>
              </a:ext>
            </a:extLst>
          </p:cNvPr>
          <p:cNvSpPr>
            <a:spLocks noGrp="1"/>
          </p:cNvSpPr>
          <p:nvPr>
            <p:ph idx="1"/>
          </p:nvPr>
        </p:nvSpPr>
        <p:spPr>
          <a:xfrm>
            <a:off x="1033157" y="1696710"/>
            <a:ext cx="10478905" cy="4318148"/>
          </a:xfrm>
        </p:spPr>
        <p:txBody>
          <a:bodyPr/>
          <a:lstStyle/>
          <a:p>
            <a:pPr marL="0" indent="0">
              <a:buNone/>
            </a:pPr>
            <a:r>
              <a:rPr lang="de-DE"/>
              <a:t>Screens Applied:</a:t>
            </a:r>
          </a:p>
          <a:p>
            <a:endParaRPr lang="de-DE"/>
          </a:p>
          <a:p>
            <a:endParaRPr lang="de-DE"/>
          </a:p>
          <a:p>
            <a:endParaRPr lang="de-DE"/>
          </a:p>
          <a:p>
            <a:endParaRPr lang="de-DE"/>
          </a:p>
          <a:p>
            <a:endParaRPr lang="de-DE"/>
          </a:p>
          <a:p>
            <a:endParaRPr lang="de-DE"/>
          </a:p>
          <a:p>
            <a:endParaRPr lang="de-DE"/>
          </a:p>
          <a:p>
            <a:r>
              <a:rPr lang="de-DE"/>
              <a:t>This </a:t>
            </a:r>
            <a:r>
              <a:rPr lang="de-DE" err="1"/>
              <a:t>does</a:t>
            </a:r>
            <a:r>
              <a:rPr lang="de-DE"/>
              <a:t> not </a:t>
            </a:r>
            <a:r>
              <a:rPr lang="de-DE" err="1"/>
              <a:t>cover</a:t>
            </a:r>
            <a:r>
              <a:rPr lang="de-DE"/>
              <a:t> </a:t>
            </a:r>
            <a:r>
              <a:rPr lang="de-DE" err="1"/>
              <a:t>measured</a:t>
            </a:r>
            <a:r>
              <a:rPr lang="de-DE"/>
              <a:t> </a:t>
            </a:r>
            <a:r>
              <a:rPr lang="de-DE" err="1"/>
              <a:t>presence</a:t>
            </a:r>
            <a:r>
              <a:rPr lang="de-DE"/>
              <a:t> </a:t>
            </a:r>
            <a:r>
              <a:rPr lang="de-DE" err="1"/>
              <a:t>or</a:t>
            </a:r>
            <a:r>
              <a:rPr lang="de-DE"/>
              <a:t> </a:t>
            </a:r>
            <a:r>
              <a:rPr lang="de-DE" err="1"/>
              <a:t>concentration</a:t>
            </a:r>
            <a:endParaRPr lang="de-DE"/>
          </a:p>
          <a:p>
            <a:r>
              <a:rPr lang="de-DE" err="1"/>
              <a:t>Detailed</a:t>
            </a:r>
            <a:r>
              <a:rPr lang="de-DE"/>
              <a:t> </a:t>
            </a:r>
            <a:r>
              <a:rPr lang="de-DE" err="1"/>
              <a:t>assessment</a:t>
            </a:r>
            <a:r>
              <a:rPr lang="de-DE"/>
              <a:t> will follow </a:t>
            </a:r>
            <a:r>
              <a:rPr lang="de-DE" err="1"/>
              <a:t>as</a:t>
            </a:r>
            <a:r>
              <a:rPr lang="de-DE"/>
              <a:t> </a:t>
            </a:r>
            <a:r>
              <a:rPr lang="de-DE" err="1"/>
              <a:t>part</a:t>
            </a:r>
            <a:r>
              <a:rPr lang="de-DE"/>
              <a:t> </a:t>
            </a:r>
            <a:r>
              <a:rPr lang="de-DE" err="1"/>
              <a:t>of</a:t>
            </a:r>
            <a:r>
              <a:rPr lang="de-DE"/>
              <a:t> Task 5</a:t>
            </a:r>
          </a:p>
          <a:p>
            <a:endParaRPr lang="de-DE"/>
          </a:p>
        </p:txBody>
      </p:sp>
      <p:sp>
        <p:nvSpPr>
          <p:cNvPr id="4" name="Text Placeholder 3">
            <a:extLst>
              <a:ext uri="{FF2B5EF4-FFF2-40B4-BE49-F238E27FC236}">
                <a16:creationId xmlns:a16="http://schemas.microsoft.com/office/drawing/2014/main" id="{4BFF297D-31E6-D6FC-AA48-4BD01193F172}"/>
              </a:ext>
            </a:extLst>
          </p:cNvPr>
          <p:cNvSpPr>
            <a:spLocks noGrp="1"/>
          </p:cNvSpPr>
          <p:nvPr>
            <p:ph type="body" idx="13"/>
          </p:nvPr>
        </p:nvSpPr>
        <p:spPr/>
        <p:txBody>
          <a:bodyPr/>
          <a:lstStyle/>
          <a:p>
            <a:r>
              <a:rPr lang="de-DE"/>
              <a:t>Bill </a:t>
            </a:r>
            <a:r>
              <a:rPr lang="de-DE" err="1"/>
              <a:t>of</a:t>
            </a:r>
            <a:r>
              <a:rPr lang="de-DE"/>
              <a:t> </a:t>
            </a:r>
            <a:r>
              <a:rPr lang="de-DE" err="1"/>
              <a:t>Substances</a:t>
            </a:r>
            <a:endParaRPr lang="de-DE"/>
          </a:p>
        </p:txBody>
      </p:sp>
      <p:sp>
        <p:nvSpPr>
          <p:cNvPr id="5" name="Shape 2">
            <a:extLst>
              <a:ext uri="{FF2B5EF4-FFF2-40B4-BE49-F238E27FC236}">
                <a16:creationId xmlns:a16="http://schemas.microsoft.com/office/drawing/2014/main" id="{28DF5A3C-AC9B-336A-4738-2FDF2777E21E}"/>
              </a:ext>
            </a:extLst>
          </p:cNvPr>
          <p:cNvSpPr/>
          <p:nvPr/>
        </p:nvSpPr>
        <p:spPr>
          <a:xfrm>
            <a:off x="815975" y="2220995"/>
            <a:ext cx="3414183" cy="1268730"/>
          </a:xfrm>
          <a:prstGeom prst="roundRect">
            <a:avLst>
              <a:gd name="adj" fmla="val 5756"/>
            </a:avLst>
          </a:prstGeom>
          <a:solidFill>
            <a:srgbClr val="FCFBF7"/>
          </a:solidFill>
          <a:ln w="6350">
            <a:solidFill>
              <a:srgbClr val="D9D4C7"/>
            </a:solidFill>
            <a:prstDash val="solid"/>
          </a:ln>
        </p:spPr>
        <p:txBody>
          <a:bodyPr/>
          <a:lstStyle/>
          <a:p>
            <a:endParaRPr lang="de-DE"/>
          </a:p>
        </p:txBody>
      </p:sp>
      <p:sp>
        <p:nvSpPr>
          <p:cNvPr id="6" name="Text 3">
            <a:extLst>
              <a:ext uri="{FF2B5EF4-FFF2-40B4-BE49-F238E27FC236}">
                <a16:creationId xmlns:a16="http://schemas.microsoft.com/office/drawing/2014/main" id="{C9EEE051-8A83-9866-36D1-0BFE1905C47E}"/>
              </a:ext>
            </a:extLst>
          </p:cNvPr>
          <p:cNvSpPr/>
          <p:nvPr/>
        </p:nvSpPr>
        <p:spPr>
          <a:xfrm>
            <a:off x="996950" y="2401970"/>
            <a:ext cx="314380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2E6A57"/>
                </a:solidFill>
                <a:latin typeface="Arial" pitchFamily="34" charset="0"/>
                <a:ea typeface="Arial" pitchFamily="34" charset="-122"/>
                <a:cs typeface="Arial" pitchFamily="34" charset="-120"/>
              </a:rPr>
              <a:t>EU Ecolabel criteria</a:t>
            </a:r>
            <a:endParaRPr lang="en-US" sz="1400"/>
          </a:p>
        </p:txBody>
      </p:sp>
      <p:sp>
        <p:nvSpPr>
          <p:cNvPr id="7" name="Text 4">
            <a:extLst>
              <a:ext uri="{FF2B5EF4-FFF2-40B4-BE49-F238E27FC236}">
                <a16:creationId xmlns:a16="http://schemas.microsoft.com/office/drawing/2014/main" id="{DF78866B-9327-26C0-E564-D2D5CD84E0DA}"/>
              </a:ext>
            </a:extLst>
          </p:cNvPr>
          <p:cNvSpPr/>
          <p:nvPr/>
        </p:nvSpPr>
        <p:spPr>
          <a:xfrm>
            <a:off x="996950" y="2691530"/>
            <a:ext cx="3143800" cy="642620"/>
          </a:xfrm>
          <a:prstGeom prst="rect">
            <a:avLst/>
          </a:prstGeom>
          <a:noFill/>
          <a:ln/>
        </p:spPr>
        <p:txBody>
          <a:bodyPr wrap="square" lIns="0" tIns="0" rIns="0" bIns="0" rtlCol="0" anchor="t">
            <a:normAutofit/>
          </a:bodyPr>
          <a:lstStyle/>
          <a:p>
            <a:pPr marL="0" indent="0" algn="l">
              <a:lnSpc>
                <a:spcPts val="1620"/>
              </a:lnSpc>
              <a:buNone/>
            </a:pPr>
            <a:r>
              <a:rPr lang="en-US" sz="1200">
                <a:solidFill>
                  <a:srgbClr val="3F4B4F"/>
                </a:solidFill>
                <a:latin typeface="Arial" pitchFamily="34" charset="0"/>
                <a:ea typeface="Arial" pitchFamily="34" charset="-122"/>
                <a:cs typeface="Arial" pitchFamily="34" charset="-120"/>
              </a:rPr>
              <a:t>Decision (EU) 2016/1332 names ~80 substances, plus a general SVHC and CLP ban with derogations. Covers A–C, not D.</a:t>
            </a:r>
            <a:endParaRPr lang="en-US" sz="1200"/>
          </a:p>
        </p:txBody>
      </p:sp>
      <p:sp>
        <p:nvSpPr>
          <p:cNvPr id="8" name="Shape 5">
            <a:extLst>
              <a:ext uri="{FF2B5EF4-FFF2-40B4-BE49-F238E27FC236}">
                <a16:creationId xmlns:a16="http://schemas.microsoft.com/office/drawing/2014/main" id="{4D3F7357-D0A7-D261-ED29-CFB9733A21CC}"/>
              </a:ext>
            </a:extLst>
          </p:cNvPr>
          <p:cNvSpPr/>
          <p:nvPr/>
        </p:nvSpPr>
        <p:spPr>
          <a:xfrm>
            <a:off x="4388908" y="2220995"/>
            <a:ext cx="3414183" cy="1268730"/>
          </a:xfrm>
          <a:prstGeom prst="roundRect">
            <a:avLst>
              <a:gd name="adj" fmla="val 5756"/>
            </a:avLst>
          </a:prstGeom>
          <a:solidFill>
            <a:srgbClr val="FCFBF7"/>
          </a:solidFill>
          <a:ln w="6350">
            <a:solidFill>
              <a:srgbClr val="D9D4C7"/>
            </a:solidFill>
            <a:prstDash val="solid"/>
          </a:ln>
        </p:spPr>
        <p:txBody>
          <a:bodyPr/>
          <a:lstStyle/>
          <a:p>
            <a:endParaRPr lang="de-DE"/>
          </a:p>
        </p:txBody>
      </p:sp>
      <p:sp>
        <p:nvSpPr>
          <p:cNvPr id="9" name="Text 6">
            <a:extLst>
              <a:ext uri="{FF2B5EF4-FFF2-40B4-BE49-F238E27FC236}">
                <a16:creationId xmlns:a16="http://schemas.microsoft.com/office/drawing/2014/main" id="{53D99188-AAF5-EB00-9951-BCD6697387D8}"/>
              </a:ext>
            </a:extLst>
          </p:cNvPr>
          <p:cNvSpPr/>
          <p:nvPr/>
        </p:nvSpPr>
        <p:spPr>
          <a:xfrm>
            <a:off x="4569883" y="2401970"/>
            <a:ext cx="314380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2E6A57"/>
                </a:solidFill>
                <a:latin typeface="Arial" pitchFamily="34" charset="0"/>
                <a:ea typeface="Arial" pitchFamily="34" charset="-122"/>
                <a:cs typeface="Arial" pitchFamily="34" charset="-120"/>
              </a:rPr>
              <a:t>REACH Annex XVII</a:t>
            </a:r>
            <a:endParaRPr lang="en-US" sz="1400"/>
          </a:p>
        </p:txBody>
      </p:sp>
      <p:sp>
        <p:nvSpPr>
          <p:cNvPr id="10" name="Text 7">
            <a:extLst>
              <a:ext uri="{FF2B5EF4-FFF2-40B4-BE49-F238E27FC236}">
                <a16:creationId xmlns:a16="http://schemas.microsoft.com/office/drawing/2014/main" id="{F8BABA27-AEB0-75BD-5D67-E331CC67A2D4}"/>
              </a:ext>
            </a:extLst>
          </p:cNvPr>
          <p:cNvSpPr/>
          <p:nvPr/>
        </p:nvSpPr>
        <p:spPr>
          <a:xfrm>
            <a:off x="4569883" y="2691530"/>
            <a:ext cx="3143800" cy="436880"/>
          </a:xfrm>
          <a:prstGeom prst="rect">
            <a:avLst/>
          </a:prstGeom>
          <a:noFill/>
          <a:ln/>
        </p:spPr>
        <p:txBody>
          <a:bodyPr wrap="square" lIns="0" tIns="0" rIns="0" bIns="0" rtlCol="0" anchor="t">
            <a:normAutofit/>
          </a:bodyPr>
          <a:lstStyle/>
          <a:p>
            <a:pPr marL="0" indent="0" algn="l">
              <a:lnSpc>
                <a:spcPts val="1620"/>
              </a:lnSpc>
              <a:buNone/>
            </a:pPr>
            <a:r>
              <a:rPr lang="en-US" sz="1200">
                <a:solidFill>
                  <a:srgbClr val="3F4B4F"/>
                </a:solidFill>
                <a:latin typeface="Arial" pitchFamily="34" charset="0"/>
                <a:ea typeface="Arial" pitchFamily="34" charset="-122"/>
                <a:cs typeface="Arial" pitchFamily="34" charset="-120"/>
              </a:rPr>
              <a:t>Restriction entries mapped onto the materials declared in 224 EPDs.</a:t>
            </a:r>
            <a:endParaRPr lang="en-US" sz="1200"/>
          </a:p>
        </p:txBody>
      </p:sp>
      <p:sp>
        <p:nvSpPr>
          <p:cNvPr id="11" name="Shape 8">
            <a:extLst>
              <a:ext uri="{FF2B5EF4-FFF2-40B4-BE49-F238E27FC236}">
                <a16:creationId xmlns:a16="http://schemas.microsoft.com/office/drawing/2014/main" id="{735C76A6-C762-4871-D3CF-A81F6E186A51}"/>
              </a:ext>
            </a:extLst>
          </p:cNvPr>
          <p:cNvSpPr/>
          <p:nvPr/>
        </p:nvSpPr>
        <p:spPr>
          <a:xfrm>
            <a:off x="7961842" y="2220995"/>
            <a:ext cx="3414183" cy="1268730"/>
          </a:xfrm>
          <a:prstGeom prst="roundRect">
            <a:avLst>
              <a:gd name="adj" fmla="val 5756"/>
            </a:avLst>
          </a:prstGeom>
          <a:solidFill>
            <a:srgbClr val="FCFBF7"/>
          </a:solidFill>
          <a:ln w="6350">
            <a:solidFill>
              <a:srgbClr val="D9D4C7"/>
            </a:solidFill>
            <a:prstDash val="solid"/>
          </a:ln>
        </p:spPr>
        <p:txBody>
          <a:bodyPr/>
          <a:lstStyle/>
          <a:p>
            <a:endParaRPr lang="de-DE"/>
          </a:p>
        </p:txBody>
      </p:sp>
      <p:sp>
        <p:nvSpPr>
          <p:cNvPr id="12" name="Text 9">
            <a:extLst>
              <a:ext uri="{FF2B5EF4-FFF2-40B4-BE49-F238E27FC236}">
                <a16:creationId xmlns:a16="http://schemas.microsoft.com/office/drawing/2014/main" id="{3E6960E0-2D72-E2D3-79F1-7CB53493B350}"/>
              </a:ext>
            </a:extLst>
          </p:cNvPr>
          <p:cNvSpPr/>
          <p:nvPr/>
        </p:nvSpPr>
        <p:spPr>
          <a:xfrm>
            <a:off x="8142817" y="2401970"/>
            <a:ext cx="314380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2E6A57"/>
                </a:solidFill>
                <a:latin typeface="Arial" pitchFamily="34" charset="0"/>
                <a:ea typeface="Arial" pitchFamily="34" charset="-122"/>
                <a:cs typeface="Arial" pitchFamily="34" charset="-120"/>
              </a:rPr>
              <a:t>POPs Regulation</a:t>
            </a:r>
            <a:endParaRPr lang="en-US" sz="1400"/>
          </a:p>
        </p:txBody>
      </p:sp>
      <p:sp>
        <p:nvSpPr>
          <p:cNvPr id="13" name="Text 10">
            <a:extLst>
              <a:ext uri="{FF2B5EF4-FFF2-40B4-BE49-F238E27FC236}">
                <a16:creationId xmlns:a16="http://schemas.microsoft.com/office/drawing/2014/main" id="{E55A38B3-ABD7-4F37-AE81-F7E0506394E3}"/>
              </a:ext>
            </a:extLst>
          </p:cNvPr>
          <p:cNvSpPr/>
          <p:nvPr/>
        </p:nvSpPr>
        <p:spPr>
          <a:xfrm>
            <a:off x="8142817" y="2691530"/>
            <a:ext cx="3143800" cy="436880"/>
          </a:xfrm>
          <a:prstGeom prst="rect">
            <a:avLst/>
          </a:prstGeom>
          <a:noFill/>
          <a:ln/>
        </p:spPr>
        <p:txBody>
          <a:bodyPr wrap="square" lIns="0" tIns="0" rIns="0" bIns="0" rtlCol="0" anchor="t">
            <a:normAutofit/>
          </a:bodyPr>
          <a:lstStyle/>
          <a:p>
            <a:pPr marL="0" indent="0" algn="l">
              <a:lnSpc>
                <a:spcPts val="1620"/>
              </a:lnSpc>
              <a:buNone/>
            </a:pPr>
            <a:r>
              <a:rPr lang="en-US" sz="1200">
                <a:solidFill>
                  <a:srgbClr val="3F4B4F"/>
                </a:solidFill>
                <a:latin typeface="Arial" pitchFamily="34" charset="0"/>
                <a:ea typeface="Arial" pitchFamily="34" charset="-122"/>
                <a:cs typeface="Arial" pitchFamily="34" charset="-120"/>
              </a:rPr>
              <a:t>Annex I POPs mapped onto the same EPD material list.</a:t>
            </a:r>
            <a:endParaRPr lang="en-US" sz="1200"/>
          </a:p>
        </p:txBody>
      </p:sp>
      <p:sp>
        <p:nvSpPr>
          <p:cNvPr id="14" name="Text 11">
            <a:extLst>
              <a:ext uri="{FF2B5EF4-FFF2-40B4-BE49-F238E27FC236}">
                <a16:creationId xmlns:a16="http://schemas.microsoft.com/office/drawing/2014/main" id="{EE736278-6EA6-80BF-A534-5FA199DFA687}"/>
              </a:ext>
            </a:extLst>
          </p:cNvPr>
          <p:cNvSpPr/>
          <p:nvPr/>
        </p:nvSpPr>
        <p:spPr>
          <a:xfrm>
            <a:off x="812800" y="3721498"/>
            <a:ext cx="2565400" cy="665480"/>
          </a:xfrm>
          <a:prstGeom prst="roundRect">
            <a:avLst>
              <a:gd name="adj" fmla="val 11450"/>
            </a:avLst>
          </a:prstGeom>
          <a:solidFill>
            <a:srgbClr val="1E2B2F"/>
          </a:solidFill>
          <a:ln/>
        </p:spPr>
        <p:txBody>
          <a:bodyPr wrap="square" lIns="130082" tIns="104682" rIns="62264" bIns="79282" rtlCol="0" anchor="t">
            <a:normAutofit/>
          </a:bodyPr>
          <a:lstStyle/>
          <a:p>
            <a:pPr marL="0" indent="0" algn="l">
              <a:lnSpc>
                <a:spcPts val="1620"/>
              </a:lnSpc>
              <a:buNone/>
            </a:pPr>
            <a:r>
              <a:rPr lang="en-US" sz="1200" b="1">
                <a:solidFill>
                  <a:srgbClr val="F5F3EC"/>
                </a:solidFill>
                <a:latin typeface="Arial" pitchFamily="34" charset="0"/>
                <a:ea typeface="Arial" pitchFamily="34" charset="-122"/>
                <a:cs typeface="Arial" pitchFamily="34" charset="-120"/>
              </a:rPr>
              <a:t>A</a:t>
            </a:r>
            <a:r>
              <a:rPr lang="en-US" sz="1200">
                <a:solidFill>
                  <a:srgbClr val="F5F3EC"/>
                </a:solidFill>
                <a:latin typeface="Arial" pitchFamily="34" charset="0"/>
                <a:ea typeface="Arial" pitchFamily="34" charset="-122"/>
                <a:cs typeface="Arial" pitchFamily="34" charset="-120"/>
              </a:rPr>
              <a:t> · SVHCs (REACH Art. 57/59)</a:t>
            </a:r>
            <a:endParaRPr lang="en-US" sz="1200"/>
          </a:p>
        </p:txBody>
      </p:sp>
      <p:sp>
        <p:nvSpPr>
          <p:cNvPr id="15" name="Text 12">
            <a:extLst>
              <a:ext uri="{FF2B5EF4-FFF2-40B4-BE49-F238E27FC236}">
                <a16:creationId xmlns:a16="http://schemas.microsoft.com/office/drawing/2014/main" id="{B2DB4A35-8970-1E98-3DDE-D80B3C2FADB3}"/>
              </a:ext>
            </a:extLst>
          </p:cNvPr>
          <p:cNvSpPr/>
          <p:nvPr/>
        </p:nvSpPr>
        <p:spPr>
          <a:xfrm>
            <a:off x="3479800" y="3721498"/>
            <a:ext cx="2565400" cy="665480"/>
          </a:xfrm>
          <a:prstGeom prst="roundRect">
            <a:avLst>
              <a:gd name="adj" fmla="val 11450"/>
            </a:avLst>
          </a:prstGeom>
          <a:solidFill>
            <a:srgbClr val="1E2B2F"/>
          </a:solidFill>
          <a:ln/>
        </p:spPr>
        <p:txBody>
          <a:bodyPr wrap="square" lIns="130082" tIns="104682" rIns="62264" bIns="79282" rtlCol="0" anchor="t">
            <a:normAutofit/>
          </a:bodyPr>
          <a:lstStyle/>
          <a:p>
            <a:pPr marL="0" indent="0" algn="l">
              <a:lnSpc>
                <a:spcPts val="1620"/>
              </a:lnSpc>
              <a:buNone/>
            </a:pPr>
            <a:r>
              <a:rPr lang="en-US" sz="1200" b="1">
                <a:solidFill>
                  <a:srgbClr val="F5F3EC"/>
                </a:solidFill>
                <a:latin typeface="Arial" pitchFamily="34" charset="0"/>
                <a:ea typeface="Arial" pitchFamily="34" charset="-122"/>
                <a:cs typeface="Arial" pitchFamily="34" charset="-120"/>
              </a:rPr>
              <a:t>B</a:t>
            </a:r>
            <a:r>
              <a:rPr lang="en-US" sz="1200">
                <a:solidFill>
                  <a:srgbClr val="F5F3EC"/>
                </a:solidFill>
                <a:latin typeface="Arial" pitchFamily="34" charset="0"/>
                <a:ea typeface="Arial" pitchFamily="34" charset="-122"/>
                <a:cs typeface="Arial" pitchFamily="34" charset="-120"/>
              </a:rPr>
              <a:t> · CLP classes: CMR, ED, PBT…</a:t>
            </a:r>
            <a:endParaRPr lang="en-US" sz="1200"/>
          </a:p>
        </p:txBody>
      </p:sp>
      <p:sp>
        <p:nvSpPr>
          <p:cNvPr id="16" name="Text 13">
            <a:extLst>
              <a:ext uri="{FF2B5EF4-FFF2-40B4-BE49-F238E27FC236}">
                <a16:creationId xmlns:a16="http://schemas.microsoft.com/office/drawing/2014/main" id="{59160D88-BD6C-9CA1-50FF-1CB0AE8B8267}"/>
              </a:ext>
            </a:extLst>
          </p:cNvPr>
          <p:cNvSpPr/>
          <p:nvPr/>
        </p:nvSpPr>
        <p:spPr>
          <a:xfrm>
            <a:off x="6146800" y="3721498"/>
            <a:ext cx="2565400" cy="665480"/>
          </a:xfrm>
          <a:prstGeom prst="roundRect">
            <a:avLst>
              <a:gd name="adj" fmla="val 11450"/>
            </a:avLst>
          </a:prstGeom>
          <a:solidFill>
            <a:srgbClr val="1E2B2F"/>
          </a:solidFill>
          <a:ln/>
        </p:spPr>
        <p:txBody>
          <a:bodyPr wrap="square" lIns="130082" tIns="104682" rIns="62264" bIns="79282" rtlCol="0" anchor="t">
            <a:normAutofit/>
          </a:bodyPr>
          <a:lstStyle/>
          <a:p>
            <a:pPr marL="0" indent="0" algn="l">
              <a:lnSpc>
                <a:spcPts val="1620"/>
              </a:lnSpc>
              <a:buNone/>
            </a:pPr>
            <a:r>
              <a:rPr lang="en-US" sz="1200" b="1">
                <a:solidFill>
                  <a:srgbClr val="F5F3EC"/>
                </a:solidFill>
                <a:latin typeface="Arial" pitchFamily="34" charset="0"/>
                <a:ea typeface="Arial" pitchFamily="34" charset="-122"/>
                <a:cs typeface="Arial" pitchFamily="34" charset="-120"/>
              </a:rPr>
              <a:t>C</a:t>
            </a:r>
            <a:r>
              <a:rPr lang="en-US" sz="1200">
                <a:solidFill>
                  <a:srgbClr val="F5F3EC"/>
                </a:solidFill>
                <a:latin typeface="Arial" pitchFamily="34" charset="0"/>
                <a:ea typeface="Arial" pitchFamily="34" charset="-122"/>
                <a:cs typeface="Arial" pitchFamily="34" charset="-120"/>
              </a:rPr>
              <a:t> · POPs (Reg. 2019/1021)</a:t>
            </a:r>
            <a:endParaRPr lang="en-US" sz="1200"/>
          </a:p>
        </p:txBody>
      </p:sp>
      <p:sp>
        <p:nvSpPr>
          <p:cNvPr id="17" name="Text 14">
            <a:extLst>
              <a:ext uri="{FF2B5EF4-FFF2-40B4-BE49-F238E27FC236}">
                <a16:creationId xmlns:a16="http://schemas.microsoft.com/office/drawing/2014/main" id="{C7F876CB-51A9-E716-7005-C765F0C7B2B5}"/>
              </a:ext>
            </a:extLst>
          </p:cNvPr>
          <p:cNvSpPr/>
          <p:nvPr/>
        </p:nvSpPr>
        <p:spPr>
          <a:xfrm>
            <a:off x="8813800" y="3721498"/>
            <a:ext cx="2565400" cy="665480"/>
          </a:xfrm>
          <a:prstGeom prst="roundRect">
            <a:avLst>
              <a:gd name="adj" fmla="val 11450"/>
            </a:avLst>
          </a:prstGeom>
          <a:solidFill>
            <a:srgbClr val="1E2B2F"/>
          </a:solidFill>
          <a:ln/>
        </p:spPr>
        <p:txBody>
          <a:bodyPr wrap="square" lIns="130082" tIns="104682" rIns="62264" bIns="79282" rtlCol="0" anchor="t">
            <a:normAutofit/>
          </a:bodyPr>
          <a:lstStyle/>
          <a:p>
            <a:pPr marL="0" indent="0" algn="l">
              <a:lnSpc>
                <a:spcPts val="1620"/>
              </a:lnSpc>
              <a:buNone/>
            </a:pPr>
            <a:r>
              <a:rPr lang="en-US" sz="1200" b="1">
                <a:solidFill>
                  <a:srgbClr val="F5F3EC"/>
                </a:solidFill>
                <a:latin typeface="Arial" pitchFamily="34" charset="0"/>
                <a:ea typeface="Arial" pitchFamily="34" charset="-122"/>
                <a:cs typeface="Arial" pitchFamily="34" charset="-120"/>
              </a:rPr>
              <a:t>D</a:t>
            </a:r>
            <a:r>
              <a:rPr lang="en-US" sz="1200">
                <a:solidFill>
                  <a:srgbClr val="F5F3EC"/>
                </a:solidFill>
                <a:latin typeface="Arial" pitchFamily="34" charset="0"/>
                <a:ea typeface="Arial" pitchFamily="34" charset="-122"/>
                <a:cs typeface="Arial" pitchFamily="34" charset="-120"/>
              </a:rPr>
              <a:t> · Hinders reuse or recycling</a:t>
            </a:r>
            <a:endParaRPr lang="en-US" sz="1200"/>
          </a:p>
        </p:txBody>
      </p:sp>
    </p:spTree>
    <p:extLst>
      <p:ext uri="{BB962C8B-B14F-4D97-AF65-F5344CB8AC3E}">
        <p14:creationId xmlns:p14="http://schemas.microsoft.com/office/powerpoint/2010/main" val="26974429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66C9-9543-6C34-1D88-974A14D93C3B}"/>
              </a:ext>
            </a:extLst>
          </p:cNvPr>
          <p:cNvSpPr>
            <a:spLocks noGrp="1"/>
          </p:cNvSpPr>
          <p:nvPr>
            <p:ph type="title"/>
          </p:nvPr>
        </p:nvSpPr>
        <p:spPr/>
        <p:txBody>
          <a:bodyPr/>
          <a:lstStyle/>
          <a:p>
            <a:r>
              <a:rPr lang="de-DE"/>
              <a:t>Nine </a:t>
            </a:r>
            <a:r>
              <a:rPr lang="de-DE" err="1"/>
              <a:t>main</a:t>
            </a:r>
            <a:r>
              <a:rPr lang="de-DE"/>
              <a:t> </a:t>
            </a:r>
            <a:r>
              <a:rPr lang="de-DE" err="1"/>
              <a:t>recurring</a:t>
            </a:r>
            <a:r>
              <a:rPr lang="de-DE"/>
              <a:t> </a:t>
            </a:r>
            <a:r>
              <a:rPr lang="de-DE" err="1"/>
              <a:t>substance</a:t>
            </a:r>
            <a:r>
              <a:rPr lang="de-DE"/>
              <a:t> </a:t>
            </a:r>
            <a:r>
              <a:rPr lang="de-DE" err="1"/>
              <a:t>groups</a:t>
            </a:r>
            <a:endParaRPr lang="de-DE"/>
          </a:p>
        </p:txBody>
      </p:sp>
      <p:sp>
        <p:nvSpPr>
          <p:cNvPr id="4" name="Text Placeholder 3">
            <a:extLst>
              <a:ext uri="{FF2B5EF4-FFF2-40B4-BE49-F238E27FC236}">
                <a16:creationId xmlns:a16="http://schemas.microsoft.com/office/drawing/2014/main" id="{4CD15D13-CF6F-F80D-BDA4-1DDB3B4A6E42}"/>
              </a:ext>
            </a:extLst>
          </p:cNvPr>
          <p:cNvSpPr>
            <a:spLocks noGrp="1"/>
          </p:cNvSpPr>
          <p:nvPr>
            <p:ph type="body" idx="13"/>
          </p:nvPr>
        </p:nvSpPr>
        <p:spPr/>
        <p:txBody>
          <a:bodyPr/>
          <a:lstStyle/>
          <a:p>
            <a:r>
              <a:rPr lang="de-DE"/>
              <a:t>Bill </a:t>
            </a:r>
            <a:r>
              <a:rPr lang="de-DE" err="1"/>
              <a:t>of</a:t>
            </a:r>
            <a:r>
              <a:rPr lang="de-DE"/>
              <a:t> </a:t>
            </a:r>
            <a:r>
              <a:rPr lang="de-DE" err="1"/>
              <a:t>substances</a:t>
            </a:r>
            <a:endParaRPr lang="de-DE"/>
          </a:p>
        </p:txBody>
      </p:sp>
      <p:graphicFrame>
        <p:nvGraphicFramePr>
          <p:cNvPr id="5" name="Table 0">
            <a:extLst>
              <a:ext uri="{FF2B5EF4-FFF2-40B4-BE49-F238E27FC236}">
                <a16:creationId xmlns:a16="http://schemas.microsoft.com/office/drawing/2014/main" id="{CACD874E-C034-89B3-E8E6-D475CED84808}"/>
              </a:ext>
            </a:extLst>
          </p:cNvPr>
          <p:cNvGraphicFramePr>
            <a:graphicFrameLocks noGrp="1"/>
          </p:cNvGraphicFramePr>
          <p:nvPr>
            <p:extLst>
              <p:ext uri="{D42A27DB-BD31-4B8C-83A1-F6EECF244321}">
                <p14:modId xmlns:p14="http://schemas.microsoft.com/office/powerpoint/2010/main" val="4182251367"/>
              </p:ext>
            </p:extLst>
          </p:nvPr>
        </p:nvGraphicFramePr>
        <p:xfrm>
          <a:off x="1006939" y="1696709"/>
          <a:ext cx="10178122" cy="4518802"/>
        </p:xfrm>
        <a:graphic>
          <a:graphicData uri="http://schemas.openxmlformats.org/drawingml/2006/table">
            <a:tbl>
              <a:tblPr>
                <a:tableStyleId>{B301B821-A1FF-4177-AEE7-76D212191A09}</a:tableStyleId>
              </a:tblPr>
              <a:tblGrid>
                <a:gridCol w="2646312">
                  <a:extLst>
                    <a:ext uri="{9D8B030D-6E8A-4147-A177-3AD203B41FA5}">
                      <a16:colId xmlns:a16="http://schemas.microsoft.com/office/drawing/2014/main" val="20000"/>
                    </a:ext>
                  </a:extLst>
                </a:gridCol>
                <a:gridCol w="4071249">
                  <a:extLst>
                    <a:ext uri="{9D8B030D-6E8A-4147-A177-3AD203B41FA5}">
                      <a16:colId xmlns:a16="http://schemas.microsoft.com/office/drawing/2014/main" val="20001"/>
                    </a:ext>
                  </a:extLst>
                </a:gridCol>
                <a:gridCol w="3460561">
                  <a:extLst>
                    <a:ext uri="{9D8B030D-6E8A-4147-A177-3AD203B41FA5}">
                      <a16:colId xmlns:a16="http://schemas.microsoft.com/office/drawing/2014/main" val="20002"/>
                    </a:ext>
                  </a:extLst>
                </a:gridCol>
              </a:tblGrid>
              <a:tr h="414766">
                <a:tc>
                  <a:txBody>
                    <a:bodyPr/>
                    <a:lstStyle/>
                    <a:p>
                      <a:pPr marL="0" indent="0">
                        <a:lnSpc>
                          <a:spcPts val="1680"/>
                        </a:lnSpc>
                        <a:buNone/>
                      </a:pPr>
                      <a:r>
                        <a:rPr lang="en-US" sz="1600" b="1">
                          <a:solidFill>
                            <a:srgbClr val="1E2B2F"/>
                          </a:solidFill>
                        </a:rPr>
                        <a:t>Group</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Where it occurs in furniture</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Regulation </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0"/>
                  </a:ext>
                </a:extLst>
              </a:tr>
              <a:tr h="414766">
                <a:tc>
                  <a:txBody>
                    <a:bodyPr/>
                    <a:lstStyle/>
                    <a:p>
                      <a:pPr marL="0" indent="0">
                        <a:lnSpc>
                          <a:spcPts val="1680"/>
                        </a:lnSpc>
                        <a:buNone/>
                      </a:pPr>
                      <a:r>
                        <a:rPr lang="en-US" sz="1600">
                          <a:solidFill>
                            <a:srgbClr val="1E2B2F"/>
                          </a:solidFill>
                        </a:rPr>
                        <a:t>Formaldehyde, resins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MDF, particleboard, plywood, laminates, glues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REACH e77: 0.062 mg/m³ (Aug 2026)</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1"/>
                  </a:ext>
                </a:extLst>
              </a:tr>
              <a:tr h="414766">
                <a:tc>
                  <a:txBody>
                    <a:bodyPr/>
                    <a:lstStyle/>
                    <a:p>
                      <a:pPr marL="0" indent="0">
                        <a:lnSpc>
                          <a:spcPts val="1680"/>
                        </a:lnSpc>
                        <a:buNone/>
                      </a:pPr>
                      <a:r>
                        <a:rPr lang="en-US" sz="1600">
                          <a:solidFill>
                            <a:srgbClr val="1E2B2F"/>
                          </a:solidFill>
                        </a:rPr>
                        <a:t>Brominated FRs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Upholstery foam/textiles, housings, cables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POPs: PBDEs, HBCDD, Dechlorane Plus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2"/>
                  </a:ext>
                </a:extLst>
              </a:tr>
              <a:tr h="414766">
                <a:tc>
                  <a:txBody>
                    <a:bodyPr/>
                    <a:lstStyle/>
                    <a:p>
                      <a:pPr marL="0" indent="0">
                        <a:lnSpc>
                          <a:spcPts val="1680"/>
                        </a:lnSpc>
                        <a:buNone/>
                      </a:pPr>
                      <a:r>
                        <a:rPr lang="en-US" sz="1600">
                          <a:solidFill>
                            <a:srgbClr val="1E2B2F"/>
                          </a:solidFill>
                        </a:rPr>
                        <a:t>Phthalates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Soft PVC, coated fabrics, edge bands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REACH e51: ≥0.1% in plasticised parts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3"/>
                  </a:ext>
                </a:extLst>
              </a:tr>
              <a:tr h="414766">
                <a:tc>
                  <a:txBody>
                    <a:bodyPr/>
                    <a:lstStyle/>
                    <a:p>
                      <a:pPr marL="0" indent="0">
                        <a:lnSpc>
                          <a:spcPts val="1680"/>
                        </a:lnSpc>
                        <a:buNone/>
                      </a:pPr>
                      <a:r>
                        <a:rPr lang="en-US" sz="1600">
                          <a:solidFill>
                            <a:srgbClr val="1E2B2F"/>
                          </a:solidFill>
                        </a:rPr>
                        <a:t>SCCPs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PVC, rubber, coatings, leather grease</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POPs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4"/>
                  </a:ext>
                </a:extLst>
              </a:tr>
              <a:tr h="414766">
                <a:tc>
                  <a:txBody>
                    <a:bodyPr/>
                    <a:lstStyle/>
                    <a:p>
                      <a:pPr marL="0" indent="0">
                        <a:lnSpc>
                          <a:spcPts val="1680"/>
                        </a:lnSpc>
                        <a:buNone/>
                      </a:pPr>
                      <a:r>
                        <a:rPr lang="en-US" sz="1600">
                          <a:solidFill>
                            <a:srgbClr val="1E2B2F"/>
                          </a:solidFill>
                        </a:rPr>
                        <a:t>PFAS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Stain- and water-repellent finishes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POPs: PFOS, PFOA, PFHxS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5"/>
                  </a:ext>
                </a:extLst>
              </a:tr>
              <a:tr h="414766">
                <a:tc>
                  <a:txBody>
                    <a:bodyPr/>
                    <a:lstStyle/>
                    <a:p>
                      <a:pPr marL="0" indent="0">
                        <a:lnSpc>
                          <a:spcPts val="1680"/>
                        </a:lnSpc>
                        <a:buNone/>
                      </a:pPr>
                      <a:r>
                        <a:rPr lang="en-US" sz="1600">
                          <a:solidFill>
                            <a:srgbClr val="1E2B2F"/>
                          </a:solidFill>
                        </a:rPr>
                        <a:t>Heavy metals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Plating, tanning, fittings, pigments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REACH e27 Ni, e63 Pb; Cr(VI), Cd</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6"/>
                  </a:ext>
                </a:extLst>
              </a:tr>
              <a:tr h="414766">
                <a:tc>
                  <a:txBody>
                    <a:bodyPr/>
                    <a:lstStyle/>
                    <a:p>
                      <a:pPr marL="0" indent="0">
                        <a:lnSpc>
                          <a:spcPts val="1680"/>
                        </a:lnSpc>
                        <a:buNone/>
                      </a:pPr>
                      <a:r>
                        <a:rPr lang="en-US" sz="1600">
                          <a:solidFill>
                            <a:srgbClr val="1E2B2F"/>
                          </a:solidFill>
                        </a:rPr>
                        <a:t>PCP</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Legacy treated or recovered wood</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POPs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7"/>
                  </a:ext>
                </a:extLst>
              </a:tr>
              <a:tr h="414766">
                <a:tc>
                  <a:txBody>
                    <a:bodyPr/>
                    <a:lstStyle/>
                    <a:p>
                      <a:pPr marL="0" indent="0">
                        <a:lnSpc>
                          <a:spcPts val="1680"/>
                        </a:lnSpc>
                        <a:buNone/>
                      </a:pPr>
                      <a:r>
                        <a:rPr lang="en-US" sz="1600">
                          <a:solidFill>
                            <a:srgbClr val="1E2B2F"/>
                          </a:solidFill>
                        </a:rPr>
                        <a:t>VOC/SVOC chemicals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Lacquers, stains, adhesives, foams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Ecolabel VOC limits; EN 16516</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8"/>
                  </a:ext>
                </a:extLst>
              </a:tr>
              <a:tr h="414766">
                <a:tc>
                  <a:txBody>
                    <a:bodyPr/>
                    <a:lstStyle/>
                    <a:p>
                      <a:pPr marL="0" indent="0">
                        <a:lnSpc>
                          <a:spcPts val="1680"/>
                        </a:lnSpc>
                        <a:buNone/>
                      </a:pPr>
                      <a:r>
                        <a:rPr lang="en-US" sz="1600">
                          <a:solidFill>
                            <a:srgbClr val="1E2B2F"/>
                          </a:solidFill>
                        </a:rPr>
                        <a:t>UV-328</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UV stabiliser in outdoor plastics, coatings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POPs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9125336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9136B-5CC8-2BEF-616C-71E30D45A945}"/>
              </a:ext>
            </a:extLst>
          </p:cNvPr>
          <p:cNvSpPr>
            <a:spLocks noGrp="1"/>
          </p:cNvSpPr>
          <p:nvPr>
            <p:ph type="title"/>
          </p:nvPr>
        </p:nvSpPr>
        <p:spPr/>
        <p:txBody>
          <a:bodyPr/>
          <a:lstStyle/>
          <a:p>
            <a:r>
              <a:rPr lang="de-DE" err="1"/>
              <a:t>Circularity</a:t>
            </a:r>
            <a:r>
              <a:rPr lang="de-DE"/>
              <a:t> </a:t>
            </a:r>
            <a:r>
              <a:rPr lang="de-DE" err="1"/>
              <a:t>blockers</a:t>
            </a:r>
            <a:r>
              <a:rPr lang="de-DE"/>
              <a:t> and </a:t>
            </a:r>
            <a:r>
              <a:rPr lang="de-DE" err="1"/>
              <a:t>legacy</a:t>
            </a:r>
            <a:r>
              <a:rPr lang="de-DE"/>
              <a:t> </a:t>
            </a:r>
            <a:r>
              <a:rPr lang="de-DE" err="1"/>
              <a:t>chemicals</a:t>
            </a:r>
            <a:endParaRPr lang="de-DE"/>
          </a:p>
        </p:txBody>
      </p:sp>
      <p:sp>
        <p:nvSpPr>
          <p:cNvPr id="12" name="Content Placeholder 11">
            <a:extLst>
              <a:ext uri="{FF2B5EF4-FFF2-40B4-BE49-F238E27FC236}">
                <a16:creationId xmlns:a16="http://schemas.microsoft.com/office/drawing/2014/main" id="{B0C33F79-D5EC-2FB8-875F-38D5F9BD7D32}"/>
              </a:ext>
            </a:extLst>
          </p:cNvPr>
          <p:cNvSpPr>
            <a:spLocks noGrp="1"/>
          </p:cNvSpPr>
          <p:nvPr>
            <p:ph idx="1"/>
          </p:nvPr>
        </p:nvSpPr>
        <p:spPr/>
        <p:txBody>
          <a:bodyPr/>
          <a:lstStyle/>
          <a:p>
            <a:pPr marL="0" indent="0">
              <a:lnSpc>
                <a:spcPts val="1620"/>
              </a:lnSpc>
              <a:buSzPct val="100000"/>
              <a:buNone/>
            </a:pPr>
            <a:r>
              <a:rPr lang="en-US" sz="1800" b="1">
                <a:solidFill>
                  <a:srgbClr val="3F4B4F"/>
                </a:solidFill>
                <a:latin typeface="Arial" pitchFamily="34" charset="0"/>
                <a:ea typeface="Arial" pitchFamily="34" charset="-122"/>
                <a:cs typeface="Arial" pitchFamily="34" charset="-120"/>
              </a:rPr>
              <a:t>Draft Category D List</a:t>
            </a:r>
          </a:p>
          <a:p>
            <a:pPr>
              <a:lnSpc>
                <a:spcPts val="1620"/>
              </a:lnSpc>
              <a:buSzPct val="100000"/>
            </a:pPr>
            <a:r>
              <a:rPr lang="en-US" sz="1800">
                <a:solidFill>
                  <a:srgbClr val="3F4B4F"/>
                </a:solidFill>
                <a:latin typeface="Arial" pitchFamily="34" charset="0"/>
                <a:ea typeface="Arial" pitchFamily="34" charset="-122"/>
                <a:cs typeface="Arial" pitchFamily="34" charset="-120"/>
              </a:rPr>
              <a:t>UF resins: weaker bond, more swelling in recycled panels</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Melamine as foam flame retardant: contaminates foam recovery</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PFAS finishes: carried into textile recycling</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DEHP in PVC edge banding: leaches into mixed plastics</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UV-328 in legacy outdoor plastics: limits recycling</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Chromium in tanned leather: blocks biological recycling</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UV-cured acrylic topcoats: micro-shards in recycled MDF</a:t>
            </a:r>
          </a:p>
          <a:p>
            <a:pPr>
              <a:lnSpc>
                <a:spcPts val="1620"/>
              </a:lnSpc>
              <a:buSzPct val="100000"/>
            </a:pPr>
            <a:endParaRPr lang="en-US" sz="1800">
              <a:solidFill>
                <a:srgbClr val="3F4B4F"/>
              </a:solidFill>
              <a:latin typeface="Arial" pitchFamily="34" charset="0"/>
              <a:cs typeface="Arial" pitchFamily="34" charset="-120"/>
            </a:endParaRPr>
          </a:p>
          <a:p>
            <a:pPr marL="0" indent="0">
              <a:lnSpc>
                <a:spcPts val="1620"/>
              </a:lnSpc>
              <a:buSzPct val="100000"/>
              <a:buNone/>
            </a:pPr>
            <a:r>
              <a:rPr lang="en-US" sz="1800" b="1">
                <a:solidFill>
                  <a:srgbClr val="3F4B4F"/>
                </a:solidFill>
                <a:latin typeface="Arial" pitchFamily="34" charset="0"/>
                <a:cs typeface="Arial" pitchFamily="34" charset="-120"/>
              </a:rPr>
              <a:t>Legacy Substances in </a:t>
            </a:r>
            <a:r>
              <a:rPr lang="en-US" sz="1800" b="1" err="1">
                <a:solidFill>
                  <a:srgbClr val="3F4B4F"/>
                </a:solidFill>
                <a:latin typeface="Arial" pitchFamily="34" charset="0"/>
                <a:cs typeface="Arial" pitchFamily="34" charset="-120"/>
              </a:rPr>
              <a:t>recyclate</a:t>
            </a:r>
            <a:endParaRPr lang="en-US" sz="1800" b="1">
              <a:solidFill>
                <a:srgbClr val="3F4B4F"/>
              </a:solidFill>
              <a:latin typeface="Arial" pitchFamily="34" charset="0"/>
              <a:cs typeface="Arial" pitchFamily="34" charset="-120"/>
            </a:endParaRPr>
          </a:p>
          <a:p>
            <a:pPr>
              <a:lnSpc>
                <a:spcPts val="1620"/>
              </a:lnSpc>
              <a:buSzPct val="100000"/>
            </a:pPr>
            <a:r>
              <a:rPr lang="en-US" sz="1800">
                <a:solidFill>
                  <a:srgbClr val="3F4B4F"/>
                </a:solidFill>
                <a:latin typeface="Arial" pitchFamily="34" charset="0"/>
                <a:ea typeface="Arial" pitchFamily="34" charset="-122"/>
                <a:cs typeface="Arial" pitchFamily="34" charset="-120"/>
              </a:rPr>
              <a:t>PCP in historic treated wood</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Cr(VI) in older leather</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PBDEs and HBCDD in older upholstery and housings</a:t>
            </a:r>
            <a:endParaRPr lang="en-US" sz="1800"/>
          </a:p>
          <a:p>
            <a:pPr>
              <a:lnSpc>
                <a:spcPts val="1620"/>
              </a:lnSpc>
              <a:buSzPct val="100000"/>
            </a:pPr>
            <a:r>
              <a:rPr lang="en-US" sz="1800">
                <a:solidFill>
                  <a:srgbClr val="3F4B4F"/>
                </a:solidFill>
                <a:latin typeface="Arial" pitchFamily="34" charset="0"/>
                <a:ea typeface="Arial" pitchFamily="34" charset="-122"/>
                <a:cs typeface="Arial" pitchFamily="34" charset="-120"/>
              </a:rPr>
              <a:t>Phthalates and SCCPs in older PVC</a:t>
            </a:r>
            <a:endParaRPr lang="en-US" sz="1800"/>
          </a:p>
          <a:p>
            <a:pPr marL="0" indent="0">
              <a:lnSpc>
                <a:spcPts val="1620"/>
              </a:lnSpc>
              <a:buSzPct val="100000"/>
              <a:buNone/>
            </a:pPr>
            <a:endParaRPr lang="en-US"/>
          </a:p>
          <a:p>
            <a:endParaRPr lang="de-DE"/>
          </a:p>
        </p:txBody>
      </p:sp>
      <p:sp>
        <p:nvSpPr>
          <p:cNvPr id="14" name="Text Placeholder 13">
            <a:extLst>
              <a:ext uri="{FF2B5EF4-FFF2-40B4-BE49-F238E27FC236}">
                <a16:creationId xmlns:a16="http://schemas.microsoft.com/office/drawing/2014/main" id="{5E21B9E8-74D4-2C39-6FD4-D23CB47CE020}"/>
              </a:ext>
            </a:extLst>
          </p:cNvPr>
          <p:cNvSpPr>
            <a:spLocks noGrp="1"/>
          </p:cNvSpPr>
          <p:nvPr>
            <p:ph type="body" idx="13"/>
          </p:nvPr>
        </p:nvSpPr>
        <p:spPr/>
        <p:txBody>
          <a:bodyPr/>
          <a:lstStyle/>
          <a:p>
            <a:endParaRPr lang="de-DE"/>
          </a:p>
        </p:txBody>
      </p:sp>
      <p:sp>
        <p:nvSpPr>
          <p:cNvPr id="3" name="Text 9">
            <a:extLst>
              <a:ext uri="{FF2B5EF4-FFF2-40B4-BE49-F238E27FC236}">
                <a16:creationId xmlns:a16="http://schemas.microsoft.com/office/drawing/2014/main" id="{92D10267-163E-C60A-1FAC-02F762DCAD57}"/>
              </a:ext>
            </a:extLst>
          </p:cNvPr>
          <p:cNvSpPr/>
          <p:nvPr/>
        </p:nvSpPr>
        <p:spPr>
          <a:xfrm>
            <a:off x="8571123" y="2199395"/>
            <a:ext cx="3316077" cy="1854812"/>
          </a:xfrm>
          <a:prstGeom prst="roundRect">
            <a:avLst>
              <a:gd name="adj" fmla="val 10417"/>
            </a:avLst>
          </a:prstGeom>
          <a:ln/>
        </p:spPr>
        <p:style>
          <a:lnRef idx="2">
            <a:schemeClr val="accent1"/>
          </a:lnRef>
          <a:fillRef idx="1">
            <a:schemeClr val="lt1"/>
          </a:fillRef>
          <a:effectRef idx="0">
            <a:schemeClr val="accent1"/>
          </a:effectRef>
          <a:fontRef idx="minor">
            <a:schemeClr val="dk1"/>
          </a:fontRef>
        </p:style>
        <p:txBody>
          <a:bodyPr wrap="square" lIns="155482" tIns="130082" rIns="0" bIns="104682" rtlCol="0" anchor="t">
            <a:normAutofit/>
          </a:bodyPr>
          <a:lstStyle/>
          <a:p>
            <a:pPr marL="0" indent="0" algn="l">
              <a:lnSpc>
                <a:spcPts val="1680"/>
              </a:lnSpc>
              <a:buNone/>
            </a:pPr>
            <a:r>
              <a:rPr lang="en-US" b="1">
                <a:solidFill>
                  <a:srgbClr val="FF0000"/>
                </a:solidFill>
                <a:latin typeface="Arial" pitchFamily="34" charset="0"/>
                <a:ea typeface="Arial" pitchFamily="34" charset="-122"/>
                <a:cs typeface="Arial" pitchFamily="34" charset="-120"/>
              </a:rPr>
              <a:t>Question to stakeholders:</a:t>
            </a:r>
            <a:r>
              <a:rPr lang="en-US">
                <a:solidFill>
                  <a:srgbClr val="FF0000"/>
                </a:solidFill>
                <a:latin typeface="Arial" pitchFamily="34" charset="0"/>
                <a:ea typeface="Arial" pitchFamily="34" charset="-122"/>
                <a:cs typeface="Arial" pitchFamily="34" charset="-120"/>
              </a:rPr>
              <a:t> which of these hinder recycling in practice? </a:t>
            </a:r>
          </a:p>
          <a:p>
            <a:pPr marL="0" indent="0" algn="l">
              <a:lnSpc>
                <a:spcPts val="1680"/>
              </a:lnSpc>
              <a:buNone/>
            </a:pPr>
            <a:endParaRPr lang="en-US">
              <a:solidFill>
                <a:srgbClr val="FF0000"/>
              </a:solidFill>
              <a:latin typeface="Arial" pitchFamily="34" charset="0"/>
              <a:ea typeface="Arial" pitchFamily="34" charset="-122"/>
              <a:cs typeface="Arial" pitchFamily="34" charset="-120"/>
            </a:endParaRPr>
          </a:p>
          <a:p>
            <a:pPr marL="0" indent="0" algn="l">
              <a:lnSpc>
                <a:spcPts val="1680"/>
              </a:lnSpc>
              <a:buNone/>
            </a:pPr>
            <a:r>
              <a:rPr lang="en-US">
                <a:solidFill>
                  <a:srgbClr val="FF0000"/>
                </a:solidFill>
                <a:latin typeface="Arial" pitchFamily="34" charset="0"/>
                <a:ea typeface="Arial" pitchFamily="34" charset="-122"/>
                <a:cs typeface="Arial" pitchFamily="34" charset="-120"/>
              </a:rPr>
              <a:t>Are there other substances to take into account?</a:t>
            </a:r>
            <a:endParaRPr lang="en-US">
              <a:solidFill>
                <a:srgbClr val="FF0000"/>
              </a:solidFill>
            </a:endParaRPr>
          </a:p>
        </p:txBody>
      </p:sp>
    </p:spTree>
    <p:extLst>
      <p:ext uri="{BB962C8B-B14F-4D97-AF65-F5344CB8AC3E}">
        <p14:creationId xmlns:p14="http://schemas.microsoft.com/office/powerpoint/2010/main" val="10132198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A58F-8A93-4F83-DA29-F615ED2BEA48}"/>
              </a:ext>
            </a:extLst>
          </p:cNvPr>
          <p:cNvSpPr>
            <a:spLocks noGrp="1"/>
          </p:cNvSpPr>
          <p:nvPr>
            <p:ph type="title"/>
          </p:nvPr>
        </p:nvSpPr>
        <p:spPr/>
        <p:txBody>
          <a:bodyPr/>
          <a:lstStyle/>
          <a:p>
            <a:r>
              <a:rPr lang="de-DE"/>
              <a:t>ESPR </a:t>
            </a:r>
            <a:r>
              <a:rPr lang="de-DE" err="1"/>
              <a:t>Aspects</a:t>
            </a:r>
            <a:endParaRPr lang="de-DE"/>
          </a:p>
        </p:txBody>
      </p:sp>
      <p:sp>
        <p:nvSpPr>
          <p:cNvPr id="4" name="Text Placeholder 3">
            <a:extLst>
              <a:ext uri="{FF2B5EF4-FFF2-40B4-BE49-F238E27FC236}">
                <a16:creationId xmlns:a16="http://schemas.microsoft.com/office/drawing/2014/main" id="{FFAF07A0-F2D3-F9A3-5A72-D85886966875}"/>
              </a:ext>
            </a:extLst>
          </p:cNvPr>
          <p:cNvSpPr>
            <a:spLocks noGrp="1"/>
          </p:cNvSpPr>
          <p:nvPr>
            <p:ph type="body" idx="13"/>
          </p:nvPr>
        </p:nvSpPr>
        <p:spPr/>
        <p:txBody>
          <a:bodyPr/>
          <a:lstStyle/>
          <a:p>
            <a:r>
              <a:rPr lang="de-DE"/>
              <a:t>Clusters </a:t>
            </a:r>
            <a:r>
              <a:rPr lang="de-DE" err="1"/>
              <a:t>taken</a:t>
            </a:r>
            <a:r>
              <a:rPr lang="de-DE"/>
              <a:t> </a:t>
            </a:r>
            <a:r>
              <a:rPr lang="de-DE" err="1"/>
              <a:t>forward</a:t>
            </a:r>
            <a:r>
              <a:rPr lang="de-DE"/>
              <a:t> </a:t>
            </a:r>
            <a:r>
              <a:rPr lang="de-DE" err="1"/>
              <a:t>from</a:t>
            </a:r>
            <a:r>
              <a:rPr lang="de-DE"/>
              <a:t> Task 1 </a:t>
            </a:r>
            <a:r>
              <a:rPr lang="de-DE" err="1"/>
              <a:t>to</a:t>
            </a:r>
            <a:r>
              <a:rPr lang="de-DE"/>
              <a:t> </a:t>
            </a:r>
            <a:r>
              <a:rPr lang="de-DE" err="1"/>
              <a:t>assess</a:t>
            </a:r>
            <a:r>
              <a:rPr lang="de-DE"/>
              <a:t> </a:t>
            </a:r>
            <a:r>
              <a:rPr lang="de-DE" err="1"/>
              <a:t>technical</a:t>
            </a:r>
            <a:r>
              <a:rPr lang="de-DE"/>
              <a:t> </a:t>
            </a:r>
            <a:r>
              <a:rPr lang="de-DE" err="1"/>
              <a:t>viability</a:t>
            </a:r>
            <a:endParaRPr lang="de-DE"/>
          </a:p>
        </p:txBody>
      </p:sp>
      <p:graphicFrame>
        <p:nvGraphicFramePr>
          <p:cNvPr id="7" name="Table 0">
            <a:extLst>
              <a:ext uri="{FF2B5EF4-FFF2-40B4-BE49-F238E27FC236}">
                <a16:creationId xmlns:a16="http://schemas.microsoft.com/office/drawing/2014/main" id="{4536D1D3-4164-2E6A-D47F-423B63A38E6F}"/>
              </a:ext>
            </a:extLst>
          </p:cNvPr>
          <p:cNvGraphicFramePr>
            <a:graphicFrameLocks noGrp="1"/>
          </p:cNvGraphicFramePr>
          <p:nvPr>
            <p:extLst>
              <p:ext uri="{D42A27DB-BD31-4B8C-83A1-F6EECF244321}">
                <p14:modId xmlns:p14="http://schemas.microsoft.com/office/powerpoint/2010/main" val="1287859228"/>
              </p:ext>
            </p:extLst>
          </p:nvPr>
        </p:nvGraphicFramePr>
        <p:xfrm>
          <a:off x="1154273" y="1619490"/>
          <a:ext cx="10137026" cy="4755280"/>
        </p:xfrm>
        <a:graphic>
          <a:graphicData uri="http://schemas.openxmlformats.org/drawingml/2006/table">
            <a:tbl>
              <a:tblPr>
                <a:tableStyleId>{BC89EF96-8CEA-46FF-86C4-4CE0E7609802}</a:tableStyleId>
              </a:tblPr>
              <a:tblGrid>
                <a:gridCol w="2230146">
                  <a:extLst>
                    <a:ext uri="{9D8B030D-6E8A-4147-A177-3AD203B41FA5}">
                      <a16:colId xmlns:a16="http://schemas.microsoft.com/office/drawing/2014/main" val="20000"/>
                    </a:ext>
                  </a:extLst>
                </a:gridCol>
                <a:gridCol w="1926035">
                  <a:extLst>
                    <a:ext uri="{9D8B030D-6E8A-4147-A177-3AD203B41FA5}">
                      <a16:colId xmlns:a16="http://schemas.microsoft.com/office/drawing/2014/main" val="20001"/>
                    </a:ext>
                  </a:extLst>
                </a:gridCol>
                <a:gridCol w="1926035">
                  <a:extLst>
                    <a:ext uri="{9D8B030D-6E8A-4147-A177-3AD203B41FA5}">
                      <a16:colId xmlns:a16="http://schemas.microsoft.com/office/drawing/2014/main" val="20002"/>
                    </a:ext>
                  </a:extLst>
                </a:gridCol>
                <a:gridCol w="1926035">
                  <a:extLst>
                    <a:ext uri="{9D8B030D-6E8A-4147-A177-3AD203B41FA5}">
                      <a16:colId xmlns:a16="http://schemas.microsoft.com/office/drawing/2014/main" val="20003"/>
                    </a:ext>
                  </a:extLst>
                </a:gridCol>
                <a:gridCol w="2128775">
                  <a:extLst>
                    <a:ext uri="{9D8B030D-6E8A-4147-A177-3AD203B41FA5}">
                      <a16:colId xmlns:a16="http://schemas.microsoft.com/office/drawing/2014/main" val="20004"/>
                    </a:ext>
                  </a:extLst>
                </a:gridCol>
              </a:tblGrid>
              <a:tr h="508113">
                <a:tc>
                  <a:txBody>
                    <a:bodyPr/>
                    <a:lstStyle/>
                    <a:p>
                      <a:pPr marL="0" indent="0">
                        <a:lnSpc>
                          <a:spcPts val="1680"/>
                        </a:lnSpc>
                        <a:buNone/>
                      </a:pPr>
                      <a:r>
                        <a:rPr lang="en-US" sz="1600" b="1">
                          <a:solidFill>
                            <a:srgbClr val="1E2B2F"/>
                          </a:solidFill>
                        </a:rPr>
                        <a:t>Cluster</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Environmental potential</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Technical feasibility</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Market dynamics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b="1">
                          <a:solidFill>
                            <a:srgbClr val="1E2B2F"/>
                          </a:solidFill>
                        </a:rPr>
                        <a:t>Standards basis</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0"/>
                  </a:ext>
                </a:extLst>
              </a:tr>
              <a:tr h="757655">
                <a:tc>
                  <a:txBody>
                    <a:bodyPr/>
                    <a:lstStyle/>
                    <a:p>
                      <a:pPr marL="0" indent="0">
                        <a:lnSpc>
                          <a:spcPts val="1680"/>
                        </a:lnSpc>
                        <a:buNone/>
                      </a:pPr>
                      <a:r>
                        <a:rPr lang="en-US" sz="1600">
                          <a:solidFill>
                            <a:srgbClr val="1E2B2F"/>
                          </a:solidFill>
                        </a:rPr>
                        <a:t>Durability and reliability</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High: avoids early replacement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Test methods exist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Use often shorter than technical life</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EN 1728, 1730, 16122, 12520, 16139</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1"/>
                  </a:ext>
                </a:extLst>
              </a:tr>
              <a:tr h="757655">
                <a:tc>
                  <a:txBody>
                    <a:bodyPr/>
                    <a:lstStyle/>
                    <a:p>
                      <a:pPr marL="0" indent="0">
                        <a:lnSpc>
                          <a:spcPts val="1680"/>
                        </a:lnSpc>
                        <a:buNone/>
                      </a:pPr>
                      <a:r>
                        <a:rPr lang="en-US" sz="1600">
                          <a:solidFill>
                            <a:srgbClr val="1E2B2F"/>
                          </a:solidFill>
                        </a:rPr>
                        <a:t>Maintenance and repairability</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Extends lifepan</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Needs design shift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Self-repair dominant; labour costly</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CEN WG10 method in development</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2"/>
                  </a:ext>
                </a:extLst>
              </a:tr>
              <a:tr h="1119287">
                <a:tc>
                  <a:txBody>
                    <a:bodyPr/>
                    <a:lstStyle/>
                    <a:p>
                      <a:pPr marL="0" indent="0">
                        <a:lnSpc>
                          <a:spcPts val="1680"/>
                        </a:lnSpc>
                        <a:buNone/>
                      </a:pPr>
                      <a:r>
                        <a:rPr lang="en-US" sz="1600">
                          <a:solidFill>
                            <a:srgbClr val="1E2B2F"/>
                          </a:solidFill>
                        </a:rPr>
                        <a:t>Disassembly and modularity</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Enables the other clusters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Practised in flat-pack, office, but re-assembly is not the same as disassembly</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Joint choice drives cost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EN 17902:2023 (criteria only)</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3"/>
                  </a:ext>
                </a:extLst>
              </a:tr>
              <a:tr h="757655">
                <a:tc>
                  <a:txBody>
                    <a:bodyPr/>
                    <a:lstStyle/>
                    <a:p>
                      <a:pPr marL="0" indent="0">
                        <a:lnSpc>
                          <a:spcPts val="1680"/>
                        </a:lnSpc>
                        <a:buNone/>
                      </a:pPr>
                      <a:r>
                        <a:rPr lang="en-US" sz="1600">
                          <a:solidFill>
                            <a:srgbClr val="1E2B2F"/>
                          </a:solidFill>
                        </a:rPr>
                        <a:t>Recyclability and recycled content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Less landfill, less virgin input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Material- and MS-dependent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Scrap and wood competition</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EN 45555 (generic); ISO 22095</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4"/>
                  </a:ext>
                </a:extLst>
              </a:tr>
              <a:tr h="757655">
                <a:tc>
                  <a:txBody>
                    <a:bodyPr/>
                    <a:lstStyle/>
                    <a:p>
                      <a:pPr marL="0" indent="0">
                        <a:lnSpc>
                          <a:spcPts val="1680"/>
                        </a:lnSpc>
                        <a:buNone/>
                      </a:pPr>
                      <a:r>
                        <a:rPr lang="en-US" sz="1600">
                          <a:solidFill>
                            <a:srgbClr val="1E2B2F"/>
                          </a:solidFill>
                        </a:rPr>
                        <a:t>Resource efficiency, bio-based</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Lower embodied impact</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Lightweighting in use</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Led by large producers</a:t>
                      </a:r>
                      <a:endParaRPr lang="en-US" sz="1600">
                        <a:latin typeface="Arial" charset="0"/>
                        <a:ea typeface="Arial" charset="0"/>
                        <a:cs typeface="Arial" charset="0"/>
                      </a:endParaRPr>
                    </a:p>
                  </a:txBody>
                  <a:tcPr marL="53340" marR="53340" marT="53340" marB="53340"/>
                </a:tc>
                <a:tc>
                  <a:txBody>
                    <a:bodyPr/>
                    <a:lstStyle/>
                    <a:p>
                      <a:pPr marL="0" indent="0">
                        <a:lnSpc>
                          <a:spcPts val="1680"/>
                        </a:lnSpc>
                        <a:buNone/>
                      </a:pPr>
                      <a:r>
                        <a:rPr lang="en-US" sz="1600">
                          <a:solidFill>
                            <a:srgbClr val="1E2B2F"/>
                          </a:solidFill>
                        </a:rPr>
                        <a:t>LCA/EPD; no furniture PEFCR</a:t>
                      </a:r>
                      <a:endParaRPr lang="en-US" sz="1600">
                        <a:latin typeface="Arial" charset="0"/>
                        <a:ea typeface="Arial" charset="0"/>
                        <a:cs typeface="Arial" charset="0"/>
                      </a:endParaRPr>
                    </a:p>
                  </a:txBody>
                  <a:tcPr marL="53340" marR="53340" marT="53340" marB="5334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036307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1AD4-31E4-16C9-F356-4B770A4395D1}"/>
              </a:ext>
            </a:extLst>
          </p:cNvPr>
          <p:cNvSpPr>
            <a:spLocks noGrp="1"/>
          </p:cNvSpPr>
          <p:nvPr>
            <p:ph type="title"/>
          </p:nvPr>
        </p:nvSpPr>
        <p:spPr/>
        <p:txBody>
          <a:bodyPr/>
          <a:lstStyle/>
          <a:p>
            <a:r>
              <a:rPr lang="de-DE"/>
              <a:t>ESPR </a:t>
            </a:r>
            <a:r>
              <a:rPr lang="de-DE" err="1"/>
              <a:t>Aspects</a:t>
            </a:r>
            <a:endParaRPr lang="de-DE"/>
          </a:p>
        </p:txBody>
      </p:sp>
      <p:sp>
        <p:nvSpPr>
          <p:cNvPr id="4" name="Text Placeholder 3">
            <a:extLst>
              <a:ext uri="{FF2B5EF4-FFF2-40B4-BE49-F238E27FC236}">
                <a16:creationId xmlns:a16="http://schemas.microsoft.com/office/drawing/2014/main" id="{1E4E0B05-F42A-CD24-EA81-58DDEDFC91E2}"/>
              </a:ext>
            </a:extLst>
          </p:cNvPr>
          <p:cNvSpPr>
            <a:spLocks noGrp="1"/>
          </p:cNvSpPr>
          <p:nvPr>
            <p:ph type="body" idx="13"/>
          </p:nvPr>
        </p:nvSpPr>
        <p:spPr/>
        <p:txBody>
          <a:bodyPr/>
          <a:lstStyle/>
          <a:p>
            <a:endParaRPr lang="de-DE"/>
          </a:p>
        </p:txBody>
      </p:sp>
      <p:graphicFrame>
        <p:nvGraphicFramePr>
          <p:cNvPr id="5" name="Table 0">
            <a:extLst>
              <a:ext uri="{FF2B5EF4-FFF2-40B4-BE49-F238E27FC236}">
                <a16:creationId xmlns:a16="http://schemas.microsoft.com/office/drawing/2014/main" id="{AC83BD72-B474-692E-9317-E962EB4F92B2}"/>
              </a:ext>
            </a:extLst>
          </p:cNvPr>
          <p:cNvGraphicFramePr>
            <a:graphicFrameLocks noGrp="1"/>
          </p:cNvGraphicFramePr>
          <p:nvPr>
            <p:extLst>
              <p:ext uri="{D42A27DB-BD31-4B8C-83A1-F6EECF244321}">
                <p14:modId xmlns:p14="http://schemas.microsoft.com/office/powerpoint/2010/main" val="2992799941"/>
              </p:ext>
            </p:extLst>
          </p:nvPr>
        </p:nvGraphicFramePr>
        <p:xfrm>
          <a:off x="824230" y="1710687"/>
          <a:ext cx="10655346" cy="4341365"/>
        </p:xfrm>
        <a:graphic>
          <a:graphicData uri="http://schemas.openxmlformats.org/drawingml/2006/table">
            <a:tbl>
              <a:tblPr>
                <a:tableStyleId>{BC89EF96-8CEA-46FF-86C4-4CE0E7609802}</a:tableStyleId>
              </a:tblPr>
              <a:tblGrid>
                <a:gridCol w="2131069">
                  <a:extLst>
                    <a:ext uri="{9D8B030D-6E8A-4147-A177-3AD203B41FA5}">
                      <a16:colId xmlns:a16="http://schemas.microsoft.com/office/drawing/2014/main" val="20000"/>
                    </a:ext>
                  </a:extLst>
                </a:gridCol>
                <a:gridCol w="2983497">
                  <a:extLst>
                    <a:ext uri="{9D8B030D-6E8A-4147-A177-3AD203B41FA5}">
                      <a16:colId xmlns:a16="http://schemas.microsoft.com/office/drawing/2014/main" val="20001"/>
                    </a:ext>
                  </a:extLst>
                </a:gridCol>
                <a:gridCol w="2770390">
                  <a:extLst>
                    <a:ext uri="{9D8B030D-6E8A-4147-A177-3AD203B41FA5}">
                      <a16:colId xmlns:a16="http://schemas.microsoft.com/office/drawing/2014/main" val="20002"/>
                    </a:ext>
                  </a:extLst>
                </a:gridCol>
                <a:gridCol w="2770390">
                  <a:extLst>
                    <a:ext uri="{9D8B030D-6E8A-4147-A177-3AD203B41FA5}">
                      <a16:colId xmlns:a16="http://schemas.microsoft.com/office/drawing/2014/main" val="20003"/>
                    </a:ext>
                  </a:extLst>
                </a:gridCol>
              </a:tblGrid>
              <a:tr h="477590">
                <a:tc>
                  <a:txBody>
                    <a:bodyPr/>
                    <a:lstStyle/>
                    <a:p>
                      <a:pPr marL="0" indent="0">
                        <a:lnSpc>
                          <a:spcPts val="1680"/>
                        </a:lnSpc>
                        <a:buNone/>
                      </a:pPr>
                      <a:r>
                        <a:rPr lang="en-US" sz="1800" b="1">
                          <a:solidFill>
                            <a:srgbClr val="1E2B2F"/>
                          </a:solidFill>
                        </a:rPr>
                        <a:t>Cluster</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b="1">
                          <a:solidFill>
                            <a:srgbClr val="1E2B2F"/>
                          </a:solidFill>
                        </a:rPr>
                        <a:t>Task 1-4 finding</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b="1">
                          <a:solidFill>
                            <a:srgbClr val="1E2B2F"/>
                          </a:solidFill>
                        </a:rPr>
                        <a:t>Consideration</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b="1">
                          <a:solidFill>
                            <a:srgbClr val="1E2B2F"/>
                          </a:solidFill>
                        </a:rPr>
                        <a:t>Questions </a:t>
                      </a:r>
                      <a:endParaRPr lang="en-US" sz="1800">
                        <a:latin typeface="Arial" charset="0"/>
                        <a:ea typeface="Arial" charset="0"/>
                        <a:cs typeface="Arial" charset="0"/>
                      </a:endParaRPr>
                    </a:p>
                  </a:txBody>
                  <a:tcPr marL="53340" marR="53340" marT="53340" marB="53340" anchor="ctr"/>
                </a:tc>
                <a:extLst>
                  <a:ext uri="{0D108BD9-81ED-4DB2-BD59-A6C34878D82A}">
                    <a16:rowId xmlns:a16="http://schemas.microsoft.com/office/drawing/2014/main" val="10000"/>
                  </a:ext>
                </a:extLst>
              </a:tr>
              <a:tr h="785005">
                <a:tc>
                  <a:txBody>
                    <a:bodyPr/>
                    <a:lstStyle/>
                    <a:p>
                      <a:pPr marL="0" indent="0">
                        <a:lnSpc>
                          <a:spcPts val="1680"/>
                        </a:lnSpc>
                        <a:buNone/>
                      </a:pPr>
                      <a:r>
                        <a:rPr lang="en-US" sz="1800">
                          <a:solidFill>
                            <a:srgbClr val="1E2B2F"/>
                          </a:solidFill>
                        </a:rPr>
                        <a:t>Durability, reliability</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EN tests mature; upholstery excluded</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Target reasons for premature disposal: moves, covers, surfaces</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FF0000"/>
                          </a:solidFill>
                        </a:rPr>
                        <a:t>Which part is most important for causing product failure?</a:t>
                      </a:r>
                      <a:endParaRPr lang="en-US" sz="1800">
                        <a:solidFill>
                          <a:srgbClr val="FF0000"/>
                        </a:solidFill>
                        <a:latin typeface="Arial" charset="0"/>
                        <a:ea typeface="Arial" charset="0"/>
                        <a:cs typeface="Arial" charset="0"/>
                      </a:endParaRPr>
                    </a:p>
                  </a:txBody>
                  <a:tcPr marL="53340" marR="53340" marT="53340" marB="53340" anchor="ctr"/>
                </a:tc>
                <a:extLst>
                  <a:ext uri="{0D108BD9-81ED-4DB2-BD59-A6C34878D82A}">
                    <a16:rowId xmlns:a16="http://schemas.microsoft.com/office/drawing/2014/main" val="10001"/>
                  </a:ext>
                </a:extLst>
              </a:tr>
              <a:tr h="477590">
                <a:tc>
                  <a:txBody>
                    <a:bodyPr/>
                    <a:lstStyle/>
                    <a:p>
                      <a:pPr marL="0" indent="0">
                        <a:lnSpc>
                          <a:spcPts val="1680"/>
                        </a:lnSpc>
                        <a:buNone/>
                      </a:pPr>
                      <a:r>
                        <a:rPr lang="en-US" sz="1800">
                          <a:solidFill>
                            <a:srgbClr val="1E2B2F"/>
                          </a:solidFill>
                        </a:rPr>
                        <a:t>Repair, maintenance</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78% of repairs are self-repairs</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Common tools, target main wear parts only</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FF0000"/>
                          </a:solidFill>
                        </a:rPr>
                        <a:t>Priority repair parts per base case?</a:t>
                      </a:r>
                      <a:endParaRPr lang="en-US" sz="1800">
                        <a:solidFill>
                          <a:srgbClr val="FF0000"/>
                        </a:solidFill>
                        <a:latin typeface="Arial" charset="0"/>
                        <a:ea typeface="Arial" charset="0"/>
                        <a:cs typeface="Arial" charset="0"/>
                      </a:endParaRPr>
                    </a:p>
                  </a:txBody>
                  <a:tcPr marL="53340" marR="53340" marT="53340" marB="53340" anchor="ctr"/>
                </a:tc>
                <a:extLst>
                  <a:ext uri="{0D108BD9-81ED-4DB2-BD59-A6C34878D82A}">
                    <a16:rowId xmlns:a16="http://schemas.microsoft.com/office/drawing/2014/main" val="10002"/>
                  </a:ext>
                </a:extLst>
              </a:tr>
              <a:tr h="785005">
                <a:tc>
                  <a:txBody>
                    <a:bodyPr/>
                    <a:lstStyle/>
                    <a:p>
                      <a:pPr marL="0" indent="0">
                        <a:lnSpc>
                          <a:spcPts val="1680"/>
                        </a:lnSpc>
                        <a:buNone/>
                      </a:pPr>
                      <a:r>
                        <a:rPr lang="en-US" sz="1800">
                          <a:solidFill>
                            <a:srgbClr val="1E2B2F"/>
                          </a:solidFill>
                        </a:rPr>
                        <a:t>Upgradeability, modularity, DfD</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EN 17902: criteria, no thresholds</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Disassembly cycles per material substrate</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FF0000"/>
                          </a:solidFill>
                        </a:rPr>
                        <a:t>Cycles survived by panel type?</a:t>
                      </a:r>
                      <a:endParaRPr lang="en-US" sz="1800">
                        <a:solidFill>
                          <a:srgbClr val="FF0000"/>
                        </a:solidFill>
                        <a:latin typeface="Arial" charset="0"/>
                        <a:ea typeface="Arial" charset="0"/>
                        <a:cs typeface="Arial" charset="0"/>
                      </a:endParaRPr>
                    </a:p>
                  </a:txBody>
                  <a:tcPr marL="53340" marR="53340" marT="53340" marB="53340" anchor="ctr"/>
                </a:tc>
                <a:extLst>
                  <a:ext uri="{0D108BD9-81ED-4DB2-BD59-A6C34878D82A}">
                    <a16:rowId xmlns:a16="http://schemas.microsoft.com/office/drawing/2014/main" val="10003"/>
                  </a:ext>
                </a:extLst>
              </a:tr>
              <a:tr h="785005">
                <a:tc>
                  <a:txBody>
                    <a:bodyPr/>
                    <a:lstStyle/>
                    <a:p>
                      <a:pPr marL="0" indent="0">
                        <a:lnSpc>
                          <a:spcPts val="1680"/>
                        </a:lnSpc>
                        <a:buNone/>
                      </a:pPr>
                      <a:r>
                        <a:rPr lang="en-US" sz="1800">
                          <a:solidFill>
                            <a:srgbClr val="1E2B2F"/>
                          </a:solidFill>
                        </a:rPr>
                        <a:t>Recyclability, recycled content</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Feasibility set by stream and Member State infrastructure/policy</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Thresholds per material stream</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FF0000"/>
                          </a:solidFill>
                        </a:rPr>
                        <a:t>Accounting method mostly chain of custody mass balance; wood cascades?</a:t>
                      </a:r>
                      <a:endParaRPr lang="en-US" sz="1800">
                        <a:solidFill>
                          <a:srgbClr val="FF0000"/>
                        </a:solidFill>
                        <a:latin typeface="Arial" charset="0"/>
                        <a:ea typeface="Arial" charset="0"/>
                        <a:cs typeface="Arial" charset="0"/>
                      </a:endParaRPr>
                    </a:p>
                  </a:txBody>
                  <a:tcPr marL="53340" marR="53340" marT="53340" marB="53340" anchor="ctr"/>
                </a:tc>
                <a:extLst>
                  <a:ext uri="{0D108BD9-81ED-4DB2-BD59-A6C34878D82A}">
                    <a16:rowId xmlns:a16="http://schemas.microsoft.com/office/drawing/2014/main" val="10004"/>
                  </a:ext>
                </a:extLst>
              </a:tr>
              <a:tr h="785005">
                <a:tc>
                  <a:txBody>
                    <a:bodyPr/>
                    <a:lstStyle/>
                    <a:p>
                      <a:pPr marL="0" indent="0">
                        <a:lnSpc>
                          <a:spcPts val="1680"/>
                        </a:lnSpc>
                        <a:buNone/>
                      </a:pPr>
                      <a:r>
                        <a:rPr lang="en-US" sz="1800">
                          <a:solidFill>
                            <a:srgbClr val="1E2B2F"/>
                          </a:solidFill>
                        </a:rPr>
                        <a:t>Resource efficiency, bio-based</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No furniture PEFCR; EPDs not comparable</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1E2B2F"/>
                          </a:solidFill>
                        </a:rPr>
                        <a:t>Mass cap could cut durability</a:t>
                      </a:r>
                      <a:endParaRPr lang="en-US" sz="1800">
                        <a:latin typeface="Arial" charset="0"/>
                        <a:ea typeface="Arial" charset="0"/>
                        <a:cs typeface="Arial" charset="0"/>
                      </a:endParaRPr>
                    </a:p>
                  </a:txBody>
                  <a:tcPr marL="53340" marR="53340" marT="53340" marB="53340" anchor="ctr"/>
                </a:tc>
                <a:tc>
                  <a:txBody>
                    <a:bodyPr/>
                    <a:lstStyle/>
                    <a:p>
                      <a:pPr marL="0" indent="0">
                        <a:lnSpc>
                          <a:spcPts val="1680"/>
                        </a:lnSpc>
                        <a:buNone/>
                      </a:pPr>
                      <a:r>
                        <a:rPr lang="en-US" sz="1800">
                          <a:solidFill>
                            <a:srgbClr val="FF0000"/>
                          </a:solidFill>
                        </a:rPr>
                        <a:t>Data linking mass to service life?</a:t>
                      </a:r>
                      <a:endParaRPr lang="en-US" sz="1800">
                        <a:solidFill>
                          <a:srgbClr val="FF0000"/>
                        </a:solidFill>
                        <a:latin typeface="Arial" charset="0"/>
                        <a:ea typeface="Arial" charset="0"/>
                        <a:cs typeface="Arial" charset="0"/>
                      </a:endParaRPr>
                    </a:p>
                  </a:txBody>
                  <a:tcPr marL="53340" marR="53340" marT="53340" marB="5334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508961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CB79-7BC7-5C9F-02F5-512284CE067D}"/>
              </a:ext>
            </a:extLst>
          </p:cNvPr>
          <p:cNvSpPr>
            <a:spLocks noGrp="1"/>
          </p:cNvSpPr>
          <p:nvPr>
            <p:ph type="title"/>
          </p:nvPr>
        </p:nvSpPr>
        <p:spPr/>
        <p:txBody>
          <a:bodyPr/>
          <a:lstStyle/>
          <a:p>
            <a:r>
              <a:rPr lang="de-DE"/>
              <a:t>ESPR </a:t>
            </a:r>
            <a:r>
              <a:rPr lang="de-DE" err="1"/>
              <a:t>Aspects</a:t>
            </a:r>
            <a:endParaRPr lang="de-DE"/>
          </a:p>
        </p:txBody>
      </p:sp>
      <p:sp>
        <p:nvSpPr>
          <p:cNvPr id="3" name="Content Placeholder 2">
            <a:extLst>
              <a:ext uri="{FF2B5EF4-FFF2-40B4-BE49-F238E27FC236}">
                <a16:creationId xmlns:a16="http://schemas.microsoft.com/office/drawing/2014/main" id="{74561E4D-E9AB-0E36-3755-BA393A5D4CD7}"/>
              </a:ext>
            </a:extLst>
          </p:cNvPr>
          <p:cNvSpPr>
            <a:spLocks noGrp="1"/>
          </p:cNvSpPr>
          <p:nvPr>
            <p:ph idx="1"/>
          </p:nvPr>
        </p:nvSpPr>
        <p:spPr/>
        <p:txBody>
          <a:bodyPr/>
          <a:lstStyle/>
          <a:p>
            <a:r>
              <a:rPr lang="de-DE" b="1"/>
              <a:t>The </a:t>
            </a:r>
            <a:r>
              <a:rPr lang="de-DE" b="1" err="1"/>
              <a:t>problematic</a:t>
            </a:r>
            <a:r>
              <a:rPr lang="de-DE" b="1"/>
              <a:t> EoL </a:t>
            </a:r>
            <a:r>
              <a:rPr lang="de-DE" b="1" err="1"/>
              <a:t>fractions</a:t>
            </a:r>
            <a:r>
              <a:rPr lang="de-DE" b="1"/>
              <a:t> </a:t>
            </a:r>
            <a:r>
              <a:rPr lang="de-DE" b="1" err="1"/>
              <a:t>are</a:t>
            </a:r>
            <a:r>
              <a:rPr lang="de-DE" b="1"/>
              <a:t> </a:t>
            </a:r>
            <a:r>
              <a:rPr lang="de-DE" b="1" err="1"/>
              <a:t>composites</a:t>
            </a:r>
            <a:r>
              <a:rPr lang="de-DE" b="1"/>
              <a:t>.</a:t>
            </a:r>
          </a:p>
          <a:p>
            <a:pPr lvl="1"/>
            <a:r>
              <a:rPr lang="de-DE" err="1"/>
              <a:t>Metals</a:t>
            </a:r>
            <a:r>
              <a:rPr lang="de-DE"/>
              <a:t> and mono-material </a:t>
            </a:r>
            <a:r>
              <a:rPr lang="de-DE" err="1"/>
              <a:t>plastics</a:t>
            </a:r>
            <a:r>
              <a:rPr lang="de-DE"/>
              <a:t> recycle </a:t>
            </a:r>
            <a:r>
              <a:rPr lang="de-DE" err="1"/>
              <a:t>well</a:t>
            </a:r>
            <a:r>
              <a:rPr lang="de-DE"/>
              <a:t>. </a:t>
            </a:r>
          </a:p>
          <a:p>
            <a:pPr lvl="1"/>
            <a:r>
              <a:rPr lang="de-DE" err="1"/>
              <a:t>Foam</a:t>
            </a:r>
            <a:r>
              <a:rPr lang="de-DE"/>
              <a:t> and textile/</a:t>
            </a:r>
            <a:r>
              <a:rPr lang="de-DE" err="1"/>
              <a:t>leather</a:t>
            </a:r>
            <a:r>
              <a:rPr lang="de-DE"/>
              <a:t> </a:t>
            </a:r>
            <a:r>
              <a:rPr lang="de-DE" err="1"/>
              <a:t>layers</a:t>
            </a:r>
            <a:r>
              <a:rPr lang="de-DE"/>
              <a:t> </a:t>
            </a:r>
            <a:r>
              <a:rPr lang="de-DE" err="1"/>
              <a:t>are</a:t>
            </a:r>
            <a:r>
              <a:rPr lang="de-DE"/>
              <a:t> </a:t>
            </a:r>
            <a:r>
              <a:rPr lang="de-DE" err="1"/>
              <a:t>bonded</a:t>
            </a:r>
            <a:r>
              <a:rPr lang="de-DE"/>
              <a:t> and lack </a:t>
            </a:r>
            <a:r>
              <a:rPr lang="de-DE" err="1"/>
              <a:t>recyclate</a:t>
            </a:r>
            <a:r>
              <a:rPr lang="de-DE"/>
              <a:t> </a:t>
            </a:r>
            <a:r>
              <a:rPr lang="de-DE" err="1"/>
              <a:t>markets</a:t>
            </a:r>
            <a:r>
              <a:rPr lang="de-DE"/>
              <a:t>. </a:t>
            </a:r>
          </a:p>
          <a:p>
            <a:pPr lvl="1"/>
            <a:r>
              <a:rPr lang="de-DE"/>
              <a:t>Wood </a:t>
            </a:r>
            <a:r>
              <a:rPr lang="de-DE" err="1"/>
              <a:t>has</a:t>
            </a:r>
            <a:r>
              <a:rPr lang="de-DE"/>
              <a:t> a </a:t>
            </a:r>
            <a:r>
              <a:rPr lang="de-DE" err="1"/>
              <a:t>cascading</a:t>
            </a:r>
            <a:r>
              <a:rPr lang="de-DE"/>
              <a:t> route (solid </a:t>
            </a:r>
            <a:r>
              <a:rPr lang="de-DE" err="1"/>
              <a:t>wood</a:t>
            </a:r>
            <a:r>
              <a:rPr lang="de-DE"/>
              <a:t> </a:t>
            </a:r>
            <a:r>
              <a:rPr lang="de-DE" err="1"/>
              <a:t>to</a:t>
            </a:r>
            <a:r>
              <a:rPr lang="de-DE"/>
              <a:t> </a:t>
            </a:r>
            <a:r>
              <a:rPr lang="de-DE" err="1"/>
              <a:t>particleboard</a:t>
            </a:r>
            <a:r>
              <a:rPr lang="de-DE"/>
              <a:t>), but </a:t>
            </a:r>
            <a:r>
              <a:rPr lang="de-DE" err="1"/>
              <a:t>there</a:t>
            </a:r>
            <a:r>
              <a:rPr lang="de-DE"/>
              <a:t> </a:t>
            </a:r>
            <a:r>
              <a:rPr lang="de-DE" err="1"/>
              <a:t>is</a:t>
            </a:r>
            <a:r>
              <a:rPr lang="de-DE"/>
              <a:t> </a:t>
            </a:r>
            <a:r>
              <a:rPr lang="de-DE" err="1"/>
              <a:t>no</a:t>
            </a:r>
            <a:r>
              <a:rPr lang="de-DE"/>
              <a:t> </a:t>
            </a:r>
            <a:r>
              <a:rPr lang="de-DE" err="1"/>
              <a:t>harmonised</a:t>
            </a:r>
            <a:r>
              <a:rPr lang="de-DE"/>
              <a:t> EU </a:t>
            </a:r>
            <a:r>
              <a:rPr lang="de-DE" err="1"/>
              <a:t>framework</a:t>
            </a:r>
            <a:r>
              <a:rPr lang="de-DE"/>
              <a:t> for it. </a:t>
            </a:r>
            <a:endParaRPr lang="de-DE" i="1"/>
          </a:p>
          <a:p>
            <a:r>
              <a:rPr lang="en-US" b="1"/>
              <a:t>Best Available Technology: </a:t>
            </a:r>
            <a:r>
              <a:rPr lang="en-US"/>
              <a:t>stakeholders converge on reversible mechanical fastening, mono-materials and </a:t>
            </a:r>
            <a:r>
              <a:rPr lang="en-US" err="1"/>
              <a:t>standardised</a:t>
            </a:r>
            <a:r>
              <a:rPr lang="en-US"/>
              <a:t> interchangeable parts. This supports disassembly, repair, modularity and recyclability at the same time.</a:t>
            </a:r>
          </a:p>
          <a:p>
            <a:r>
              <a:rPr lang="de-DE" b="1" err="1"/>
              <a:t>Durability</a:t>
            </a:r>
            <a:r>
              <a:rPr lang="de-DE" b="1"/>
              <a:t> </a:t>
            </a:r>
            <a:r>
              <a:rPr lang="de-DE" b="1" err="1"/>
              <a:t>provides</a:t>
            </a:r>
            <a:r>
              <a:rPr lang="de-DE" b="1"/>
              <a:t> design </a:t>
            </a:r>
            <a:r>
              <a:rPr lang="de-DE" b="1" err="1"/>
              <a:t>constraints</a:t>
            </a:r>
            <a:r>
              <a:rPr lang="de-DE" b="1"/>
              <a:t>:</a:t>
            </a:r>
            <a:r>
              <a:rPr lang="de-DE"/>
              <a:t> </a:t>
            </a:r>
            <a:r>
              <a:rPr lang="de-DE" err="1"/>
              <a:t>Reversibility</a:t>
            </a:r>
            <a:r>
              <a:rPr lang="de-DE"/>
              <a:t> </a:t>
            </a:r>
            <a:r>
              <a:rPr lang="de-DE" err="1"/>
              <a:t>only</a:t>
            </a:r>
            <a:r>
              <a:rPr lang="de-DE"/>
              <a:t> </a:t>
            </a:r>
            <a:r>
              <a:rPr lang="de-DE" err="1"/>
              <a:t>helps</a:t>
            </a:r>
            <a:r>
              <a:rPr lang="de-DE"/>
              <a:t> </a:t>
            </a:r>
            <a:r>
              <a:rPr lang="de-DE" err="1"/>
              <a:t>if</a:t>
            </a:r>
            <a:r>
              <a:rPr lang="de-DE"/>
              <a:t> </a:t>
            </a:r>
            <a:r>
              <a:rPr lang="de-DE" err="1"/>
              <a:t>the</a:t>
            </a:r>
            <a:r>
              <a:rPr lang="de-DE"/>
              <a:t> </a:t>
            </a:r>
            <a:r>
              <a:rPr lang="de-DE" err="1"/>
              <a:t>substrate</a:t>
            </a:r>
            <a:r>
              <a:rPr lang="de-DE"/>
              <a:t> </a:t>
            </a:r>
            <a:r>
              <a:rPr lang="de-DE" err="1"/>
              <a:t>survives</a:t>
            </a:r>
            <a:r>
              <a:rPr lang="de-DE"/>
              <a:t> </a:t>
            </a:r>
            <a:r>
              <a:rPr lang="de-DE" err="1"/>
              <a:t>repeated</a:t>
            </a:r>
            <a:r>
              <a:rPr lang="de-DE"/>
              <a:t> </a:t>
            </a:r>
            <a:r>
              <a:rPr lang="de-DE" err="1"/>
              <a:t>cycles</a:t>
            </a:r>
            <a:r>
              <a:rPr lang="de-DE"/>
              <a:t>. </a:t>
            </a:r>
            <a:r>
              <a:rPr lang="de-DE" err="1"/>
              <a:t>Thin</a:t>
            </a:r>
            <a:r>
              <a:rPr lang="de-DE"/>
              <a:t> </a:t>
            </a:r>
            <a:r>
              <a:rPr lang="de-DE" err="1"/>
              <a:t>particleboard</a:t>
            </a:r>
            <a:r>
              <a:rPr lang="de-DE"/>
              <a:t> </a:t>
            </a:r>
            <a:r>
              <a:rPr lang="de-DE" err="1"/>
              <a:t>does</a:t>
            </a:r>
            <a:r>
              <a:rPr lang="de-DE"/>
              <a:t> not, </a:t>
            </a:r>
            <a:r>
              <a:rPr lang="de-DE" err="1"/>
              <a:t>while</a:t>
            </a:r>
            <a:r>
              <a:rPr lang="de-DE"/>
              <a:t> solid </a:t>
            </a:r>
            <a:r>
              <a:rPr lang="de-DE" err="1"/>
              <a:t>wood</a:t>
            </a:r>
            <a:r>
              <a:rPr lang="de-DE"/>
              <a:t> and </a:t>
            </a:r>
            <a:r>
              <a:rPr lang="de-DE" err="1"/>
              <a:t>metal</a:t>
            </a:r>
            <a:r>
              <a:rPr lang="de-DE"/>
              <a:t> </a:t>
            </a:r>
            <a:r>
              <a:rPr lang="de-DE" err="1"/>
              <a:t>frames</a:t>
            </a:r>
            <a:r>
              <a:rPr lang="de-DE"/>
              <a:t> do. </a:t>
            </a:r>
            <a:r>
              <a:rPr lang="de-DE" err="1"/>
              <a:t>Lightweighting</a:t>
            </a:r>
            <a:r>
              <a:rPr lang="de-DE"/>
              <a:t> and </a:t>
            </a:r>
            <a:r>
              <a:rPr lang="de-DE" err="1"/>
              <a:t>durability</a:t>
            </a:r>
            <a:r>
              <a:rPr lang="de-DE"/>
              <a:t> </a:t>
            </a:r>
            <a:r>
              <a:rPr lang="de-DE" err="1"/>
              <a:t>are</a:t>
            </a:r>
            <a:r>
              <a:rPr lang="de-DE"/>
              <a:t> </a:t>
            </a:r>
            <a:r>
              <a:rPr lang="de-DE" err="1"/>
              <a:t>the</a:t>
            </a:r>
            <a:r>
              <a:rPr lang="de-DE"/>
              <a:t> </a:t>
            </a:r>
            <a:r>
              <a:rPr lang="de-DE" err="1"/>
              <a:t>most</a:t>
            </a:r>
            <a:r>
              <a:rPr lang="de-DE"/>
              <a:t> </a:t>
            </a:r>
            <a:r>
              <a:rPr lang="de-DE" err="1"/>
              <a:t>consistently</a:t>
            </a:r>
            <a:r>
              <a:rPr lang="de-DE"/>
              <a:t> </a:t>
            </a:r>
            <a:r>
              <a:rPr lang="de-DE" err="1"/>
              <a:t>conflicting</a:t>
            </a:r>
            <a:r>
              <a:rPr lang="de-DE"/>
              <a:t> pair in </a:t>
            </a:r>
            <a:r>
              <a:rPr lang="de-DE" err="1"/>
              <a:t>the</a:t>
            </a:r>
            <a:r>
              <a:rPr lang="de-DE"/>
              <a:t> trade-off </a:t>
            </a:r>
            <a:r>
              <a:rPr lang="de-DE" err="1"/>
              <a:t>matrix</a:t>
            </a:r>
            <a:r>
              <a:rPr lang="de-DE"/>
              <a:t>. </a:t>
            </a:r>
          </a:p>
          <a:p>
            <a:endParaRPr lang="de-DE"/>
          </a:p>
        </p:txBody>
      </p:sp>
      <p:sp>
        <p:nvSpPr>
          <p:cNvPr id="4" name="Text Placeholder 3">
            <a:extLst>
              <a:ext uri="{FF2B5EF4-FFF2-40B4-BE49-F238E27FC236}">
                <a16:creationId xmlns:a16="http://schemas.microsoft.com/office/drawing/2014/main" id="{50A64613-3918-E216-B42E-669DC188F630}"/>
              </a:ext>
            </a:extLst>
          </p:cNvPr>
          <p:cNvSpPr>
            <a:spLocks noGrp="1"/>
          </p:cNvSpPr>
          <p:nvPr>
            <p:ph type="body" idx="13"/>
          </p:nvPr>
        </p:nvSpPr>
        <p:spPr/>
        <p:txBody>
          <a:bodyPr/>
          <a:lstStyle/>
          <a:p>
            <a:endParaRPr lang="de-DE"/>
          </a:p>
        </p:txBody>
      </p:sp>
    </p:spTree>
    <p:extLst>
      <p:ext uri="{BB962C8B-B14F-4D97-AF65-F5344CB8AC3E}">
        <p14:creationId xmlns:p14="http://schemas.microsoft.com/office/powerpoint/2010/main" val="34564036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ECB82-D60F-1B78-C990-589B3F742A9C}"/>
              </a:ext>
            </a:extLst>
          </p:cNvPr>
          <p:cNvSpPr>
            <a:spLocks noGrp="1"/>
          </p:cNvSpPr>
          <p:nvPr>
            <p:ph type="title"/>
          </p:nvPr>
        </p:nvSpPr>
        <p:spPr/>
        <p:txBody>
          <a:bodyPr/>
          <a:lstStyle/>
          <a:p>
            <a:r>
              <a:rPr lang="de-DE" err="1"/>
              <a:t>Durability</a:t>
            </a:r>
            <a:r>
              <a:rPr lang="de-DE"/>
              <a:t> and </a:t>
            </a:r>
            <a:r>
              <a:rPr lang="de-DE" err="1"/>
              <a:t>Reliability</a:t>
            </a:r>
            <a:endParaRPr lang="de-DE"/>
          </a:p>
        </p:txBody>
      </p:sp>
      <p:sp>
        <p:nvSpPr>
          <p:cNvPr id="3" name="Content Placeholder 2">
            <a:extLst>
              <a:ext uri="{FF2B5EF4-FFF2-40B4-BE49-F238E27FC236}">
                <a16:creationId xmlns:a16="http://schemas.microsoft.com/office/drawing/2014/main" id="{0F552C27-3DE4-E8DD-474C-544A172110A5}"/>
              </a:ext>
            </a:extLst>
          </p:cNvPr>
          <p:cNvSpPr>
            <a:spLocks noGrp="1"/>
          </p:cNvSpPr>
          <p:nvPr>
            <p:ph idx="1"/>
          </p:nvPr>
        </p:nvSpPr>
        <p:spPr>
          <a:xfrm>
            <a:off x="1033158" y="1867194"/>
            <a:ext cx="6412218" cy="4147663"/>
          </a:xfrm>
        </p:spPr>
        <p:txBody>
          <a:bodyPr/>
          <a:lstStyle/>
          <a:p>
            <a:pPr>
              <a:lnSpc>
                <a:spcPts val="1755"/>
              </a:lnSpc>
              <a:buSzPct val="100000"/>
            </a:pPr>
            <a:r>
              <a:rPr lang="en-US">
                <a:solidFill>
                  <a:srgbClr val="3F4B4F"/>
                </a:solidFill>
                <a:latin typeface="Arial" pitchFamily="34" charset="0"/>
                <a:ea typeface="Arial" pitchFamily="34" charset="-122"/>
                <a:cs typeface="Arial" pitchFamily="34" charset="-120"/>
              </a:rPr>
              <a:t>Set by joint and panel design plus material; solid wood and metal frames last longest.</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Joint hazard rates vary widely: dowels ~8×, eccentric connectors up to 57× </a:t>
            </a:r>
            <a:r>
              <a:rPr lang="en-US" err="1">
                <a:solidFill>
                  <a:srgbClr val="3F4B4F"/>
                </a:solidFill>
                <a:latin typeface="Arial" pitchFamily="34" charset="0"/>
                <a:ea typeface="Arial" pitchFamily="34" charset="-122"/>
                <a:cs typeface="Arial" pitchFamily="34" charset="-120"/>
              </a:rPr>
              <a:t>confirmat</a:t>
            </a:r>
            <a:r>
              <a:rPr lang="en-US">
                <a:solidFill>
                  <a:srgbClr val="3F4B4F"/>
                </a:solidFill>
                <a:latin typeface="Arial" pitchFamily="34" charset="0"/>
                <a:ea typeface="Arial" pitchFamily="34" charset="-122"/>
                <a:cs typeface="Arial" pitchFamily="34" charset="-120"/>
              </a:rPr>
              <a:t> screws.</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Different parts have different lifetimes: covers and cushions wear and soil before the frame fails.</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EN strength tests are mature, but upholstery durability is outside their scope.</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No mapping yet of which component ends each product's life.</a:t>
            </a:r>
            <a:endParaRPr lang="en-US"/>
          </a:p>
          <a:p>
            <a:endParaRPr lang="de-DE"/>
          </a:p>
        </p:txBody>
      </p:sp>
      <p:sp>
        <p:nvSpPr>
          <p:cNvPr id="4" name="Text Placeholder 3">
            <a:extLst>
              <a:ext uri="{FF2B5EF4-FFF2-40B4-BE49-F238E27FC236}">
                <a16:creationId xmlns:a16="http://schemas.microsoft.com/office/drawing/2014/main" id="{0B4A2635-9176-9F31-9952-D5F93E0C7F21}"/>
              </a:ext>
            </a:extLst>
          </p:cNvPr>
          <p:cNvSpPr>
            <a:spLocks noGrp="1"/>
          </p:cNvSpPr>
          <p:nvPr>
            <p:ph type="body" idx="13"/>
          </p:nvPr>
        </p:nvSpPr>
        <p:spPr/>
        <p:txBody>
          <a:bodyPr/>
          <a:lstStyle/>
          <a:p>
            <a:endParaRPr lang="de-DE"/>
          </a:p>
        </p:txBody>
      </p:sp>
      <p:sp>
        <p:nvSpPr>
          <p:cNvPr id="7" name="Text 3">
            <a:extLst>
              <a:ext uri="{FF2B5EF4-FFF2-40B4-BE49-F238E27FC236}">
                <a16:creationId xmlns:a16="http://schemas.microsoft.com/office/drawing/2014/main" id="{5775046E-8C6B-687F-4B89-0D5791B2E054}"/>
              </a:ext>
            </a:extLst>
          </p:cNvPr>
          <p:cNvSpPr/>
          <p:nvPr/>
        </p:nvSpPr>
        <p:spPr>
          <a:xfrm>
            <a:off x="910844" y="1988821"/>
            <a:ext cx="6513322" cy="1614170"/>
          </a:xfrm>
          <a:prstGeom prst="rect">
            <a:avLst/>
          </a:prstGeom>
          <a:noFill/>
          <a:ln/>
        </p:spPr>
        <p:txBody>
          <a:bodyPr wrap="square" lIns="0" tIns="0" rIns="0" bIns="0" rtlCol="0" anchor="t">
            <a:normAutofit/>
          </a:bodyPr>
          <a:lstStyle/>
          <a:p>
            <a:pPr marL="155956" indent="-155956" algn="l">
              <a:lnSpc>
                <a:spcPts val="1755"/>
              </a:lnSpc>
              <a:buSzPct val="100000"/>
              <a:buChar char="•"/>
            </a:pPr>
            <a:endParaRPr lang="en-US" sz="1300"/>
          </a:p>
        </p:txBody>
      </p:sp>
      <p:sp>
        <p:nvSpPr>
          <p:cNvPr id="8" name="Shape 4">
            <a:extLst>
              <a:ext uri="{FF2B5EF4-FFF2-40B4-BE49-F238E27FC236}">
                <a16:creationId xmlns:a16="http://schemas.microsoft.com/office/drawing/2014/main" id="{851F2CFB-380F-B614-FABC-4D9D654962A0}"/>
              </a:ext>
            </a:extLst>
          </p:cNvPr>
          <p:cNvSpPr/>
          <p:nvPr/>
        </p:nvSpPr>
        <p:spPr>
          <a:xfrm>
            <a:off x="7753846" y="1797687"/>
            <a:ext cx="3930650" cy="2696210"/>
          </a:xfrm>
          <a:prstGeom prst="roundRect">
            <a:avLst>
              <a:gd name="adj" fmla="val 2708"/>
            </a:avLst>
          </a:prstGeom>
          <a:solidFill>
            <a:srgbClr val="FCFBF7"/>
          </a:solidFill>
          <a:ln w="6350">
            <a:solidFill>
              <a:srgbClr val="D9D4C7"/>
            </a:solidFill>
            <a:prstDash val="solid"/>
          </a:ln>
        </p:spPr>
        <p:txBody>
          <a:bodyPr/>
          <a:lstStyle/>
          <a:p>
            <a:endParaRPr lang="de-DE"/>
          </a:p>
        </p:txBody>
      </p:sp>
      <p:sp>
        <p:nvSpPr>
          <p:cNvPr id="9" name="Text 5">
            <a:extLst>
              <a:ext uri="{FF2B5EF4-FFF2-40B4-BE49-F238E27FC236}">
                <a16:creationId xmlns:a16="http://schemas.microsoft.com/office/drawing/2014/main" id="{58789859-412A-7D26-A9B4-864D748170A6}"/>
              </a:ext>
            </a:extLst>
          </p:cNvPr>
          <p:cNvSpPr/>
          <p:nvPr/>
        </p:nvSpPr>
        <p:spPr>
          <a:xfrm>
            <a:off x="7878676" y="1880865"/>
            <a:ext cx="3680993"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1E2B2F"/>
                </a:solidFill>
                <a:latin typeface="Arial" pitchFamily="34" charset="0"/>
                <a:ea typeface="Arial" pitchFamily="34" charset="-122"/>
                <a:cs typeface="Arial" pitchFamily="34" charset="-120"/>
              </a:rPr>
              <a:t>Performance ladder</a:t>
            </a:r>
            <a:endParaRPr lang="en-US" sz="1400"/>
          </a:p>
        </p:txBody>
      </p:sp>
      <p:sp>
        <p:nvSpPr>
          <p:cNvPr id="10" name="Text 6">
            <a:extLst>
              <a:ext uri="{FF2B5EF4-FFF2-40B4-BE49-F238E27FC236}">
                <a16:creationId xmlns:a16="http://schemas.microsoft.com/office/drawing/2014/main" id="{08618437-51F5-68FE-2BA9-124425A78919}"/>
              </a:ext>
            </a:extLst>
          </p:cNvPr>
          <p:cNvSpPr/>
          <p:nvPr/>
        </p:nvSpPr>
        <p:spPr>
          <a:xfrm>
            <a:off x="7878675" y="2183566"/>
            <a:ext cx="3680993" cy="436880"/>
          </a:xfrm>
          <a:prstGeom prst="rect">
            <a:avLst/>
          </a:prstGeom>
          <a:noFill/>
          <a:ln/>
        </p:spPr>
        <p:txBody>
          <a:bodyPr wrap="square" lIns="0" tIns="0" rIns="0" bIns="0" rtlCol="0" anchor="t">
            <a:normAutofit fontScale="92500"/>
          </a:bodyPr>
          <a:lstStyle/>
          <a:p>
            <a:pPr marL="0" indent="0" algn="l">
              <a:lnSpc>
                <a:spcPts val="1620"/>
              </a:lnSpc>
              <a:buNone/>
            </a:pPr>
            <a:r>
              <a:rPr lang="en-US" sz="1600" b="1">
                <a:solidFill>
                  <a:srgbClr val="3F4B4F"/>
                </a:solidFill>
                <a:latin typeface="Arial" pitchFamily="34" charset="0"/>
                <a:ea typeface="Arial" pitchFamily="34" charset="-122"/>
                <a:cs typeface="Arial" pitchFamily="34" charset="-120"/>
              </a:rPr>
              <a:t>Base</a:t>
            </a:r>
            <a:r>
              <a:rPr lang="en-US" sz="1600">
                <a:solidFill>
                  <a:srgbClr val="3F4B4F"/>
                </a:solidFill>
                <a:latin typeface="Arial" pitchFamily="34" charset="0"/>
                <a:ea typeface="Arial" pitchFamily="34" charset="-122"/>
                <a:cs typeface="Arial" pitchFamily="34" charset="-120"/>
              </a:rPr>
              <a:t> e.g. EN standards EN 12520 / 16139 compliance; technical life ~7–15 years</a:t>
            </a:r>
            <a:endParaRPr lang="en-US" sz="1600"/>
          </a:p>
        </p:txBody>
      </p:sp>
      <p:sp>
        <p:nvSpPr>
          <p:cNvPr id="12" name="Text 8">
            <a:extLst>
              <a:ext uri="{FF2B5EF4-FFF2-40B4-BE49-F238E27FC236}">
                <a16:creationId xmlns:a16="http://schemas.microsoft.com/office/drawing/2014/main" id="{32C0A78B-6FD1-D232-109D-12C37E33B546}"/>
              </a:ext>
            </a:extLst>
          </p:cNvPr>
          <p:cNvSpPr/>
          <p:nvPr/>
        </p:nvSpPr>
        <p:spPr>
          <a:xfrm>
            <a:off x="7878674" y="2864212"/>
            <a:ext cx="3680993" cy="1192879"/>
          </a:xfrm>
          <a:prstGeom prst="rect">
            <a:avLst/>
          </a:prstGeom>
          <a:noFill/>
          <a:ln/>
        </p:spPr>
        <p:txBody>
          <a:bodyPr wrap="square" lIns="0" tIns="0" rIns="0" bIns="0" rtlCol="0" anchor="t">
            <a:normAutofit/>
          </a:bodyPr>
          <a:lstStyle/>
          <a:p>
            <a:pPr marL="0" indent="0" algn="l">
              <a:lnSpc>
                <a:spcPts val="1620"/>
              </a:lnSpc>
              <a:buNone/>
            </a:pPr>
            <a:r>
              <a:rPr lang="en-US" sz="1600" b="1">
                <a:solidFill>
                  <a:srgbClr val="3F4B4F"/>
                </a:solidFill>
                <a:latin typeface="Arial" pitchFamily="34" charset="0"/>
                <a:ea typeface="Arial" pitchFamily="34" charset="-122"/>
                <a:cs typeface="Arial" pitchFamily="34" charset="-120"/>
              </a:rPr>
              <a:t>BAT</a:t>
            </a:r>
            <a:r>
              <a:rPr lang="en-US" sz="1600">
                <a:solidFill>
                  <a:srgbClr val="3F4B4F"/>
                </a:solidFill>
                <a:latin typeface="Arial" pitchFamily="34" charset="0"/>
                <a:ea typeface="Arial" pitchFamily="34" charset="-122"/>
                <a:cs typeface="Arial" pitchFamily="34" charset="-120"/>
              </a:rPr>
              <a:t> · Joinery set jointly with repeat-disassembly targets</a:t>
            </a:r>
          </a:p>
          <a:p>
            <a:pPr marL="0" indent="0" algn="l">
              <a:lnSpc>
                <a:spcPts val="1620"/>
              </a:lnSpc>
              <a:buNone/>
            </a:pPr>
            <a:endParaRPr lang="en-US" sz="1600">
              <a:solidFill>
                <a:srgbClr val="3F4B4F"/>
              </a:solidFill>
              <a:latin typeface="Arial" pitchFamily="34" charset="0"/>
              <a:cs typeface="Arial" pitchFamily="34" charset="-120"/>
            </a:endParaRPr>
          </a:p>
          <a:p>
            <a:pPr marL="0" indent="0" algn="l">
              <a:lnSpc>
                <a:spcPts val="1620"/>
              </a:lnSpc>
              <a:buNone/>
            </a:pPr>
            <a:r>
              <a:rPr lang="en-US" sz="1600">
                <a:solidFill>
                  <a:srgbClr val="3F4B4F"/>
                </a:solidFill>
                <a:latin typeface="Arial" pitchFamily="34" charset="0"/>
                <a:cs typeface="Arial" pitchFamily="34" charset="-120"/>
              </a:rPr>
              <a:t>Reference points in Ecolabels</a:t>
            </a:r>
            <a:endParaRPr lang="en-US" sz="1600"/>
          </a:p>
        </p:txBody>
      </p:sp>
      <p:sp>
        <p:nvSpPr>
          <p:cNvPr id="13" name="Text 9">
            <a:extLst>
              <a:ext uri="{FF2B5EF4-FFF2-40B4-BE49-F238E27FC236}">
                <a16:creationId xmlns:a16="http://schemas.microsoft.com/office/drawing/2014/main" id="{FAF52007-4F44-EBB2-2FD6-56CB64E09E22}"/>
              </a:ext>
            </a:extLst>
          </p:cNvPr>
          <p:cNvSpPr/>
          <p:nvPr/>
        </p:nvSpPr>
        <p:spPr>
          <a:xfrm>
            <a:off x="8003503" y="4082489"/>
            <a:ext cx="3680993" cy="231140"/>
          </a:xfrm>
          <a:prstGeom prst="rect">
            <a:avLst/>
          </a:prstGeom>
          <a:noFill/>
          <a:ln/>
        </p:spPr>
        <p:txBody>
          <a:bodyPr wrap="square" lIns="0" tIns="0" rIns="0" bIns="0" rtlCol="0" anchor="t">
            <a:normAutofit/>
          </a:bodyPr>
          <a:lstStyle/>
          <a:p>
            <a:pPr marL="0" indent="0" algn="l">
              <a:lnSpc>
                <a:spcPts val="1620"/>
              </a:lnSpc>
              <a:buNone/>
            </a:pPr>
            <a:r>
              <a:rPr lang="en-US" sz="1600">
                <a:solidFill>
                  <a:srgbClr val="6B7478"/>
                </a:solidFill>
                <a:latin typeface="Arial" pitchFamily="34" charset="0"/>
                <a:ea typeface="Arial" pitchFamily="34" charset="-122"/>
                <a:cs typeface="Arial" pitchFamily="34" charset="-120"/>
              </a:rPr>
              <a:t>Tiers to be quantified in Task 6</a:t>
            </a:r>
            <a:endParaRPr lang="en-US" sz="1600"/>
          </a:p>
        </p:txBody>
      </p:sp>
      <p:sp>
        <p:nvSpPr>
          <p:cNvPr id="14" name="Shape 10">
            <a:extLst>
              <a:ext uri="{FF2B5EF4-FFF2-40B4-BE49-F238E27FC236}">
                <a16:creationId xmlns:a16="http://schemas.microsoft.com/office/drawing/2014/main" id="{8516BE9A-2BC7-F1C2-5E38-4AB18EC980E5}"/>
              </a:ext>
            </a:extLst>
          </p:cNvPr>
          <p:cNvSpPr/>
          <p:nvPr/>
        </p:nvSpPr>
        <p:spPr>
          <a:xfrm>
            <a:off x="812800" y="4812428"/>
            <a:ext cx="5181600" cy="1236980"/>
          </a:xfrm>
          <a:prstGeom prst="roundRect">
            <a:avLst>
              <a:gd name="adj" fmla="val 6160"/>
            </a:avLst>
          </a:prstGeom>
          <a:solidFill>
            <a:srgbClr val="E3EEE9"/>
          </a:solidFill>
          <a:ln/>
        </p:spPr>
        <p:txBody>
          <a:bodyPr/>
          <a:lstStyle/>
          <a:p>
            <a:endParaRPr lang="de-DE"/>
          </a:p>
        </p:txBody>
      </p:sp>
      <p:sp>
        <p:nvSpPr>
          <p:cNvPr id="15" name="Text 11">
            <a:extLst>
              <a:ext uri="{FF2B5EF4-FFF2-40B4-BE49-F238E27FC236}">
                <a16:creationId xmlns:a16="http://schemas.microsoft.com/office/drawing/2014/main" id="{2DACF87D-D608-F073-4EFD-140979D82C1E}"/>
              </a:ext>
            </a:extLst>
          </p:cNvPr>
          <p:cNvSpPr/>
          <p:nvPr/>
        </p:nvSpPr>
        <p:spPr>
          <a:xfrm>
            <a:off x="990600" y="4950781"/>
            <a:ext cx="497078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2E6A57"/>
                </a:solidFill>
                <a:latin typeface="Arial" pitchFamily="34" charset="0"/>
                <a:ea typeface="Arial" pitchFamily="34" charset="-122"/>
                <a:cs typeface="Arial" pitchFamily="34" charset="-120"/>
              </a:rPr>
              <a:t>Consideration for requirements</a:t>
            </a:r>
            <a:endParaRPr lang="en-US" sz="1400"/>
          </a:p>
        </p:txBody>
      </p:sp>
      <p:sp>
        <p:nvSpPr>
          <p:cNvPr id="16" name="Text 12">
            <a:extLst>
              <a:ext uri="{FF2B5EF4-FFF2-40B4-BE49-F238E27FC236}">
                <a16:creationId xmlns:a16="http://schemas.microsoft.com/office/drawing/2014/main" id="{3098808A-BED9-5A6D-28C9-3A9EB0EA6169}"/>
              </a:ext>
            </a:extLst>
          </p:cNvPr>
          <p:cNvSpPr/>
          <p:nvPr/>
        </p:nvSpPr>
        <p:spPr>
          <a:xfrm>
            <a:off x="990600" y="5265419"/>
            <a:ext cx="4970780" cy="642620"/>
          </a:xfrm>
          <a:prstGeom prst="rect">
            <a:avLst/>
          </a:prstGeom>
          <a:noFill/>
          <a:ln/>
        </p:spPr>
        <p:txBody>
          <a:bodyPr wrap="square" lIns="0" tIns="0" rIns="0" bIns="0" rtlCol="0" anchor="t">
            <a:normAutofit fontScale="92500"/>
          </a:bodyPr>
          <a:lstStyle/>
          <a:p>
            <a:pPr marL="0" indent="0" algn="l">
              <a:lnSpc>
                <a:spcPts val="1620"/>
              </a:lnSpc>
              <a:buNone/>
            </a:pPr>
            <a:r>
              <a:rPr lang="en-US" sz="1600">
                <a:solidFill>
                  <a:srgbClr val="1E2B2F"/>
                </a:solidFill>
                <a:latin typeface="Arial" pitchFamily="34" charset="0"/>
                <a:ea typeface="Arial" pitchFamily="34" charset="-122"/>
                <a:cs typeface="Arial" pitchFamily="34" charset="-120"/>
              </a:rPr>
              <a:t>Sofas are used 8.6 years against 13.2 desired, mostly ending for non-technical reasons. Could target robustness for moves, reassembly, cover and surface wear.</a:t>
            </a:r>
            <a:endParaRPr lang="en-US" sz="1600"/>
          </a:p>
        </p:txBody>
      </p:sp>
      <p:sp>
        <p:nvSpPr>
          <p:cNvPr id="18" name="Text 14">
            <a:extLst>
              <a:ext uri="{FF2B5EF4-FFF2-40B4-BE49-F238E27FC236}">
                <a16:creationId xmlns:a16="http://schemas.microsoft.com/office/drawing/2014/main" id="{C15209A4-05C0-09E3-7C52-F27CC835C7AE}"/>
              </a:ext>
            </a:extLst>
          </p:cNvPr>
          <p:cNvSpPr/>
          <p:nvPr/>
        </p:nvSpPr>
        <p:spPr>
          <a:xfrm>
            <a:off x="6359538" y="4955677"/>
            <a:ext cx="497078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F0000"/>
                </a:solidFill>
                <a:latin typeface="Arial" pitchFamily="34" charset="0"/>
                <a:ea typeface="Arial" pitchFamily="34" charset="-122"/>
                <a:cs typeface="Arial" pitchFamily="34" charset="-120"/>
              </a:rPr>
              <a:t>Question to stakeholders</a:t>
            </a:r>
            <a:endParaRPr lang="en-US" sz="1400">
              <a:solidFill>
                <a:srgbClr val="FF0000"/>
              </a:solidFill>
            </a:endParaRPr>
          </a:p>
        </p:txBody>
      </p:sp>
      <p:sp>
        <p:nvSpPr>
          <p:cNvPr id="19" name="Text 15">
            <a:extLst>
              <a:ext uri="{FF2B5EF4-FFF2-40B4-BE49-F238E27FC236}">
                <a16:creationId xmlns:a16="http://schemas.microsoft.com/office/drawing/2014/main" id="{AEE96A32-9873-4025-70A6-E28BA8694F11}"/>
              </a:ext>
            </a:extLst>
          </p:cNvPr>
          <p:cNvSpPr/>
          <p:nvPr/>
        </p:nvSpPr>
        <p:spPr>
          <a:xfrm>
            <a:off x="6359538" y="5219834"/>
            <a:ext cx="4970780" cy="795023"/>
          </a:xfrm>
          <a:prstGeom prst="rect">
            <a:avLst/>
          </a:prstGeom>
          <a:noFill/>
          <a:ln/>
        </p:spPr>
        <p:txBody>
          <a:bodyPr wrap="square" lIns="0" tIns="0" rIns="0" bIns="0" rtlCol="0" anchor="t">
            <a:normAutofit/>
          </a:bodyPr>
          <a:lstStyle/>
          <a:p>
            <a:pPr marL="0" indent="0" algn="l">
              <a:lnSpc>
                <a:spcPts val="1620"/>
              </a:lnSpc>
              <a:buNone/>
            </a:pPr>
            <a:r>
              <a:rPr lang="en-US">
                <a:solidFill>
                  <a:srgbClr val="FF0000"/>
                </a:solidFill>
                <a:latin typeface="Arial" pitchFamily="34" charset="0"/>
                <a:ea typeface="Arial" pitchFamily="34" charset="-122"/>
                <a:cs typeface="Arial" pitchFamily="34" charset="-120"/>
              </a:rPr>
              <a:t>Which component or joint usually ends each product's life? Which of these failures do EN tests not cover?</a:t>
            </a:r>
            <a:endParaRPr lang="en-US">
              <a:solidFill>
                <a:srgbClr val="FF0000"/>
              </a:solidFill>
            </a:endParaRPr>
          </a:p>
        </p:txBody>
      </p:sp>
    </p:spTree>
    <p:extLst>
      <p:ext uri="{BB962C8B-B14F-4D97-AF65-F5344CB8AC3E}">
        <p14:creationId xmlns:p14="http://schemas.microsoft.com/office/powerpoint/2010/main" val="19973007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C431-06E9-EA35-AB83-11227323C166}"/>
              </a:ext>
            </a:extLst>
          </p:cNvPr>
          <p:cNvSpPr>
            <a:spLocks noGrp="1"/>
          </p:cNvSpPr>
          <p:nvPr>
            <p:ph type="title"/>
          </p:nvPr>
        </p:nvSpPr>
        <p:spPr/>
        <p:txBody>
          <a:bodyPr/>
          <a:lstStyle/>
          <a:p>
            <a:r>
              <a:rPr lang="de-DE" err="1"/>
              <a:t>Disassembly</a:t>
            </a:r>
            <a:r>
              <a:rPr lang="de-DE"/>
              <a:t> &amp; </a:t>
            </a:r>
            <a:r>
              <a:rPr lang="de-DE" err="1"/>
              <a:t>reassembly</a:t>
            </a:r>
            <a:endParaRPr lang="de-DE"/>
          </a:p>
        </p:txBody>
      </p:sp>
      <p:sp>
        <p:nvSpPr>
          <p:cNvPr id="3" name="Content Placeholder 2">
            <a:extLst>
              <a:ext uri="{FF2B5EF4-FFF2-40B4-BE49-F238E27FC236}">
                <a16:creationId xmlns:a16="http://schemas.microsoft.com/office/drawing/2014/main" id="{3F1D5CBB-FFE7-EE2F-86AC-338FAF812307}"/>
              </a:ext>
            </a:extLst>
          </p:cNvPr>
          <p:cNvSpPr>
            <a:spLocks noGrp="1"/>
          </p:cNvSpPr>
          <p:nvPr>
            <p:ph idx="1"/>
          </p:nvPr>
        </p:nvSpPr>
        <p:spPr>
          <a:xfrm>
            <a:off x="1033158" y="1867194"/>
            <a:ext cx="6412218" cy="4147663"/>
          </a:xfrm>
        </p:spPr>
        <p:txBody>
          <a:bodyPr/>
          <a:lstStyle/>
          <a:p>
            <a:pPr>
              <a:lnSpc>
                <a:spcPts val="1755"/>
              </a:lnSpc>
              <a:buSzPct val="100000"/>
            </a:pPr>
            <a:r>
              <a:rPr lang="en-US">
                <a:solidFill>
                  <a:srgbClr val="3F4B4F"/>
                </a:solidFill>
                <a:latin typeface="Arial" pitchFamily="34" charset="0"/>
                <a:ea typeface="Arial" pitchFamily="34" charset="-122"/>
                <a:cs typeface="Arial" pitchFamily="34" charset="-120"/>
              </a:rPr>
              <a:t>Joints run from reversible (cam-locks, bolts, dry dowels) to permanent (staples, glue, welds).</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EN 17902:2023 gives criteria only: no thresholds or cycle counts.</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Moves and room changes are leading disposal triggers: reassembly without damage keeps products in use.</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Particleboard fixings strip on reuse; thin panels and many joints reduce stiffness.</a:t>
            </a:r>
            <a:endParaRPr lang="en-US"/>
          </a:p>
          <a:p>
            <a:pPr>
              <a:lnSpc>
                <a:spcPts val="1755"/>
              </a:lnSpc>
              <a:buSzPct val="100000"/>
            </a:pPr>
            <a:r>
              <a:rPr lang="en-US">
                <a:solidFill>
                  <a:srgbClr val="3F4B4F"/>
                </a:solidFill>
                <a:latin typeface="Arial" pitchFamily="34" charset="0"/>
                <a:ea typeface="Arial" pitchFamily="34" charset="-122"/>
                <a:cs typeface="Arial" pitchFamily="34" charset="-120"/>
              </a:rPr>
              <a:t>Permanent joints mainly harm recycling across material boundaries (stakeholder view).</a:t>
            </a:r>
            <a:endParaRPr lang="en-US"/>
          </a:p>
          <a:p>
            <a:endParaRPr lang="de-DE"/>
          </a:p>
        </p:txBody>
      </p:sp>
      <p:sp>
        <p:nvSpPr>
          <p:cNvPr id="4" name="Text Placeholder 3">
            <a:extLst>
              <a:ext uri="{FF2B5EF4-FFF2-40B4-BE49-F238E27FC236}">
                <a16:creationId xmlns:a16="http://schemas.microsoft.com/office/drawing/2014/main" id="{9A7DB796-EB88-191C-5B78-C39EC4C24E20}"/>
              </a:ext>
            </a:extLst>
          </p:cNvPr>
          <p:cNvSpPr>
            <a:spLocks noGrp="1"/>
          </p:cNvSpPr>
          <p:nvPr>
            <p:ph type="body" idx="13"/>
          </p:nvPr>
        </p:nvSpPr>
        <p:spPr/>
        <p:txBody>
          <a:bodyPr/>
          <a:lstStyle/>
          <a:p>
            <a:endParaRPr lang="de-DE"/>
          </a:p>
        </p:txBody>
      </p:sp>
      <p:sp>
        <p:nvSpPr>
          <p:cNvPr id="8" name="Shape 4">
            <a:extLst>
              <a:ext uri="{FF2B5EF4-FFF2-40B4-BE49-F238E27FC236}">
                <a16:creationId xmlns:a16="http://schemas.microsoft.com/office/drawing/2014/main" id="{2CB5ECFB-F0B5-08B5-42B2-C4864E0B2448}"/>
              </a:ext>
            </a:extLst>
          </p:cNvPr>
          <p:cNvSpPr/>
          <p:nvPr/>
        </p:nvSpPr>
        <p:spPr>
          <a:xfrm>
            <a:off x="7448550" y="1756411"/>
            <a:ext cx="3930650" cy="2901950"/>
          </a:xfrm>
          <a:prstGeom prst="roundRect">
            <a:avLst>
              <a:gd name="adj" fmla="val 2516"/>
            </a:avLst>
          </a:prstGeom>
          <a:solidFill>
            <a:srgbClr val="FCFBF7"/>
          </a:solidFill>
          <a:ln w="6350">
            <a:solidFill>
              <a:srgbClr val="D9D4C7"/>
            </a:solidFill>
            <a:prstDash val="solid"/>
          </a:ln>
        </p:spPr>
        <p:txBody>
          <a:bodyPr/>
          <a:lstStyle/>
          <a:p>
            <a:endParaRPr lang="de-DE"/>
          </a:p>
        </p:txBody>
      </p:sp>
      <p:sp>
        <p:nvSpPr>
          <p:cNvPr id="9" name="Text 5">
            <a:extLst>
              <a:ext uri="{FF2B5EF4-FFF2-40B4-BE49-F238E27FC236}">
                <a16:creationId xmlns:a16="http://schemas.microsoft.com/office/drawing/2014/main" id="{9A521AE2-FFD2-874D-3CC4-7B801549345C}"/>
              </a:ext>
            </a:extLst>
          </p:cNvPr>
          <p:cNvSpPr/>
          <p:nvPr/>
        </p:nvSpPr>
        <p:spPr>
          <a:xfrm>
            <a:off x="7623810" y="1880871"/>
            <a:ext cx="3680993"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1E2B2F"/>
                </a:solidFill>
                <a:latin typeface="Arial" pitchFamily="34" charset="0"/>
                <a:ea typeface="Arial" pitchFamily="34" charset="-122"/>
                <a:cs typeface="Arial" pitchFamily="34" charset="-120"/>
              </a:rPr>
              <a:t>Performance ladder</a:t>
            </a:r>
            <a:endParaRPr lang="en-US" sz="1400"/>
          </a:p>
        </p:txBody>
      </p:sp>
      <p:sp>
        <p:nvSpPr>
          <p:cNvPr id="10" name="Text 6">
            <a:extLst>
              <a:ext uri="{FF2B5EF4-FFF2-40B4-BE49-F238E27FC236}">
                <a16:creationId xmlns:a16="http://schemas.microsoft.com/office/drawing/2014/main" id="{8207F7B0-55B0-A30E-8EAE-5FA10D85593F}"/>
              </a:ext>
            </a:extLst>
          </p:cNvPr>
          <p:cNvSpPr/>
          <p:nvPr/>
        </p:nvSpPr>
        <p:spPr>
          <a:xfrm>
            <a:off x="7623809" y="2250444"/>
            <a:ext cx="3680993" cy="436880"/>
          </a:xfrm>
          <a:prstGeom prst="rect">
            <a:avLst/>
          </a:prstGeom>
          <a:noFill/>
          <a:ln/>
        </p:spPr>
        <p:txBody>
          <a:bodyPr wrap="square" lIns="0" tIns="0" rIns="0" bIns="0" rtlCol="0" anchor="t">
            <a:normAutofit/>
          </a:bodyPr>
          <a:lstStyle/>
          <a:p>
            <a:pPr marL="0" indent="0" algn="l">
              <a:lnSpc>
                <a:spcPts val="1620"/>
              </a:lnSpc>
              <a:buNone/>
            </a:pPr>
            <a:r>
              <a:rPr lang="en-US" b="1">
                <a:solidFill>
                  <a:srgbClr val="3F4B4F"/>
                </a:solidFill>
                <a:latin typeface="Arial" pitchFamily="34" charset="0"/>
                <a:ea typeface="Arial" pitchFamily="34" charset="-122"/>
                <a:cs typeface="Arial" pitchFamily="34" charset="-120"/>
              </a:rPr>
              <a:t>Base</a:t>
            </a:r>
            <a:r>
              <a:rPr lang="en-US">
                <a:solidFill>
                  <a:srgbClr val="3F4B4F"/>
                </a:solidFill>
                <a:latin typeface="Arial" pitchFamily="34" charset="0"/>
                <a:ea typeface="Arial" pitchFamily="34" charset="-122"/>
                <a:cs typeface="Arial" pitchFamily="34" charset="-120"/>
              </a:rPr>
              <a:t> · Mixed reversible and bonded joints; steps undocumented</a:t>
            </a:r>
            <a:endParaRPr lang="en-US"/>
          </a:p>
        </p:txBody>
      </p:sp>
      <p:sp>
        <p:nvSpPr>
          <p:cNvPr id="11" name="Text 7">
            <a:extLst>
              <a:ext uri="{FF2B5EF4-FFF2-40B4-BE49-F238E27FC236}">
                <a16:creationId xmlns:a16="http://schemas.microsoft.com/office/drawing/2014/main" id="{01602333-2702-DAD4-AE8C-2BF7CDE0B0EF}"/>
              </a:ext>
            </a:extLst>
          </p:cNvPr>
          <p:cNvSpPr/>
          <p:nvPr/>
        </p:nvSpPr>
        <p:spPr>
          <a:xfrm>
            <a:off x="7623809" y="2865123"/>
            <a:ext cx="3680993" cy="1305553"/>
          </a:xfrm>
          <a:prstGeom prst="rect">
            <a:avLst/>
          </a:prstGeom>
          <a:noFill/>
          <a:ln/>
        </p:spPr>
        <p:txBody>
          <a:bodyPr wrap="square" lIns="0" tIns="0" rIns="0" bIns="0" rtlCol="0" anchor="t">
            <a:normAutofit/>
          </a:bodyPr>
          <a:lstStyle/>
          <a:p>
            <a:pPr marL="0" indent="0" algn="l">
              <a:lnSpc>
                <a:spcPts val="1620"/>
              </a:lnSpc>
              <a:buNone/>
            </a:pPr>
            <a:r>
              <a:rPr lang="en-US" b="1">
                <a:solidFill>
                  <a:srgbClr val="3F4B4F"/>
                </a:solidFill>
                <a:latin typeface="Arial" pitchFamily="34" charset="0"/>
                <a:ea typeface="Arial" pitchFamily="34" charset="-122"/>
                <a:cs typeface="Arial" pitchFamily="34" charset="-120"/>
              </a:rPr>
              <a:t>BAT</a:t>
            </a:r>
            <a:r>
              <a:rPr lang="en-US">
                <a:solidFill>
                  <a:srgbClr val="3F4B4F"/>
                </a:solidFill>
                <a:latin typeface="Arial" pitchFamily="34" charset="0"/>
                <a:ea typeface="Arial" pitchFamily="34" charset="-122"/>
                <a:cs typeface="Arial" pitchFamily="34" charset="-120"/>
              </a:rPr>
              <a:t> · Basic tools, unskilled labour, </a:t>
            </a:r>
            <a:r>
              <a:rPr lang="en-US" err="1">
                <a:solidFill>
                  <a:srgbClr val="3F4B4F"/>
                </a:solidFill>
                <a:latin typeface="Arial" pitchFamily="34" charset="0"/>
                <a:ea typeface="Arial" pitchFamily="34" charset="-122"/>
                <a:cs typeface="Arial" pitchFamily="34" charset="-120"/>
              </a:rPr>
              <a:t>standardised</a:t>
            </a:r>
            <a:r>
              <a:rPr lang="en-US">
                <a:solidFill>
                  <a:srgbClr val="3F4B4F"/>
                </a:solidFill>
                <a:latin typeface="Arial" pitchFamily="34" charset="0"/>
                <a:ea typeface="Arial" pitchFamily="34" charset="-122"/>
                <a:cs typeface="Arial" pitchFamily="34" charset="-120"/>
              </a:rPr>
              <a:t> fixings, e.g. EN 17902 with cycles per functional type</a:t>
            </a:r>
          </a:p>
          <a:p>
            <a:pPr marL="0" indent="0" algn="l">
              <a:lnSpc>
                <a:spcPts val="1620"/>
              </a:lnSpc>
              <a:buNone/>
            </a:pPr>
            <a:endParaRPr lang="en-US">
              <a:solidFill>
                <a:srgbClr val="3F4B4F"/>
              </a:solidFill>
              <a:latin typeface="Arial" pitchFamily="34" charset="0"/>
              <a:cs typeface="Arial" pitchFamily="34" charset="-120"/>
            </a:endParaRPr>
          </a:p>
          <a:p>
            <a:pPr>
              <a:lnSpc>
                <a:spcPts val="1620"/>
              </a:lnSpc>
            </a:pPr>
            <a:r>
              <a:rPr lang="en-US">
                <a:solidFill>
                  <a:srgbClr val="3F4B4F"/>
                </a:solidFill>
                <a:latin typeface="Arial" pitchFamily="34" charset="0"/>
                <a:cs typeface="Arial" pitchFamily="34" charset="-120"/>
              </a:rPr>
              <a:t>Reference points in Ecolabels</a:t>
            </a:r>
            <a:endParaRPr lang="en-US"/>
          </a:p>
          <a:p>
            <a:pPr marL="0" indent="0" algn="l">
              <a:lnSpc>
                <a:spcPts val="1620"/>
              </a:lnSpc>
              <a:buNone/>
            </a:pPr>
            <a:endParaRPr lang="en-US"/>
          </a:p>
        </p:txBody>
      </p:sp>
      <p:sp>
        <p:nvSpPr>
          <p:cNvPr id="13" name="Text 9">
            <a:extLst>
              <a:ext uri="{FF2B5EF4-FFF2-40B4-BE49-F238E27FC236}">
                <a16:creationId xmlns:a16="http://schemas.microsoft.com/office/drawing/2014/main" id="{E1E6D31C-2F5F-7D7F-084F-053FE7418267}"/>
              </a:ext>
            </a:extLst>
          </p:cNvPr>
          <p:cNvSpPr/>
          <p:nvPr/>
        </p:nvSpPr>
        <p:spPr>
          <a:xfrm>
            <a:off x="7623809" y="4005630"/>
            <a:ext cx="3680993" cy="231140"/>
          </a:xfrm>
          <a:prstGeom prst="rect">
            <a:avLst/>
          </a:prstGeom>
          <a:noFill/>
          <a:ln/>
        </p:spPr>
        <p:txBody>
          <a:bodyPr wrap="square" lIns="0" tIns="0" rIns="0" bIns="0" rtlCol="0" anchor="t">
            <a:normAutofit/>
          </a:bodyPr>
          <a:lstStyle/>
          <a:p>
            <a:pPr marL="0" indent="0" algn="l">
              <a:lnSpc>
                <a:spcPts val="1620"/>
              </a:lnSpc>
              <a:buNone/>
            </a:pPr>
            <a:r>
              <a:rPr lang="en-US" sz="1600">
                <a:solidFill>
                  <a:srgbClr val="6B7478"/>
                </a:solidFill>
                <a:latin typeface="Arial" pitchFamily="34" charset="0"/>
                <a:ea typeface="Arial" pitchFamily="34" charset="-122"/>
                <a:cs typeface="Arial" pitchFamily="34" charset="-120"/>
              </a:rPr>
              <a:t>to be better quantified in Task 6</a:t>
            </a:r>
            <a:endParaRPr lang="en-US" sz="1600"/>
          </a:p>
        </p:txBody>
      </p:sp>
      <p:sp>
        <p:nvSpPr>
          <p:cNvPr id="14" name="Shape 10">
            <a:extLst>
              <a:ext uri="{FF2B5EF4-FFF2-40B4-BE49-F238E27FC236}">
                <a16:creationId xmlns:a16="http://schemas.microsoft.com/office/drawing/2014/main" id="{E8E6B222-C670-1A70-374A-D261A2CBE13C}"/>
              </a:ext>
            </a:extLst>
          </p:cNvPr>
          <p:cNvSpPr/>
          <p:nvPr/>
        </p:nvSpPr>
        <p:spPr>
          <a:xfrm>
            <a:off x="812800" y="4810758"/>
            <a:ext cx="5181600" cy="1031240"/>
          </a:xfrm>
          <a:prstGeom prst="roundRect">
            <a:avLst>
              <a:gd name="adj" fmla="val 7389"/>
            </a:avLst>
          </a:prstGeom>
          <a:solidFill>
            <a:srgbClr val="E3EEE9"/>
          </a:solidFill>
          <a:ln/>
        </p:spPr>
        <p:txBody>
          <a:bodyPr/>
          <a:lstStyle/>
          <a:p>
            <a:endParaRPr lang="de-DE"/>
          </a:p>
        </p:txBody>
      </p:sp>
      <p:sp>
        <p:nvSpPr>
          <p:cNvPr id="15" name="Text 11">
            <a:extLst>
              <a:ext uri="{FF2B5EF4-FFF2-40B4-BE49-F238E27FC236}">
                <a16:creationId xmlns:a16="http://schemas.microsoft.com/office/drawing/2014/main" id="{D0C3A920-1EC8-75FF-C464-FF57926AE6A7}"/>
              </a:ext>
            </a:extLst>
          </p:cNvPr>
          <p:cNvSpPr/>
          <p:nvPr/>
        </p:nvSpPr>
        <p:spPr>
          <a:xfrm>
            <a:off x="990600" y="4988558"/>
            <a:ext cx="497078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2E6A57"/>
                </a:solidFill>
                <a:latin typeface="Arial" pitchFamily="34" charset="0"/>
                <a:ea typeface="Arial" pitchFamily="34" charset="-122"/>
                <a:cs typeface="Arial" pitchFamily="34" charset="-120"/>
              </a:rPr>
              <a:t>Consideration for requirements</a:t>
            </a:r>
            <a:endParaRPr lang="en-US" sz="1400"/>
          </a:p>
        </p:txBody>
      </p:sp>
      <p:sp>
        <p:nvSpPr>
          <p:cNvPr id="16" name="Text 12">
            <a:extLst>
              <a:ext uri="{FF2B5EF4-FFF2-40B4-BE49-F238E27FC236}">
                <a16:creationId xmlns:a16="http://schemas.microsoft.com/office/drawing/2014/main" id="{893CC933-8A86-29EC-49E9-D60DC5639309}"/>
              </a:ext>
            </a:extLst>
          </p:cNvPr>
          <p:cNvSpPr/>
          <p:nvPr/>
        </p:nvSpPr>
        <p:spPr>
          <a:xfrm>
            <a:off x="990600" y="5252721"/>
            <a:ext cx="4970780" cy="436880"/>
          </a:xfrm>
          <a:prstGeom prst="rect">
            <a:avLst/>
          </a:prstGeom>
          <a:noFill/>
          <a:ln/>
        </p:spPr>
        <p:txBody>
          <a:bodyPr wrap="square" lIns="0" tIns="0" rIns="0" bIns="0" rtlCol="0" anchor="t">
            <a:normAutofit/>
          </a:bodyPr>
          <a:lstStyle/>
          <a:p>
            <a:pPr marL="0" indent="0" algn="l">
              <a:lnSpc>
                <a:spcPts val="1620"/>
              </a:lnSpc>
              <a:buNone/>
            </a:pPr>
            <a:r>
              <a:rPr lang="en-US" sz="1200">
                <a:solidFill>
                  <a:srgbClr val="1E2B2F"/>
                </a:solidFill>
                <a:latin typeface="Arial" pitchFamily="34" charset="0"/>
                <a:ea typeface="Arial" pitchFamily="34" charset="-122"/>
                <a:cs typeface="Arial" pitchFamily="34" charset="-120"/>
              </a:rPr>
              <a:t>Name the substrate and the cycles it must survive. Separability may only need to apply at material interfaces.</a:t>
            </a:r>
            <a:endParaRPr lang="en-US" sz="1200"/>
          </a:p>
        </p:txBody>
      </p:sp>
      <p:sp>
        <p:nvSpPr>
          <p:cNvPr id="18" name="Text 14">
            <a:extLst>
              <a:ext uri="{FF2B5EF4-FFF2-40B4-BE49-F238E27FC236}">
                <a16:creationId xmlns:a16="http://schemas.microsoft.com/office/drawing/2014/main" id="{7CE5034F-7F00-80F4-6A59-3131081AB009}"/>
              </a:ext>
            </a:extLst>
          </p:cNvPr>
          <p:cNvSpPr/>
          <p:nvPr/>
        </p:nvSpPr>
        <p:spPr>
          <a:xfrm>
            <a:off x="6375400" y="4988558"/>
            <a:ext cx="4970780" cy="238760"/>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FF0000"/>
                </a:solidFill>
                <a:latin typeface="Arial" pitchFamily="34" charset="0"/>
                <a:ea typeface="Arial" pitchFamily="34" charset="-122"/>
                <a:cs typeface="Arial" pitchFamily="34" charset="-120"/>
              </a:rPr>
              <a:t>Question to stakeholders</a:t>
            </a:r>
            <a:endParaRPr lang="en-US" sz="1400">
              <a:solidFill>
                <a:srgbClr val="FF0000"/>
              </a:solidFill>
            </a:endParaRPr>
          </a:p>
        </p:txBody>
      </p:sp>
      <p:sp>
        <p:nvSpPr>
          <p:cNvPr id="19" name="Text 15">
            <a:extLst>
              <a:ext uri="{FF2B5EF4-FFF2-40B4-BE49-F238E27FC236}">
                <a16:creationId xmlns:a16="http://schemas.microsoft.com/office/drawing/2014/main" id="{2E6141D9-B924-0C5A-A4DD-89C5B7B8399A}"/>
              </a:ext>
            </a:extLst>
          </p:cNvPr>
          <p:cNvSpPr/>
          <p:nvPr/>
        </p:nvSpPr>
        <p:spPr>
          <a:xfrm>
            <a:off x="6375400" y="5252721"/>
            <a:ext cx="4970780" cy="762136"/>
          </a:xfrm>
          <a:prstGeom prst="rect">
            <a:avLst/>
          </a:prstGeom>
          <a:noFill/>
          <a:ln/>
        </p:spPr>
        <p:txBody>
          <a:bodyPr wrap="square" lIns="0" tIns="0" rIns="0" bIns="0" rtlCol="0" anchor="t">
            <a:normAutofit/>
          </a:bodyPr>
          <a:lstStyle/>
          <a:p>
            <a:pPr marL="0" indent="0" algn="l">
              <a:lnSpc>
                <a:spcPts val="1620"/>
              </a:lnSpc>
              <a:buNone/>
            </a:pPr>
            <a:r>
              <a:rPr lang="en-US" sz="1400">
                <a:solidFill>
                  <a:srgbClr val="FF0000"/>
                </a:solidFill>
                <a:latin typeface="Arial" pitchFamily="34" charset="0"/>
                <a:ea typeface="Arial" pitchFamily="34" charset="-122"/>
                <a:cs typeface="Arial" pitchFamily="34" charset="-120"/>
              </a:rPr>
              <a:t>How many cycles do common joints survive by panel/material type and thickness? Which modular systems survive repeated moves?</a:t>
            </a:r>
            <a:endParaRPr lang="en-US" sz="1400">
              <a:solidFill>
                <a:srgbClr val="FF0000"/>
              </a:solidFill>
            </a:endParaRPr>
          </a:p>
        </p:txBody>
      </p:sp>
    </p:spTree>
    <p:extLst>
      <p:ext uri="{BB962C8B-B14F-4D97-AF65-F5344CB8AC3E}">
        <p14:creationId xmlns:p14="http://schemas.microsoft.com/office/powerpoint/2010/main" val="224925467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E6805-7FB2-AC70-D95F-CB52D59A86AE}"/>
              </a:ext>
            </a:extLst>
          </p:cNvPr>
          <p:cNvSpPr>
            <a:spLocks noGrp="1"/>
          </p:cNvSpPr>
          <p:nvPr>
            <p:ph type="title"/>
          </p:nvPr>
        </p:nvSpPr>
        <p:spPr/>
        <p:txBody>
          <a:bodyPr>
            <a:normAutofit/>
          </a:bodyPr>
          <a:lstStyle/>
          <a:p>
            <a:r>
              <a:rPr lang="en-US"/>
              <a:t>ESPR aspects synergies and tensions</a:t>
            </a:r>
            <a:endParaRPr lang="de-DE"/>
          </a:p>
        </p:txBody>
      </p:sp>
      <p:sp>
        <p:nvSpPr>
          <p:cNvPr id="4" name="Text Placeholder 3">
            <a:extLst>
              <a:ext uri="{FF2B5EF4-FFF2-40B4-BE49-F238E27FC236}">
                <a16:creationId xmlns:a16="http://schemas.microsoft.com/office/drawing/2014/main" id="{A7472082-3903-B94E-320C-8AB9750ACF64}"/>
              </a:ext>
            </a:extLst>
          </p:cNvPr>
          <p:cNvSpPr>
            <a:spLocks noGrp="1"/>
          </p:cNvSpPr>
          <p:nvPr>
            <p:ph type="body" idx="13"/>
          </p:nvPr>
        </p:nvSpPr>
        <p:spPr/>
        <p:txBody>
          <a:bodyPr/>
          <a:lstStyle/>
          <a:p>
            <a:endParaRPr lang="de-DE"/>
          </a:p>
        </p:txBody>
      </p:sp>
      <p:sp>
        <p:nvSpPr>
          <p:cNvPr id="7" name="Text 1">
            <a:extLst>
              <a:ext uri="{FF2B5EF4-FFF2-40B4-BE49-F238E27FC236}">
                <a16:creationId xmlns:a16="http://schemas.microsoft.com/office/drawing/2014/main" id="{6C2F87FA-C550-2A02-AF58-2336B935444B}"/>
              </a:ext>
            </a:extLst>
          </p:cNvPr>
          <p:cNvSpPr txBox="1">
            <a:spLocks/>
          </p:cNvSpPr>
          <p:nvPr/>
        </p:nvSpPr>
        <p:spPr>
          <a:xfrm>
            <a:off x="812800" y="1076958"/>
            <a:ext cx="10883392" cy="863600"/>
          </a:xfrm>
          <a:prstGeom prst="rect">
            <a:avLst/>
          </a:prstGeom>
          <a:noFill/>
          <a:ln/>
        </p:spPr>
        <p:txBody>
          <a:bodyPr vert="horz" wrap="square" lIns="0" tIns="0" rIns="0" bIns="0" rtlCol="0" anchor="t">
            <a:normAutofit/>
          </a:bodyPr>
          <a:lst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a:lstStyle>
          <a:p>
            <a:pPr>
              <a:lnSpc>
                <a:spcPts val="3300"/>
              </a:lnSpc>
            </a:pPr>
            <a:endParaRPr lang="en-US" sz="3000"/>
          </a:p>
        </p:txBody>
      </p:sp>
      <p:sp>
        <p:nvSpPr>
          <p:cNvPr id="8" name="Shape 2">
            <a:extLst>
              <a:ext uri="{FF2B5EF4-FFF2-40B4-BE49-F238E27FC236}">
                <a16:creationId xmlns:a16="http://schemas.microsoft.com/office/drawing/2014/main" id="{BC0DE0EC-B528-5CA9-BC78-BD102F854D3F}"/>
              </a:ext>
            </a:extLst>
          </p:cNvPr>
          <p:cNvSpPr/>
          <p:nvPr/>
        </p:nvSpPr>
        <p:spPr>
          <a:xfrm>
            <a:off x="812800" y="2118358"/>
            <a:ext cx="5181600" cy="2409250"/>
          </a:xfrm>
          <a:prstGeom prst="roundRect">
            <a:avLst>
              <a:gd name="adj" fmla="val 3942"/>
            </a:avLst>
          </a:prstGeom>
          <a:solidFill>
            <a:srgbClr val="E3EEE9"/>
          </a:solidFill>
          <a:ln/>
        </p:spPr>
        <p:txBody>
          <a:bodyPr/>
          <a:lstStyle/>
          <a:p>
            <a:endParaRPr lang="de-DE"/>
          </a:p>
        </p:txBody>
      </p:sp>
      <p:sp>
        <p:nvSpPr>
          <p:cNvPr id="9" name="Text 3">
            <a:extLst>
              <a:ext uri="{FF2B5EF4-FFF2-40B4-BE49-F238E27FC236}">
                <a16:creationId xmlns:a16="http://schemas.microsoft.com/office/drawing/2014/main" id="{65793B52-BC60-974E-EC0D-53733F0BEED0}"/>
              </a:ext>
            </a:extLst>
          </p:cNvPr>
          <p:cNvSpPr/>
          <p:nvPr/>
        </p:nvSpPr>
        <p:spPr>
          <a:xfrm>
            <a:off x="1016000" y="2321558"/>
            <a:ext cx="4918456" cy="269240"/>
          </a:xfrm>
          <a:prstGeom prst="rect">
            <a:avLst/>
          </a:prstGeom>
          <a:noFill/>
          <a:ln/>
        </p:spPr>
        <p:txBody>
          <a:bodyPr wrap="square" lIns="0" tIns="0" rIns="0" bIns="0" rtlCol="0" anchor="t">
            <a:normAutofit/>
          </a:bodyPr>
          <a:lstStyle/>
          <a:p>
            <a:pPr marL="0" indent="0" algn="l">
              <a:lnSpc>
                <a:spcPts val="1920"/>
              </a:lnSpc>
              <a:buNone/>
            </a:pPr>
            <a:r>
              <a:rPr lang="en-US" sz="1600" b="1">
                <a:solidFill>
                  <a:srgbClr val="2E6A57"/>
                </a:solidFill>
                <a:latin typeface="Arial" pitchFamily="34" charset="0"/>
                <a:ea typeface="Arial" pitchFamily="34" charset="-122"/>
                <a:cs typeface="Arial" pitchFamily="34" charset="-120"/>
              </a:rPr>
              <a:t>Synergies</a:t>
            </a:r>
            <a:endParaRPr lang="en-US" sz="1600"/>
          </a:p>
        </p:txBody>
      </p:sp>
      <p:sp>
        <p:nvSpPr>
          <p:cNvPr id="10" name="Text 4">
            <a:extLst>
              <a:ext uri="{FF2B5EF4-FFF2-40B4-BE49-F238E27FC236}">
                <a16:creationId xmlns:a16="http://schemas.microsoft.com/office/drawing/2014/main" id="{83F946EA-1222-8448-A27C-917839FF5827}"/>
              </a:ext>
            </a:extLst>
          </p:cNvPr>
          <p:cNvSpPr/>
          <p:nvPr/>
        </p:nvSpPr>
        <p:spPr>
          <a:xfrm>
            <a:off x="1114044" y="2667000"/>
            <a:ext cx="4812792" cy="1750888"/>
          </a:xfrm>
          <a:prstGeom prst="rect">
            <a:avLst/>
          </a:prstGeom>
          <a:noFill/>
          <a:ln/>
        </p:spPr>
        <p:txBody>
          <a:bodyPr wrap="square" lIns="0" tIns="0" rIns="0" bIns="0" rtlCol="0" anchor="t">
            <a:normAutofit/>
          </a:bodyPr>
          <a:lstStyle/>
          <a:p>
            <a:pPr marL="155956" indent="-155956" algn="l">
              <a:lnSpc>
                <a:spcPts val="1820"/>
              </a:lnSpc>
              <a:buSzPct val="100000"/>
              <a:buChar char="•"/>
            </a:pPr>
            <a:r>
              <a:rPr lang="en-US">
                <a:solidFill>
                  <a:srgbClr val="1E2B2F"/>
                </a:solidFill>
                <a:latin typeface="Arial" pitchFamily="34" charset="0"/>
                <a:ea typeface="Arial" pitchFamily="34" charset="-122"/>
                <a:cs typeface="Arial" pitchFamily="34" charset="-120"/>
              </a:rPr>
              <a:t>Disassembly and repair: same fasteners, same access</a:t>
            </a:r>
            <a:endParaRPr lang="en-US"/>
          </a:p>
          <a:p>
            <a:pPr marL="155956" indent="-155956" algn="l">
              <a:lnSpc>
                <a:spcPts val="1820"/>
              </a:lnSpc>
              <a:buSzPct val="100000"/>
              <a:buChar char="•"/>
            </a:pPr>
            <a:r>
              <a:rPr lang="en-US">
                <a:solidFill>
                  <a:srgbClr val="1E2B2F"/>
                </a:solidFill>
                <a:latin typeface="Arial" pitchFamily="34" charset="0"/>
                <a:ea typeface="Arial" pitchFamily="34" charset="-122"/>
                <a:cs typeface="Arial" pitchFamily="34" charset="-120"/>
              </a:rPr>
              <a:t>Disassembly and recyclability: reversible joints give clean recycling streams</a:t>
            </a:r>
            <a:endParaRPr lang="en-US"/>
          </a:p>
          <a:p>
            <a:pPr marL="155956" indent="-155956" algn="l">
              <a:lnSpc>
                <a:spcPts val="1820"/>
              </a:lnSpc>
              <a:buSzPct val="100000"/>
              <a:buChar char="•"/>
            </a:pPr>
            <a:r>
              <a:rPr lang="en-US">
                <a:solidFill>
                  <a:srgbClr val="1E2B2F"/>
                </a:solidFill>
                <a:latin typeface="Arial" pitchFamily="34" charset="0"/>
                <a:ea typeface="Arial" pitchFamily="34" charset="-122"/>
                <a:cs typeface="Arial" pitchFamily="34" charset="-120"/>
              </a:rPr>
              <a:t>Repair and resource efficiency: longer life spreads embodied impact</a:t>
            </a:r>
            <a:endParaRPr lang="en-US"/>
          </a:p>
        </p:txBody>
      </p:sp>
      <p:sp>
        <p:nvSpPr>
          <p:cNvPr id="11" name="Shape 5">
            <a:extLst>
              <a:ext uri="{FF2B5EF4-FFF2-40B4-BE49-F238E27FC236}">
                <a16:creationId xmlns:a16="http://schemas.microsoft.com/office/drawing/2014/main" id="{F5E224F5-4F9E-EF47-87B9-FF190ADF7455}"/>
              </a:ext>
            </a:extLst>
          </p:cNvPr>
          <p:cNvSpPr/>
          <p:nvPr/>
        </p:nvSpPr>
        <p:spPr>
          <a:xfrm>
            <a:off x="6197600" y="2118358"/>
            <a:ext cx="5181600" cy="2409250"/>
          </a:xfrm>
          <a:prstGeom prst="roundRect">
            <a:avLst>
              <a:gd name="adj" fmla="val 3942"/>
            </a:avLst>
          </a:prstGeom>
          <a:solidFill>
            <a:srgbClr val="F3E6DA"/>
          </a:solidFill>
          <a:ln/>
        </p:spPr>
        <p:txBody>
          <a:bodyPr/>
          <a:lstStyle/>
          <a:p>
            <a:endParaRPr lang="de-DE"/>
          </a:p>
        </p:txBody>
      </p:sp>
      <p:sp>
        <p:nvSpPr>
          <p:cNvPr id="12" name="Text 6">
            <a:extLst>
              <a:ext uri="{FF2B5EF4-FFF2-40B4-BE49-F238E27FC236}">
                <a16:creationId xmlns:a16="http://schemas.microsoft.com/office/drawing/2014/main" id="{1B905755-7103-CE76-C1B3-515DCAD42432}"/>
              </a:ext>
            </a:extLst>
          </p:cNvPr>
          <p:cNvSpPr/>
          <p:nvPr/>
        </p:nvSpPr>
        <p:spPr>
          <a:xfrm>
            <a:off x="6400800" y="2321558"/>
            <a:ext cx="4918456" cy="269240"/>
          </a:xfrm>
          <a:prstGeom prst="rect">
            <a:avLst/>
          </a:prstGeom>
          <a:noFill/>
          <a:ln/>
        </p:spPr>
        <p:txBody>
          <a:bodyPr wrap="square" lIns="0" tIns="0" rIns="0" bIns="0" rtlCol="0" anchor="t">
            <a:normAutofit/>
          </a:bodyPr>
          <a:lstStyle/>
          <a:p>
            <a:pPr marL="0" indent="0" algn="l">
              <a:lnSpc>
                <a:spcPts val="1920"/>
              </a:lnSpc>
              <a:buNone/>
            </a:pPr>
            <a:r>
              <a:rPr lang="en-US" sz="1600" b="1">
                <a:solidFill>
                  <a:srgbClr val="9C4F1A"/>
                </a:solidFill>
                <a:latin typeface="Arial" pitchFamily="34" charset="0"/>
                <a:ea typeface="Arial" pitchFamily="34" charset="-122"/>
                <a:cs typeface="Arial" pitchFamily="34" charset="-120"/>
              </a:rPr>
              <a:t>Tensions</a:t>
            </a:r>
            <a:endParaRPr lang="en-US" sz="1600"/>
          </a:p>
        </p:txBody>
      </p:sp>
      <p:sp>
        <p:nvSpPr>
          <p:cNvPr id="13" name="Text 7">
            <a:extLst>
              <a:ext uri="{FF2B5EF4-FFF2-40B4-BE49-F238E27FC236}">
                <a16:creationId xmlns:a16="http://schemas.microsoft.com/office/drawing/2014/main" id="{65FB25BD-14C5-07EB-AAD5-7280F094170E}"/>
              </a:ext>
            </a:extLst>
          </p:cNvPr>
          <p:cNvSpPr/>
          <p:nvPr/>
        </p:nvSpPr>
        <p:spPr>
          <a:xfrm>
            <a:off x="6400800" y="2667000"/>
            <a:ext cx="4839128" cy="2819400"/>
          </a:xfrm>
          <a:prstGeom prst="rect">
            <a:avLst/>
          </a:prstGeom>
          <a:noFill/>
          <a:ln/>
        </p:spPr>
        <p:txBody>
          <a:bodyPr wrap="square" lIns="0" tIns="0" rIns="0" bIns="0" rtlCol="0" anchor="t">
            <a:normAutofit/>
          </a:bodyPr>
          <a:lstStyle/>
          <a:p>
            <a:pPr marL="285750" indent="-285750" algn="l">
              <a:lnSpc>
                <a:spcPts val="1820"/>
              </a:lnSpc>
              <a:buSzPct val="100000"/>
              <a:buFont typeface="Arial" panose="020B0604020202020204" pitchFamily="34" charset="0"/>
              <a:buChar char="•"/>
            </a:pPr>
            <a:r>
              <a:rPr lang="en-US">
                <a:solidFill>
                  <a:srgbClr val="1E2B2F"/>
                </a:solidFill>
                <a:latin typeface="Arial" pitchFamily="34" charset="0"/>
                <a:ea typeface="Arial" pitchFamily="34" charset="-122"/>
                <a:cs typeface="Arial" pitchFamily="34" charset="-120"/>
              </a:rPr>
              <a:t>Durability and lightweighting: less material, shorter life</a:t>
            </a:r>
            <a:endParaRPr lang="en-US"/>
          </a:p>
          <a:p>
            <a:pPr marL="285750" indent="-285750" algn="l">
              <a:lnSpc>
                <a:spcPts val="1820"/>
              </a:lnSpc>
              <a:buSzPct val="100000"/>
              <a:buFont typeface="Arial" panose="020B0604020202020204" pitchFamily="34" charset="0"/>
              <a:buChar char="•"/>
            </a:pPr>
            <a:r>
              <a:rPr lang="en-US">
                <a:solidFill>
                  <a:srgbClr val="1E2B2F"/>
                </a:solidFill>
                <a:latin typeface="Arial" pitchFamily="34" charset="0"/>
                <a:ea typeface="Arial" pitchFamily="34" charset="-122"/>
                <a:cs typeface="Arial" pitchFamily="34" charset="-120"/>
              </a:rPr>
              <a:t>Durability and modularity: many joints on weak panels</a:t>
            </a:r>
            <a:endParaRPr lang="en-US"/>
          </a:p>
          <a:p>
            <a:pPr marL="285750" indent="-285750" algn="l">
              <a:lnSpc>
                <a:spcPts val="1820"/>
              </a:lnSpc>
              <a:buSzPct val="100000"/>
              <a:buFont typeface="Arial" panose="020B0604020202020204" pitchFamily="34" charset="0"/>
              <a:buChar char="•"/>
            </a:pPr>
            <a:r>
              <a:rPr lang="en-US">
                <a:solidFill>
                  <a:srgbClr val="1E2B2F"/>
                </a:solidFill>
                <a:latin typeface="Arial" pitchFamily="34" charset="0"/>
                <a:ea typeface="Arial" pitchFamily="34" charset="-122"/>
                <a:cs typeface="Arial" pitchFamily="34" charset="-120"/>
              </a:rPr>
              <a:t>Recycled content and durability: material performance</a:t>
            </a:r>
            <a:endParaRPr lang="en-US"/>
          </a:p>
          <a:p>
            <a:pPr marL="285750" indent="-285750" algn="l">
              <a:lnSpc>
                <a:spcPts val="1820"/>
              </a:lnSpc>
              <a:buSzPct val="100000"/>
              <a:buFont typeface="Arial" panose="020B0604020202020204" pitchFamily="34" charset="0"/>
              <a:buChar char="•"/>
            </a:pPr>
            <a:r>
              <a:rPr lang="en-US">
                <a:solidFill>
                  <a:srgbClr val="1E2B2F"/>
                </a:solidFill>
                <a:latin typeface="Arial" pitchFamily="34" charset="0"/>
                <a:ea typeface="Arial" pitchFamily="34" charset="-122"/>
                <a:cs typeface="Arial" pitchFamily="34" charset="-120"/>
              </a:rPr>
              <a:t>Recycled wood and bioenergy: one feedstock, two buyers (political)</a:t>
            </a:r>
            <a:endParaRPr lang="en-US"/>
          </a:p>
        </p:txBody>
      </p:sp>
      <p:sp>
        <p:nvSpPr>
          <p:cNvPr id="14" name="Text 8">
            <a:extLst>
              <a:ext uri="{FF2B5EF4-FFF2-40B4-BE49-F238E27FC236}">
                <a16:creationId xmlns:a16="http://schemas.microsoft.com/office/drawing/2014/main" id="{D5825226-4B8B-397F-FD8D-015CF3314AEA}"/>
              </a:ext>
            </a:extLst>
          </p:cNvPr>
          <p:cNvSpPr/>
          <p:nvPr/>
        </p:nvSpPr>
        <p:spPr>
          <a:xfrm>
            <a:off x="830913" y="4771457"/>
            <a:ext cx="10883392" cy="523240"/>
          </a:xfrm>
          <a:prstGeom prst="rect">
            <a:avLst/>
          </a:prstGeom>
          <a:noFill/>
          <a:ln/>
        </p:spPr>
        <p:txBody>
          <a:bodyPr wrap="square" lIns="0" tIns="0" rIns="0" bIns="0" rtlCol="0" anchor="t">
            <a:normAutofit/>
          </a:bodyPr>
          <a:lstStyle/>
          <a:p>
            <a:pPr marL="0" indent="0" algn="l">
              <a:lnSpc>
                <a:spcPts val="1960"/>
              </a:lnSpc>
              <a:buNone/>
            </a:pPr>
            <a:r>
              <a:rPr lang="en-US" b="1">
                <a:solidFill>
                  <a:srgbClr val="1E2B2F"/>
                </a:solidFill>
                <a:latin typeface="Arial" pitchFamily="34" charset="0"/>
                <a:ea typeface="Arial" pitchFamily="34" charset="-122"/>
                <a:cs typeface="Arial" pitchFamily="34" charset="-120"/>
              </a:rPr>
              <a:t>Mixed:</a:t>
            </a:r>
            <a:r>
              <a:rPr lang="en-US">
                <a:solidFill>
                  <a:srgbClr val="1E2B2F"/>
                </a:solidFill>
                <a:latin typeface="Arial" pitchFamily="34" charset="0"/>
                <a:ea typeface="Arial" pitchFamily="34" charset="-122"/>
                <a:cs typeface="Arial" pitchFamily="34" charset="-120"/>
              </a:rPr>
              <a:t> durability and recyclability. Durable mono-material products help; durable bonded composites end up incinerated. </a:t>
            </a:r>
            <a:endParaRPr lang="en-US"/>
          </a:p>
        </p:txBody>
      </p:sp>
    </p:spTree>
    <p:extLst>
      <p:ext uri="{BB962C8B-B14F-4D97-AF65-F5344CB8AC3E}">
        <p14:creationId xmlns:p14="http://schemas.microsoft.com/office/powerpoint/2010/main" val="40576210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226D-3678-41F9-BAA1-570319035CC7}"/>
              </a:ext>
            </a:extLst>
          </p:cNvPr>
          <p:cNvSpPr>
            <a:spLocks noGrp="1"/>
          </p:cNvSpPr>
          <p:nvPr>
            <p:ph type="title"/>
          </p:nvPr>
        </p:nvSpPr>
        <p:spPr/>
        <p:txBody>
          <a:bodyPr/>
          <a:lstStyle/>
          <a:p>
            <a:r>
              <a:rPr lang="de-DE"/>
              <a:t>Questions </a:t>
            </a:r>
            <a:r>
              <a:rPr lang="de-DE" err="1"/>
              <a:t>overview</a:t>
            </a:r>
            <a:r>
              <a:rPr lang="de-DE"/>
              <a:t> Task 4</a:t>
            </a:r>
          </a:p>
        </p:txBody>
      </p:sp>
      <p:sp>
        <p:nvSpPr>
          <p:cNvPr id="4" name="Text Placeholder 3">
            <a:extLst>
              <a:ext uri="{FF2B5EF4-FFF2-40B4-BE49-F238E27FC236}">
                <a16:creationId xmlns:a16="http://schemas.microsoft.com/office/drawing/2014/main" id="{ADC15A71-75A3-8106-921A-C8DF070C7823}"/>
              </a:ext>
            </a:extLst>
          </p:cNvPr>
          <p:cNvSpPr>
            <a:spLocks noGrp="1"/>
          </p:cNvSpPr>
          <p:nvPr>
            <p:ph type="body" idx="13"/>
          </p:nvPr>
        </p:nvSpPr>
        <p:spPr/>
        <p:txBody>
          <a:bodyPr/>
          <a:lstStyle/>
          <a:p>
            <a:endParaRPr lang="de-DE"/>
          </a:p>
        </p:txBody>
      </p:sp>
      <p:sp>
        <p:nvSpPr>
          <p:cNvPr id="5" name="Content Placeholder 4">
            <a:extLst>
              <a:ext uri="{FF2B5EF4-FFF2-40B4-BE49-F238E27FC236}">
                <a16:creationId xmlns:a16="http://schemas.microsoft.com/office/drawing/2014/main" id="{9E236427-F51B-89A7-C0B7-B4CF9D042148}"/>
              </a:ext>
            </a:extLst>
          </p:cNvPr>
          <p:cNvSpPr txBox="1">
            <a:spLocks noGrp="1"/>
          </p:cNvSpPr>
          <p:nvPr>
            <p:ph idx="1"/>
          </p:nvPr>
        </p:nvSpPr>
        <p:spPr>
          <a:xfrm>
            <a:off x="1033463" y="1866900"/>
            <a:ext cx="10479087" cy="4585871"/>
          </a:xfrm>
          <a:prstGeom prst="rect">
            <a:avLst/>
          </a:prstGeom>
          <a:noFill/>
        </p:spPr>
        <p:txBody>
          <a:bodyPr wrap="square" rtlCol="0">
            <a:spAutoFit/>
          </a:bodyPr>
          <a:lstStyle/>
          <a:p>
            <a:pPr algn="l">
              <a:spcBef>
                <a:spcPts val="600"/>
              </a:spcBef>
            </a:pPr>
            <a:r>
              <a:rPr lang="de-DE"/>
              <a:t>Question 4-1: </a:t>
            </a:r>
            <a:r>
              <a:rPr lang="de-DE" err="1"/>
              <a:t>are</a:t>
            </a:r>
            <a:r>
              <a:rPr lang="de-DE"/>
              <a:t> </a:t>
            </a:r>
            <a:r>
              <a:rPr lang="de-DE" err="1"/>
              <a:t>there</a:t>
            </a:r>
            <a:r>
              <a:rPr lang="de-DE"/>
              <a:t> </a:t>
            </a:r>
            <a:r>
              <a:rPr lang="de-DE" err="1"/>
              <a:t>data</a:t>
            </a:r>
            <a:r>
              <a:rPr lang="de-DE"/>
              <a:t> </a:t>
            </a:r>
            <a:r>
              <a:rPr lang="de-DE" err="1"/>
              <a:t>available</a:t>
            </a:r>
            <a:r>
              <a:rPr lang="de-DE"/>
              <a:t> </a:t>
            </a:r>
            <a:r>
              <a:rPr lang="de-DE" err="1"/>
              <a:t>that</a:t>
            </a:r>
            <a:r>
              <a:rPr lang="de-DE"/>
              <a:t> </a:t>
            </a:r>
            <a:r>
              <a:rPr lang="de-DE" err="1"/>
              <a:t>can</a:t>
            </a:r>
            <a:r>
              <a:rPr lang="de-DE"/>
              <a:t> </a:t>
            </a:r>
            <a:r>
              <a:rPr lang="de-DE" err="1"/>
              <a:t>help</a:t>
            </a:r>
            <a:r>
              <a:rPr lang="de-DE"/>
              <a:t> </a:t>
            </a:r>
            <a:r>
              <a:rPr lang="de-DE" err="1"/>
              <a:t>improve</a:t>
            </a:r>
            <a:r>
              <a:rPr lang="de-DE"/>
              <a:t> </a:t>
            </a:r>
            <a:r>
              <a:rPr lang="de-DE" err="1"/>
              <a:t>percentage</a:t>
            </a:r>
            <a:r>
              <a:rPr lang="de-DE"/>
              <a:t> EoL </a:t>
            </a:r>
            <a:r>
              <a:rPr lang="de-DE" err="1"/>
              <a:t>flows</a:t>
            </a:r>
            <a:r>
              <a:rPr lang="de-DE"/>
              <a:t>?</a:t>
            </a:r>
          </a:p>
          <a:p>
            <a:pPr>
              <a:spcBef>
                <a:spcPts val="600"/>
              </a:spcBef>
            </a:pPr>
            <a:r>
              <a:rPr lang="en-US">
                <a:latin typeface="Arial" pitchFamily="34" charset="0"/>
                <a:ea typeface="Arial" pitchFamily="34" charset="-122"/>
                <a:cs typeface="Arial" pitchFamily="34" charset="-120"/>
              </a:rPr>
              <a:t>Question 4-2: are there important BATs or BNATs from technology side that we should take up in the study that would be feasible by e.g. 2030?</a:t>
            </a:r>
          </a:p>
          <a:p>
            <a:pPr>
              <a:spcBef>
                <a:spcPts val="600"/>
              </a:spcBef>
            </a:pPr>
            <a:r>
              <a:rPr lang="en-US">
                <a:latin typeface="Arial" pitchFamily="34" charset="0"/>
                <a:ea typeface="Arial" pitchFamily="34" charset="-122"/>
                <a:cs typeface="Arial" pitchFamily="34" charset="-120"/>
              </a:rPr>
              <a:t>Question 4-3: is there evidence that SoCs hinder recycling in practice? Are there other substances to take into account?</a:t>
            </a:r>
            <a:endParaRPr lang="en-US"/>
          </a:p>
          <a:p>
            <a:pPr>
              <a:spcBef>
                <a:spcPts val="600"/>
              </a:spcBef>
            </a:pPr>
            <a:r>
              <a:rPr lang="en-US">
                <a:latin typeface="Arial" pitchFamily="34" charset="0"/>
                <a:ea typeface="Arial" pitchFamily="34" charset="-122"/>
                <a:cs typeface="Arial" pitchFamily="34" charset="-120"/>
              </a:rPr>
              <a:t>Question 4-4: are there commonly failing parts that could be considered for targeted durability requirements</a:t>
            </a:r>
          </a:p>
          <a:p>
            <a:pPr>
              <a:spcBef>
                <a:spcPts val="600"/>
              </a:spcBef>
            </a:pPr>
            <a:r>
              <a:rPr lang="en-US">
                <a:latin typeface="Arial" pitchFamily="34" charset="0"/>
                <a:ea typeface="Arial" pitchFamily="34" charset="-122"/>
                <a:cs typeface="Arial" pitchFamily="34" charset="-120"/>
              </a:rPr>
              <a:t>Question 4-5: can priority repair parts be defined?</a:t>
            </a:r>
          </a:p>
          <a:p>
            <a:pPr>
              <a:spcBef>
                <a:spcPts val="600"/>
              </a:spcBef>
            </a:pPr>
            <a:r>
              <a:rPr lang="en-US">
                <a:latin typeface="Arial" pitchFamily="34" charset="0"/>
                <a:ea typeface="Arial" pitchFamily="34" charset="-122"/>
                <a:cs typeface="Arial" pitchFamily="34" charset="-120"/>
              </a:rPr>
              <a:t>Question 4-6: are there data to support design for disassembly cycles by material type in addition to joining types?</a:t>
            </a:r>
          </a:p>
          <a:p>
            <a:pPr>
              <a:spcBef>
                <a:spcPts val="600"/>
              </a:spcBef>
            </a:pPr>
            <a:endParaRPr lang="en-US">
              <a:latin typeface="Arial" pitchFamily="34" charset="0"/>
              <a:ea typeface="Arial" pitchFamily="34" charset="-122"/>
              <a:cs typeface="Arial" pitchFamily="34" charset="-120"/>
            </a:endParaRPr>
          </a:p>
          <a:p>
            <a:pPr>
              <a:spcBef>
                <a:spcPts val="600"/>
              </a:spcBef>
            </a:pPr>
            <a:r>
              <a:rPr lang="en-US">
                <a:latin typeface="Arial" pitchFamily="34" charset="0"/>
                <a:ea typeface="Arial" pitchFamily="34" charset="-122"/>
                <a:cs typeface="Arial" pitchFamily="34" charset="-120"/>
              </a:rPr>
              <a:t>Do voluntary labels form a good basis for technical requirement proposals? E.g. FEMB, Ecolabel?</a:t>
            </a:r>
          </a:p>
          <a:p>
            <a:pPr algn="l">
              <a:spcBef>
                <a:spcPts val="600"/>
              </a:spcBef>
            </a:pPr>
            <a:endParaRPr lang="de-DE"/>
          </a:p>
        </p:txBody>
      </p:sp>
    </p:spTree>
    <p:extLst>
      <p:ext uri="{BB962C8B-B14F-4D97-AF65-F5344CB8AC3E}">
        <p14:creationId xmlns:p14="http://schemas.microsoft.com/office/powerpoint/2010/main" val="1976408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F015C-3B29-F096-0F1F-93319A0DBD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4F3AD5-A3A2-7EBE-D454-4C7EEBC5450B}"/>
              </a:ext>
            </a:extLst>
          </p:cNvPr>
          <p:cNvSpPr>
            <a:spLocks noGrp="1"/>
          </p:cNvSpPr>
          <p:nvPr>
            <p:ph type="title"/>
          </p:nvPr>
        </p:nvSpPr>
        <p:spPr>
          <a:xfrm>
            <a:off x="1054416" y="2624137"/>
            <a:ext cx="5324952" cy="1536383"/>
          </a:xfrm>
        </p:spPr>
        <p:txBody>
          <a:bodyPr/>
          <a:lstStyle/>
          <a:p>
            <a:r>
              <a:rPr lang="tr-TR" noProof="0" err="1"/>
              <a:t>Coffee</a:t>
            </a:r>
            <a:r>
              <a:rPr lang="tr-TR" noProof="0"/>
              <a:t> Break – 15 </a:t>
            </a:r>
            <a:r>
              <a:rPr lang="tr-TR" noProof="0" err="1"/>
              <a:t>min</a:t>
            </a:r>
            <a:br>
              <a:rPr lang="tr-TR" noProof="0"/>
            </a:br>
            <a:br>
              <a:rPr lang="tr-TR" noProof="0"/>
            </a:br>
            <a:r>
              <a:rPr lang="tr-TR" noProof="0" err="1"/>
              <a:t>Please</a:t>
            </a:r>
            <a:r>
              <a:rPr lang="tr-TR" noProof="0"/>
              <a:t> be </a:t>
            </a:r>
            <a:r>
              <a:rPr lang="tr-TR" noProof="0" err="1"/>
              <a:t>back</a:t>
            </a:r>
            <a:r>
              <a:rPr lang="tr-TR" noProof="0"/>
              <a:t> at 14:35</a:t>
            </a:r>
            <a:endParaRPr lang="en-GB" noProof="0">
              <a:highlight>
                <a:srgbClr val="FFFF00"/>
              </a:highlight>
            </a:endParaRPr>
          </a:p>
        </p:txBody>
      </p:sp>
      <p:pic>
        <p:nvPicPr>
          <p:cNvPr id="3" name="Picture Placeholder 9" descr="List outline">
            <a:extLst>
              <a:ext uri="{FF2B5EF4-FFF2-40B4-BE49-F238E27FC236}">
                <a16:creationId xmlns:a16="http://schemas.microsoft.com/office/drawing/2014/main" id="{35F17B49-6267-C13E-0DB4-CD8963515BFD}"/>
              </a:ext>
            </a:extLst>
          </p:cNvPr>
          <p:cNvPicPr>
            <a:picLocks noChangeAspect="1"/>
          </p:cNvPicPr>
          <p:nvPr/>
        </p:nvPicPr>
        <p:blipFill>
          <a:blip>
            <a:extLst>
              <a:ext uri="{96DAC541-7B7A-43D3-8B79-37D633B846F1}">
                <asvg:svgBlip xmlns:asvg="http://schemas.microsoft.com/office/drawing/2016/SVG/main" r:embed="rId2"/>
              </a:ext>
            </a:extLst>
          </a:blip>
          <a:srcRect l="9510" r="9510"/>
          <a:stretch/>
        </p:blipFill>
        <p:spPr>
          <a:xfrm>
            <a:off x="6638448" y="0"/>
            <a:ext cx="5553552" cy="6858000"/>
          </a:xfrm>
          <a:prstGeom prst="rect">
            <a:avLst/>
          </a:prstGeom>
        </p:spPr>
      </p:pic>
      <p:pic>
        <p:nvPicPr>
          <p:cNvPr id="5" name="Graphic 4" descr="Coffee with solid fill">
            <a:extLst>
              <a:ext uri="{FF2B5EF4-FFF2-40B4-BE49-F238E27FC236}">
                <a16:creationId xmlns:a16="http://schemas.microsoft.com/office/drawing/2014/main" id="{546EB3BE-5A48-E941-5E81-C530537549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44740" y="861060"/>
            <a:ext cx="4488180" cy="4488180"/>
          </a:xfrm>
          <a:prstGeom prst="rect">
            <a:avLst/>
          </a:prstGeom>
        </p:spPr>
      </p:pic>
    </p:spTree>
    <p:extLst>
      <p:ext uri="{BB962C8B-B14F-4D97-AF65-F5344CB8AC3E}">
        <p14:creationId xmlns:p14="http://schemas.microsoft.com/office/powerpoint/2010/main" val="2215094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19759-5F16-D510-AD71-1CB5B5440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576674-D769-361C-5EDC-5FFDD8486EFD}"/>
              </a:ext>
            </a:extLst>
          </p:cNvPr>
          <p:cNvSpPr>
            <a:spLocks noGrp="1"/>
          </p:cNvSpPr>
          <p:nvPr>
            <p:ph type="title"/>
          </p:nvPr>
        </p:nvSpPr>
        <p:spPr>
          <a:xfrm>
            <a:off x="1045038" y="1736726"/>
            <a:ext cx="5902027" cy="2852737"/>
          </a:xfrm>
        </p:spPr>
        <p:txBody>
          <a:bodyPr/>
          <a:lstStyle/>
          <a:p>
            <a:r>
              <a:rPr lang="en-US" noProof="0"/>
              <a:t>Preparatory Study: Base Cases</a:t>
            </a:r>
            <a:endParaRPr lang="en-GB" noProof="0"/>
          </a:p>
        </p:txBody>
      </p:sp>
      <p:sp>
        <p:nvSpPr>
          <p:cNvPr id="3" name="Text Placeholder 2">
            <a:extLst>
              <a:ext uri="{FF2B5EF4-FFF2-40B4-BE49-F238E27FC236}">
                <a16:creationId xmlns:a16="http://schemas.microsoft.com/office/drawing/2014/main" id="{6E35C5CC-7266-7EAE-4FEA-BC736DBCC1C6}"/>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53F7D245-290D-E410-C929-5C5202F08C60}"/>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8996352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2454D-6514-1B67-4175-61E812DFC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0FD9C-E47C-9601-3421-A5B0D243EF04}"/>
              </a:ext>
            </a:extLst>
          </p:cNvPr>
          <p:cNvSpPr>
            <a:spLocks noGrp="1"/>
          </p:cNvSpPr>
          <p:nvPr>
            <p:ph type="title"/>
          </p:nvPr>
        </p:nvSpPr>
        <p:spPr/>
        <p:txBody>
          <a:bodyPr/>
          <a:lstStyle/>
          <a:p>
            <a:r>
              <a:rPr lang="tr-TR" i="1"/>
              <a:t>Base </a:t>
            </a:r>
            <a:r>
              <a:rPr lang="tr-TR" i="1" err="1"/>
              <a:t>Cases</a:t>
            </a:r>
            <a:endParaRPr lang="en-US"/>
          </a:p>
        </p:txBody>
      </p:sp>
      <p:sp>
        <p:nvSpPr>
          <p:cNvPr id="3" name="Content Placeholder 2">
            <a:extLst>
              <a:ext uri="{FF2B5EF4-FFF2-40B4-BE49-F238E27FC236}">
                <a16:creationId xmlns:a16="http://schemas.microsoft.com/office/drawing/2014/main" id="{EF24E740-0A1E-AAED-64DB-04CA75022A52}"/>
              </a:ext>
            </a:extLst>
          </p:cNvPr>
          <p:cNvSpPr>
            <a:spLocks noGrp="1"/>
          </p:cNvSpPr>
          <p:nvPr>
            <p:ph idx="1"/>
          </p:nvPr>
        </p:nvSpPr>
        <p:spPr>
          <a:xfrm>
            <a:off x="1033157" y="1141644"/>
            <a:ext cx="10478905" cy="1472354"/>
          </a:xfrm>
        </p:spPr>
        <p:txBody>
          <a:bodyPr>
            <a:normAutofit/>
          </a:bodyPr>
          <a:lstStyle/>
          <a:p>
            <a:r>
              <a:rPr lang="en-US" sz="1600"/>
              <a:t>Base Cases define the baseline against which each improvement (design) option is tested. They make comparison possible across environmental performance, life-cycle costs, technical feasibility</a:t>
            </a:r>
          </a:p>
          <a:p>
            <a:r>
              <a:rPr lang="en-US" sz="1600">
                <a:solidFill>
                  <a:srgbClr val="17212B"/>
                </a:solidFill>
              </a:rPr>
              <a:t>The base cases are defined around the concept of “</a:t>
            </a:r>
            <a:r>
              <a:rPr lang="en-US" sz="1600" b="1">
                <a:solidFill>
                  <a:srgbClr val="17212B"/>
                </a:solidFill>
              </a:rPr>
              <a:t>representative products</a:t>
            </a:r>
            <a:r>
              <a:rPr lang="en-US" sz="1600">
                <a:solidFill>
                  <a:srgbClr val="17212B"/>
                </a:solidFill>
              </a:rPr>
              <a:t>”, i.e., </a:t>
            </a:r>
            <a:r>
              <a:rPr lang="en-US" sz="1600" i="1">
                <a:solidFill>
                  <a:schemeClr val="accent1">
                    <a:lumMod val="50000"/>
                    <a:lumOff val="50000"/>
                  </a:schemeClr>
                </a:solidFill>
              </a:rPr>
              <a:t>a real or virtual (non-existing) product, based on average European market sales-weighted characteristics for all existing technologies/materials covered by the product category or sub-category</a:t>
            </a:r>
            <a:r>
              <a:rPr lang="en-US" sz="1600">
                <a:solidFill>
                  <a:srgbClr val="17212B"/>
                </a:solidFill>
              </a:rPr>
              <a:t>.</a:t>
            </a:r>
          </a:p>
          <a:p>
            <a:endParaRPr lang="en-US" sz="1600"/>
          </a:p>
        </p:txBody>
      </p:sp>
      <p:sp>
        <p:nvSpPr>
          <p:cNvPr id="5" name="Content Placeholder 2">
            <a:extLst>
              <a:ext uri="{FF2B5EF4-FFF2-40B4-BE49-F238E27FC236}">
                <a16:creationId xmlns:a16="http://schemas.microsoft.com/office/drawing/2014/main" id="{57D55CB7-D84F-E7D3-F623-EA9F201375A1}"/>
              </a:ext>
            </a:extLst>
          </p:cNvPr>
          <p:cNvSpPr txBox="1">
            <a:spLocks/>
          </p:cNvSpPr>
          <p:nvPr/>
        </p:nvSpPr>
        <p:spPr>
          <a:xfrm>
            <a:off x="937078" y="2524537"/>
            <a:ext cx="10478905" cy="377687"/>
          </a:xfrm>
          <a:prstGeom prst="rect">
            <a:avLst/>
          </a:prstGeom>
        </p:spPr>
        <p:txBody>
          <a:bodyPr vert="horz" lIns="91440" tIns="45720" rIns="91440" bIns="45720" rtlCol="0">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Criteria considered for informing the definition of base cases:</a:t>
            </a:r>
            <a:endParaRPr lang="en-US" sz="1800">
              <a:solidFill>
                <a:srgbClr val="17212B"/>
              </a:solidFill>
            </a:endParaRPr>
          </a:p>
          <a:p>
            <a:endParaRPr lang="en-US" sz="1800"/>
          </a:p>
        </p:txBody>
      </p:sp>
      <p:sp>
        <p:nvSpPr>
          <p:cNvPr id="7" name="Text 3">
            <a:extLst>
              <a:ext uri="{FF2B5EF4-FFF2-40B4-BE49-F238E27FC236}">
                <a16:creationId xmlns:a16="http://schemas.microsoft.com/office/drawing/2014/main" id="{85D9971C-3F5F-C19F-F626-768C97ECF687}"/>
              </a:ext>
            </a:extLst>
          </p:cNvPr>
          <p:cNvSpPr/>
          <p:nvPr/>
        </p:nvSpPr>
        <p:spPr>
          <a:xfrm>
            <a:off x="2219543" y="3056227"/>
            <a:ext cx="3611880" cy="438912"/>
          </a:xfrm>
          <a:prstGeom prst="roundRect">
            <a:avLst/>
          </a:prstGeom>
          <a:solidFill>
            <a:schemeClr val="accent5">
              <a:lumMod val="20000"/>
              <a:lumOff val="80000"/>
            </a:schemeClr>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b="1">
                <a:solidFill>
                  <a:srgbClr val="0B2E45"/>
                </a:solidFill>
                <a:latin typeface="Arial" pitchFamily="34" charset="0"/>
                <a:ea typeface="Arial" pitchFamily="34" charset="-122"/>
                <a:cs typeface="Arial" pitchFamily="34" charset="-120"/>
              </a:rPr>
              <a:t>Storage furniture
e.g., </a:t>
            </a:r>
            <a:r>
              <a:rPr lang="en-US" sz="1050">
                <a:solidFill>
                  <a:srgbClr val="0B2E45"/>
                </a:solidFill>
                <a:latin typeface="Arial" pitchFamily="34" charset="0"/>
                <a:ea typeface="Arial" pitchFamily="34" charset="-122"/>
                <a:cs typeface="Arial" pitchFamily="34" charset="-120"/>
              </a:rPr>
              <a:t>cabinets, wardrobes, bookshelves</a:t>
            </a:r>
            <a:endParaRPr lang="en-US" sz="1050"/>
          </a:p>
        </p:txBody>
      </p:sp>
      <p:sp>
        <p:nvSpPr>
          <p:cNvPr id="8" name="Text 4">
            <a:extLst>
              <a:ext uri="{FF2B5EF4-FFF2-40B4-BE49-F238E27FC236}">
                <a16:creationId xmlns:a16="http://schemas.microsoft.com/office/drawing/2014/main" id="{1BD95632-AFC0-5121-B330-C60A00DDB782}"/>
              </a:ext>
            </a:extLst>
          </p:cNvPr>
          <p:cNvSpPr/>
          <p:nvPr/>
        </p:nvSpPr>
        <p:spPr>
          <a:xfrm>
            <a:off x="2219543" y="3623155"/>
            <a:ext cx="3611880"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b="1">
                <a:solidFill>
                  <a:srgbClr val="0B2E45"/>
                </a:solidFill>
                <a:latin typeface="Arial" pitchFamily="34" charset="0"/>
                <a:ea typeface="Arial" pitchFamily="34" charset="-122"/>
                <a:cs typeface="Arial" pitchFamily="34" charset="-120"/>
              </a:rPr>
              <a:t>Seating furniture
e.g., </a:t>
            </a:r>
            <a:r>
              <a:rPr lang="en-US" sz="1050">
                <a:solidFill>
                  <a:srgbClr val="0B2E45"/>
                </a:solidFill>
                <a:latin typeface="Arial" pitchFamily="34" charset="0"/>
                <a:ea typeface="Arial" pitchFamily="34" charset="-122"/>
                <a:cs typeface="Arial" pitchFamily="34" charset="-120"/>
              </a:rPr>
              <a:t>chairs, sofas</a:t>
            </a:r>
            <a:endParaRPr lang="en-US" sz="1050"/>
          </a:p>
        </p:txBody>
      </p:sp>
      <p:sp>
        <p:nvSpPr>
          <p:cNvPr id="9" name="Text 5">
            <a:extLst>
              <a:ext uri="{FF2B5EF4-FFF2-40B4-BE49-F238E27FC236}">
                <a16:creationId xmlns:a16="http://schemas.microsoft.com/office/drawing/2014/main" id="{44CC4119-7546-0FBF-FA5C-56A05387443A}"/>
              </a:ext>
            </a:extLst>
          </p:cNvPr>
          <p:cNvSpPr/>
          <p:nvPr/>
        </p:nvSpPr>
        <p:spPr>
          <a:xfrm>
            <a:off x="2219543" y="4190083"/>
            <a:ext cx="3611880"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b="1">
                <a:solidFill>
                  <a:srgbClr val="0B2E45"/>
                </a:solidFill>
                <a:latin typeface="Arial" pitchFamily="34" charset="0"/>
                <a:ea typeface="Arial" pitchFamily="34" charset="-122"/>
                <a:cs typeface="Arial" pitchFamily="34" charset="-120"/>
              </a:rPr>
              <a:t>Bed frames
e.g., </a:t>
            </a:r>
            <a:r>
              <a:rPr lang="en-US" sz="1050">
                <a:solidFill>
                  <a:srgbClr val="0B2E45"/>
                </a:solidFill>
                <a:latin typeface="Arial" pitchFamily="34" charset="0"/>
                <a:ea typeface="Arial" pitchFamily="34" charset="-122"/>
                <a:cs typeface="Arial" pitchFamily="34" charset="-120"/>
              </a:rPr>
              <a:t>excluding mattresses</a:t>
            </a:r>
            <a:endParaRPr lang="en-US" sz="1050"/>
          </a:p>
        </p:txBody>
      </p:sp>
      <p:sp>
        <p:nvSpPr>
          <p:cNvPr id="10" name="Text 6">
            <a:extLst>
              <a:ext uri="{FF2B5EF4-FFF2-40B4-BE49-F238E27FC236}">
                <a16:creationId xmlns:a16="http://schemas.microsoft.com/office/drawing/2014/main" id="{E954020B-3248-7C08-6CC2-5447C29EE4BE}"/>
              </a:ext>
            </a:extLst>
          </p:cNvPr>
          <p:cNvSpPr/>
          <p:nvPr/>
        </p:nvSpPr>
        <p:spPr>
          <a:xfrm>
            <a:off x="2219543" y="4757011"/>
            <a:ext cx="3611880"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b="1">
                <a:solidFill>
                  <a:srgbClr val="0B2E45"/>
                </a:solidFill>
                <a:latin typeface="Arial" pitchFamily="34" charset="0"/>
                <a:ea typeface="Arial" pitchFamily="34" charset="-122"/>
                <a:cs typeface="Arial" pitchFamily="34" charset="-120"/>
              </a:rPr>
              <a:t>Tables and work surfaces
e.g., </a:t>
            </a:r>
            <a:r>
              <a:rPr lang="en-US" sz="1050">
                <a:solidFill>
                  <a:srgbClr val="0B2E45"/>
                </a:solidFill>
                <a:latin typeface="Arial" pitchFamily="34" charset="0"/>
                <a:ea typeface="Arial" pitchFamily="34" charset="-122"/>
                <a:cs typeface="Arial" pitchFamily="34" charset="-120"/>
              </a:rPr>
              <a:t>dining tables, desks</a:t>
            </a:r>
            <a:endParaRPr lang="en-US" sz="1050"/>
          </a:p>
        </p:txBody>
      </p:sp>
      <p:sp>
        <p:nvSpPr>
          <p:cNvPr id="11" name="Text 7">
            <a:extLst>
              <a:ext uri="{FF2B5EF4-FFF2-40B4-BE49-F238E27FC236}">
                <a16:creationId xmlns:a16="http://schemas.microsoft.com/office/drawing/2014/main" id="{1C6BC1DD-F05B-98DD-CCA8-964905E10597}"/>
              </a:ext>
            </a:extLst>
          </p:cNvPr>
          <p:cNvSpPr/>
          <p:nvPr/>
        </p:nvSpPr>
        <p:spPr>
          <a:xfrm>
            <a:off x="2219543" y="5323939"/>
            <a:ext cx="3611880" cy="438912"/>
          </a:xfrm>
          <a:prstGeom prst="roundRect">
            <a:avLst/>
          </a:prstGeom>
          <a:solidFill>
            <a:srgbClr val="EAF4F8"/>
          </a:solidFill>
          <a:ln w="10160">
            <a:solidFill>
              <a:srgbClr val="C6DCE6"/>
            </a:solidFill>
          </a:ln>
        </p:spPr>
        <p:txBody>
          <a:bodyPr wrap="square" lIns="1524" tIns="1524" rIns="1524" bIns="1524" rtlCol="0" anchor="ctr">
            <a:norm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b="1">
                <a:solidFill>
                  <a:srgbClr val="0B2E45"/>
                </a:solidFill>
                <a:latin typeface="Arial" pitchFamily="34" charset="0"/>
                <a:ea typeface="Arial" pitchFamily="34" charset="-122"/>
                <a:cs typeface="Arial" pitchFamily="34" charset="-120"/>
              </a:rPr>
              <a:t>Diverse
</a:t>
            </a:r>
            <a:r>
              <a:rPr lang="en-US" sz="1050">
                <a:solidFill>
                  <a:srgbClr val="0B2E45"/>
                </a:solidFill>
                <a:latin typeface="Arial" pitchFamily="34" charset="0"/>
                <a:ea typeface="Arial" pitchFamily="34" charset="-122"/>
                <a:cs typeface="Arial" pitchFamily="34" charset="-120"/>
              </a:rPr>
              <a:t>other products not specifically identified</a:t>
            </a:r>
            <a:endParaRPr lang="en-US" sz="1050"/>
          </a:p>
        </p:txBody>
      </p:sp>
      <p:graphicFrame>
        <p:nvGraphicFramePr>
          <p:cNvPr id="23" name="Diagramma 22">
            <a:extLst>
              <a:ext uri="{FF2B5EF4-FFF2-40B4-BE49-F238E27FC236}">
                <a16:creationId xmlns:a16="http://schemas.microsoft.com/office/drawing/2014/main" id="{8FAD576A-57E8-4F50-C860-AF404A6B0AA5}"/>
              </a:ext>
            </a:extLst>
          </p:cNvPr>
          <p:cNvGraphicFramePr/>
          <p:nvPr>
            <p:extLst>
              <p:ext uri="{D42A27DB-BD31-4B8C-83A1-F6EECF244321}">
                <p14:modId xmlns:p14="http://schemas.microsoft.com/office/powerpoint/2010/main" val="1860268300"/>
              </p:ext>
            </p:extLst>
          </p:nvPr>
        </p:nvGraphicFramePr>
        <p:xfrm>
          <a:off x="5639219" y="2768001"/>
          <a:ext cx="4922079" cy="3628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10148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216A-75B9-8465-5448-A88E51D20B40}"/>
              </a:ext>
            </a:extLst>
          </p:cNvPr>
          <p:cNvSpPr>
            <a:spLocks noGrp="1"/>
          </p:cNvSpPr>
          <p:nvPr>
            <p:ph type="title"/>
          </p:nvPr>
        </p:nvSpPr>
        <p:spPr/>
        <p:txBody>
          <a:bodyPr/>
          <a:lstStyle/>
          <a:p>
            <a:r>
              <a:rPr lang="de-DE"/>
              <a:t>The </a:t>
            </a:r>
            <a:r>
              <a:rPr lang="de-DE" err="1"/>
              <a:t>Representative</a:t>
            </a:r>
            <a:r>
              <a:rPr lang="de-DE"/>
              <a:t> </a:t>
            </a:r>
            <a:r>
              <a:rPr lang="de-DE" err="1"/>
              <a:t>Product</a:t>
            </a:r>
            <a:r>
              <a:rPr lang="de-DE"/>
              <a:t> Challenge</a:t>
            </a:r>
          </a:p>
        </p:txBody>
      </p:sp>
      <p:sp>
        <p:nvSpPr>
          <p:cNvPr id="3" name="Content Placeholder 2">
            <a:extLst>
              <a:ext uri="{FF2B5EF4-FFF2-40B4-BE49-F238E27FC236}">
                <a16:creationId xmlns:a16="http://schemas.microsoft.com/office/drawing/2014/main" id="{7A974448-BD5C-AA00-AEB6-4E382383653C}"/>
              </a:ext>
            </a:extLst>
          </p:cNvPr>
          <p:cNvSpPr>
            <a:spLocks noGrp="1"/>
          </p:cNvSpPr>
          <p:nvPr>
            <p:ph idx="1"/>
          </p:nvPr>
        </p:nvSpPr>
        <p:spPr/>
        <p:txBody>
          <a:bodyPr>
            <a:normAutofit lnSpcReduction="10000"/>
          </a:bodyPr>
          <a:lstStyle/>
          <a:p>
            <a:r>
              <a:rPr lang="de-DE"/>
              <a:t>1000s </a:t>
            </a:r>
            <a:r>
              <a:rPr lang="de-DE" err="1"/>
              <a:t>of</a:t>
            </a:r>
            <a:r>
              <a:rPr lang="de-DE"/>
              <a:t> </a:t>
            </a:r>
            <a:r>
              <a:rPr lang="de-DE" err="1"/>
              <a:t>products</a:t>
            </a:r>
            <a:r>
              <a:rPr lang="de-DE"/>
              <a:t> and material </a:t>
            </a:r>
            <a:r>
              <a:rPr lang="de-DE" err="1"/>
              <a:t>types</a:t>
            </a:r>
            <a:endParaRPr lang="de-DE"/>
          </a:p>
          <a:p>
            <a:r>
              <a:rPr lang="de-DE"/>
              <a:t>Eurostat </a:t>
            </a:r>
            <a:r>
              <a:rPr lang="de-DE" err="1"/>
              <a:t>Production</a:t>
            </a:r>
            <a:r>
              <a:rPr lang="de-DE"/>
              <a:t> </a:t>
            </a:r>
            <a:r>
              <a:rPr lang="de-DE" err="1"/>
              <a:t>data</a:t>
            </a:r>
            <a:r>
              <a:rPr lang="de-DE"/>
              <a:t> </a:t>
            </a:r>
            <a:r>
              <a:rPr lang="de-DE" err="1"/>
              <a:t>is</a:t>
            </a:r>
            <a:r>
              <a:rPr lang="de-DE"/>
              <a:t> not </a:t>
            </a:r>
            <a:r>
              <a:rPr lang="de-DE" err="1"/>
              <a:t>available</a:t>
            </a:r>
            <a:r>
              <a:rPr lang="de-DE"/>
              <a:t> </a:t>
            </a:r>
            <a:r>
              <a:rPr lang="de-DE" err="1"/>
              <a:t>by</a:t>
            </a:r>
            <a:r>
              <a:rPr lang="de-DE"/>
              <a:t> </a:t>
            </a:r>
            <a:r>
              <a:rPr lang="de-DE" err="1"/>
              <a:t>functional</a:t>
            </a:r>
            <a:r>
              <a:rPr lang="de-DE"/>
              <a:t> </a:t>
            </a:r>
            <a:r>
              <a:rPr lang="de-DE" err="1"/>
              <a:t>category</a:t>
            </a:r>
            <a:r>
              <a:rPr lang="de-DE"/>
              <a:t>, </a:t>
            </a:r>
            <a:r>
              <a:rPr lang="de-DE" err="1"/>
              <a:t>only</a:t>
            </a:r>
            <a:r>
              <a:rPr lang="de-DE"/>
              <a:t> </a:t>
            </a:r>
            <a:r>
              <a:rPr lang="de-DE" err="1"/>
              <a:t>reported</a:t>
            </a:r>
            <a:r>
              <a:rPr lang="de-DE"/>
              <a:t> in kg for </a:t>
            </a:r>
            <a:r>
              <a:rPr lang="de-DE" err="1"/>
              <a:t>metal</a:t>
            </a:r>
            <a:r>
              <a:rPr lang="de-DE"/>
              <a:t> </a:t>
            </a:r>
            <a:r>
              <a:rPr lang="de-DE" err="1"/>
              <a:t>furniture</a:t>
            </a:r>
            <a:endParaRPr lang="de-DE"/>
          </a:p>
          <a:p>
            <a:r>
              <a:rPr lang="de-DE"/>
              <a:t>Reporting </a:t>
            </a:r>
            <a:r>
              <a:rPr lang="de-DE" err="1"/>
              <a:t>is</a:t>
            </a:r>
            <a:r>
              <a:rPr lang="de-DE"/>
              <a:t> in </a:t>
            </a:r>
            <a:r>
              <a:rPr lang="de-DE" err="1"/>
              <a:t>broad</a:t>
            </a:r>
            <a:r>
              <a:rPr lang="de-DE"/>
              <a:t> </a:t>
            </a:r>
            <a:r>
              <a:rPr lang="de-DE" err="1"/>
              <a:t>groups</a:t>
            </a:r>
            <a:r>
              <a:rPr lang="de-DE"/>
              <a:t> </a:t>
            </a:r>
            <a:r>
              <a:rPr lang="de-DE" err="1"/>
              <a:t>of</a:t>
            </a:r>
            <a:r>
              <a:rPr lang="de-DE"/>
              <a:t> </a:t>
            </a:r>
            <a:r>
              <a:rPr lang="de-DE" err="1"/>
              <a:t>dining</a:t>
            </a:r>
            <a:r>
              <a:rPr lang="de-DE"/>
              <a:t> </a:t>
            </a:r>
            <a:r>
              <a:rPr lang="de-DE" err="1"/>
              <a:t>room</a:t>
            </a:r>
            <a:r>
              <a:rPr lang="de-DE"/>
              <a:t>, </a:t>
            </a:r>
            <a:r>
              <a:rPr lang="de-DE" err="1"/>
              <a:t>kitchen</a:t>
            </a:r>
            <a:r>
              <a:rPr lang="de-DE"/>
              <a:t>, </a:t>
            </a:r>
            <a:r>
              <a:rPr lang="de-DE" err="1"/>
              <a:t>or</a:t>
            </a:r>
            <a:r>
              <a:rPr lang="de-DE"/>
              <a:t> </a:t>
            </a:r>
            <a:r>
              <a:rPr lang="de-DE" err="1"/>
              <a:t>bedroom</a:t>
            </a:r>
            <a:r>
              <a:rPr lang="de-DE"/>
              <a:t> </a:t>
            </a:r>
            <a:r>
              <a:rPr lang="de-DE" err="1"/>
              <a:t>furniture</a:t>
            </a:r>
            <a:endParaRPr lang="de-DE"/>
          </a:p>
          <a:p>
            <a:r>
              <a:rPr lang="de-DE" err="1"/>
              <a:t>Comext</a:t>
            </a:r>
            <a:r>
              <a:rPr lang="de-DE"/>
              <a:t> </a:t>
            </a:r>
            <a:r>
              <a:rPr lang="de-DE" err="1"/>
              <a:t>follows</a:t>
            </a:r>
            <a:r>
              <a:rPr lang="de-DE"/>
              <a:t> </a:t>
            </a:r>
            <a:r>
              <a:rPr lang="de-DE" err="1"/>
              <a:t>similar</a:t>
            </a:r>
            <a:r>
              <a:rPr lang="de-DE"/>
              <a:t> </a:t>
            </a:r>
            <a:r>
              <a:rPr lang="de-DE" err="1"/>
              <a:t>categories</a:t>
            </a:r>
            <a:r>
              <a:rPr lang="de-DE"/>
              <a:t> and </a:t>
            </a:r>
            <a:r>
              <a:rPr lang="de-DE" err="1"/>
              <a:t>gives</a:t>
            </a:r>
            <a:r>
              <a:rPr lang="de-DE"/>
              <a:t> </a:t>
            </a:r>
            <a:r>
              <a:rPr lang="de-DE" err="1"/>
              <a:t>import</a:t>
            </a:r>
            <a:r>
              <a:rPr lang="de-DE"/>
              <a:t>/</a:t>
            </a:r>
            <a:r>
              <a:rPr lang="de-DE" err="1"/>
              <a:t>export</a:t>
            </a:r>
            <a:r>
              <a:rPr lang="de-DE"/>
              <a:t> in kg</a:t>
            </a:r>
          </a:p>
          <a:p>
            <a:r>
              <a:rPr lang="de-DE" err="1"/>
              <a:t>Waste</a:t>
            </a:r>
            <a:r>
              <a:rPr lang="de-DE"/>
              <a:t> </a:t>
            </a:r>
            <a:r>
              <a:rPr lang="de-DE" err="1"/>
              <a:t>data</a:t>
            </a:r>
            <a:r>
              <a:rPr lang="de-DE"/>
              <a:t> </a:t>
            </a:r>
            <a:r>
              <a:rPr lang="de-DE" err="1"/>
              <a:t>only</a:t>
            </a:r>
            <a:r>
              <a:rPr lang="de-DE"/>
              <a:t> </a:t>
            </a:r>
            <a:r>
              <a:rPr lang="de-DE" err="1"/>
              <a:t>exist</a:t>
            </a:r>
            <a:r>
              <a:rPr lang="de-DE"/>
              <a:t> for </a:t>
            </a:r>
            <a:r>
              <a:rPr lang="de-DE" err="1"/>
              <a:t>bulky</a:t>
            </a:r>
            <a:r>
              <a:rPr lang="de-DE"/>
              <a:t> </a:t>
            </a:r>
            <a:r>
              <a:rPr lang="de-DE" err="1"/>
              <a:t>waste</a:t>
            </a:r>
            <a:r>
              <a:rPr lang="de-DE"/>
              <a:t>, </a:t>
            </a:r>
            <a:r>
              <a:rPr lang="de-DE" err="1"/>
              <a:t>only</a:t>
            </a:r>
            <a:r>
              <a:rPr lang="de-DE"/>
              <a:t> France </a:t>
            </a:r>
            <a:r>
              <a:rPr lang="de-DE" err="1"/>
              <a:t>has</a:t>
            </a:r>
            <a:r>
              <a:rPr lang="de-DE"/>
              <a:t> EPR </a:t>
            </a:r>
            <a:r>
              <a:rPr lang="de-DE" err="1"/>
              <a:t>data</a:t>
            </a:r>
            <a:r>
              <a:rPr lang="de-DE"/>
              <a:t>.</a:t>
            </a:r>
          </a:p>
          <a:p>
            <a:r>
              <a:rPr lang="de-DE"/>
              <a:t>EPDs </a:t>
            </a:r>
            <a:r>
              <a:rPr lang="de-DE" err="1"/>
              <a:t>are</a:t>
            </a:r>
            <a:r>
              <a:rPr lang="de-DE"/>
              <a:t> not </a:t>
            </a:r>
            <a:r>
              <a:rPr lang="de-DE" err="1"/>
              <a:t>representative</a:t>
            </a:r>
            <a:r>
              <a:rPr lang="de-DE"/>
              <a:t> </a:t>
            </a:r>
            <a:r>
              <a:rPr lang="de-DE" err="1"/>
              <a:t>of</a:t>
            </a:r>
            <a:r>
              <a:rPr lang="de-DE"/>
              <a:t> </a:t>
            </a:r>
            <a:r>
              <a:rPr lang="de-DE" err="1"/>
              <a:t>the</a:t>
            </a:r>
            <a:r>
              <a:rPr lang="de-DE"/>
              <a:t> </a:t>
            </a:r>
            <a:r>
              <a:rPr lang="de-DE" err="1"/>
              <a:t>market</a:t>
            </a:r>
            <a:r>
              <a:rPr lang="de-DE"/>
              <a:t>, </a:t>
            </a:r>
            <a:r>
              <a:rPr lang="de-DE" err="1"/>
              <a:t>mostly</a:t>
            </a:r>
            <a:r>
              <a:rPr lang="de-DE"/>
              <a:t> </a:t>
            </a:r>
            <a:r>
              <a:rPr lang="de-DE" err="1"/>
              <a:t>commercial</a:t>
            </a:r>
            <a:r>
              <a:rPr lang="de-DE"/>
              <a:t> </a:t>
            </a:r>
            <a:r>
              <a:rPr lang="de-DE" err="1"/>
              <a:t>furniture</a:t>
            </a:r>
            <a:endParaRPr lang="de-DE"/>
          </a:p>
          <a:p>
            <a:endParaRPr lang="de-DE"/>
          </a:p>
          <a:p>
            <a:r>
              <a:rPr lang="de-DE"/>
              <a:t>This </a:t>
            </a:r>
            <a:r>
              <a:rPr lang="de-DE" err="1"/>
              <a:t>is</a:t>
            </a:r>
            <a:r>
              <a:rPr lang="de-DE"/>
              <a:t> </a:t>
            </a:r>
            <a:r>
              <a:rPr lang="de-DE" err="1"/>
              <a:t>why</a:t>
            </a:r>
            <a:r>
              <a:rPr lang="de-DE"/>
              <a:t> </a:t>
            </a:r>
            <a:r>
              <a:rPr lang="de-DE" err="1"/>
              <a:t>no</a:t>
            </a:r>
            <a:r>
              <a:rPr lang="de-DE"/>
              <a:t> </a:t>
            </a:r>
            <a:r>
              <a:rPr lang="de-DE" err="1"/>
              <a:t>data</a:t>
            </a:r>
            <a:r>
              <a:rPr lang="de-DE"/>
              <a:t> </a:t>
            </a:r>
            <a:r>
              <a:rPr lang="de-DE" err="1"/>
              <a:t>readily</a:t>
            </a:r>
            <a:r>
              <a:rPr lang="de-DE"/>
              <a:t> </a:t>
            </a:r>
            <a:r>
              <a:rPr lang="de-DE" err="1"/>
              <a:t>available</a:t>
            </a:r>
            <a:r>
              <a:rPr lang="de-DE"/>
              <a:t> on </a:t>
            </a:r>
            <a:r>
              <a:rPr lang="de-DE" err="1"/>
              <a:t>furniture</a:t>
            </a:r>
            <a:r>
              <a:rPr lang="de-DE"/>
              <a:t> and </a:t>
            </a:r>
            <a:r>
              <a:rPr lang="de-DE" err="1"/>
              <a:t>almost</a:t>
            </a:r>
            <a:r>
              <a:rPr lang="de-DE"/>
              <a:t> all </a:t>
            </a:r>
            <a:r>
              <a:rPr lang="de-DE" err="1"/>
              <a:t>literature</a:t>
            </a:r>
            <a:r>
              <a:rPr lang="de-DE"/>
              <a:t> </a:t>
            </a:r>
            <a:r>
              <a:rPr lang="de-DE" err="1"/>
              <a:t>cites</a:t>
            </a:r>
            <a:r>
              <a:rPr lang="de-DE"/>
              <a:t> 2014 CSIL EU </a:t>
            </a:r>
            <a:r>
              <a:rPr lang="de-DE" err="1"/>
              <a:t>furniture</a:t>
            </a:r>
            <a:r>
              <a:rPr lang="de-DE"/>
              <a:t> </a:t>
            </a:r>
            <a:r>
              <a:rPr lang="de-DE" err="1"/>
              <a:t>market</a:t>
            </a:r>
            <a:r>
              <a:rPr lang="de-DE"/>
              <a:t> </a:t>
            </a:r>
            <a:r>
              <a:rPr lang="de-DE" err="1"/>
              <a:t>study</a:t>
            </a:r>
            <a:r>
              <a:rPr lang="de-DE"/>
              <a:t> and Eunomia/EEB 2017 </a:t>
            </a:r>
            <a:r>
              <a:rPr lang="de-DE" err="1"/>
              <a:t>study</a:t>
            </a:r>
            <a:r>
              <a:rPr lang="de-DE"/>
              <a:t> </a:t>
            </a:r>
            <a:r>
              <a:rPr lang="de-DE" err="1"/>
              <a:t>values</a:t>
            </a:r>
            <a:r>
              <a:rPr lang="de-DE"/>
              <a:t> for EU </a:t>
            </a:r>
            <a:r>
              <a:rPr lang="de-DE" err="1"/>
              <a:t>totals</a:t>
            </a:r>
            <a:r>
              <a:rPr lang="de-DE"/>
              <a:t>.</a:t>
            </a:r>
          </a:p>
          <a:p>
            <a:pPr marL="0" indent="0">
              <a:buNone/>
            </a:pPr>
            <a:r>
              <a:rPr lang="de-DE"/>
              <a:t> </a:t>
            </a:r>
          </a:p>
          <a:p>
            <a:r>
              <a:rPr lang="de-DE" err="1"/>
              <a:t>We</a:t>
            </a:r>
            <a:r>
              <a:rPr lang="de-DE"/>
              <a:t> </a:t>
            </a:r>
            <a:r>
              <a:rPr lang="de-DE" err="1"/>
              <a:t>attempt</a:t>
            </a:r>
            <a:r>
              <a:rPr lang="de-DE"/>
              <a:t> a </a:t>
            </a:r>
            <a:r>
              <a:rPr lang="de-DE" err="1"/>
              <a:t>new</a:t>
            </a:r>
            <a:r>
              <a:rPr lang="de-DE"/>
              <a:t> </a:t>
            </a:r>
            <a:r>
              <a:rPr lang="de-DE" err="1"/>
              <a:t>methodology</a:t>
            </a:r>
            <a:r>
              <a:rPr lang="de-DE"/>
              <a:t> </a:t>
            </a:r>
            <a:r>
              <a:rPr lang="de-DE" err="1"/>
              <a:t>to</a:t>
            </a:r>
            <a:r>
              <a:rPr lang="de-DE"/>
              <a:t> </a:t>
            </a:r>
            <a:r>
              <a:rPr lang="de-DE" err="1"/>
              <a:t>reach</a:t>
            </a:r>
            <a:r>
              <a:rPr lang="de-DE"/>
              <a:t> </a:t>
            </a:r>
            <a:r>
              <a:rPr lang="de-DE" err="1"/>
              <a:t>weighting</a:t>
            </a:r>
            <a:r>
              <a:rPr lang="de-DE"/>
              <a:t> </a:t>
            </a:r>
            <a:r>
              <a:rPr lang="de-DE" err="1"/>
              <a:t>by</a:t>
            </a:r>
            <a:r>
              <a:rPr lang="de-DE"/>
              <a:t> material and </a:t>
            </a:r>
            <a:r>
              <a:rPr lang="de-DE" err="1"/>
              <a:t>archetypes</a:t>
            </a:r>
            <a:endParaRPr lang="de-DE"/>
          </a:p>
          <a:p>
            <a:endParaRPr lang="de-DE"/>
          </a:p>
        </p:txBody>
      </p:sp>
      <p:sp>
        <p:nvSpPr>
          <p:cNvPr id="4" name="Text Placeholder 3">
            <a:extLst>
              <a:ext uri="{FF2B5EF4-FFF2-40B4-BE49-F238E27FC236}">
                <a16:creationId xmlns:a16="http://schemas.microsoft.com/office/drawing/2014/main" id="{1FE3EA8D-13BB-0E0E-EF1C-412581EEA13D}"/>
              </a:ext>
            </a:extLst>
          </p:cNvPr>
          <p:cNvSpPr>
            <a:spLocks noGrp="1"/>
          </p:cNvSpPr>
          <p:nvPr>
            <p:ph type="body" idx="13"/>
          </p:nvPr>
        </p:nvSpPr>
        <p:spPr/>
        <p:txBody>
          <a:bodyPr/>
          <a:lstStyle/>
          <a:p>
            <a:r>
              <a:rPr lang="de-DE"/>
              <a:t>Market </a:t>
            </a:r>
            <a:r>
              <a:rPr lang="de-DE" err="1"/>
              <a:t>data</a:t>
            </a:r>
            <a:r>
              <a:rPr lang="de-DE"/>
              <a:t> </a:t>
            </a:r>
            <a:r>
              <a:rPr lang="de-DE" err="1"/>
              <a:t>is</a:t>
            </a:r>
            <a:r>
              <a:rPr lang="de-DE"/>
              <a:t> not clean</a:t>
            </a:r>
          </a:p>
        </p:txBody>
      </p:sp>
    </p:spTree>
    <p:extLst>
      <p:ext uri="{BB962C8B-B14F-4D97-AF65-F5344CB8AC3E}">
        <p14:creationId xmlns:p14="http://schemas.microsoft.com/office/powerpoint/2010/main" val="5410552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557E4C-F7B6-EFEF-1473-CDC1994E5626}"/>
              </a:ext>
            </a:extLst>
          </p:cNvPr>
          <p:cNvSpPr>
            <a:spLocks noGrp="1"/>
          </p:cNvSpPr>
          <p:nvPr>
            <p:ph type="title"/>
          </p:nvPr>
        </p:nvSpPr>
        <p:spPr/>
        <p:txBody>
          <a:bodyPr/>
          <a:lstStyle/>
          <a:p>
            <a:r>
              <a:rPr lang="it-IT" err="1"/>
              <a:t>Approach</a:t>
            </a:r>
            <a:r>
              <a:rPr lang="it-IT"/>
              <a:t> to Base Cases </a:t>
            </a:r>
            <a:r>
              <a:rPr lang="it-IT" err="1"/>
              <a:t>definition</a:t>
            </a:r>
            <a:endParaRPr lang="it-IT"/>
          </a:p>
        </p:txBody>
      </p:sp>
      <p:sp>
        <p:nvSpPr>
          <p:cNvPr id="3" name="Segnaposto contenuto 2">
            <a:extLst>
              <a:ext uri="{FF2B5EF4-FFF2-40B4-BE49-F238E27FC236}">
                <a16:creationId xmlns:a16="http://schemas.microsoft.com/office/drawing/2014/main" id="{3C0D24BD-9616-37E3-EA28-54E25B478E4B}"/>
              </a:ext>
            </a:extLst>
          </p:cNvPr>
          <p:cNvSpPr>
            <a:spLocks noGrp="1"/>
          </p:cNvSpPr>
          <p:nvPr>
            <p:ph idx="1"/>
          </p:nvPr>
        </p:nvSpPr>
        <p:spPr>
          <a:xfrm>
            <a:off x="1016333" y="1821016"/>
            <a:ext cx="10478905" cy="445183"/>
          </a:xfrm>
        </p:spPr>
        <p:txBody>
          <a:bodyPr/>
          <a:lstStyle/>
          <a:p>
            <a:pPr marL="0" indent="0">
              <a:buNone/>
            </a:pPr>
            <a:r>
              <a:rPr lang="it-IT" err="1"/>
              <a:t>Our</a:t>
            </a:r>
            <a:r>
              <a:rPr lang="it-IT"/>
              <a:t> </a:t>
            </a:r>
            <a:r>
              <a:rPr lang="it-IT" err="1"/>
              <a:t>approach</a:t>
            </a:r>
            <a:r>
              <a:rPr lang="it-IT"/>
              <a:t>:</a:t>
            </a:r>
          </a:p>
        </p:txBody>
      </p:sp>
      <p:sp>
        <p:nvSpPr>
          <p:cNvPr id="4" name="Segnaposto testo 3">
            <a:extLst>
              <a:ext uri="{FF2B5EF4-FFF2-40B4-BE49-F238E27FC236}">
                <a16:creationId xmlns:a16="http://schemas.microsoft.com/office/drawing/2014/main" id="{95755F2B-FC30-A9F9-EC21-E303672C2963}"/>
              </a:ext>
            </a:extLst>
          </p:cNvPr>
          <p:cNvSpPr>
            <a:spLocks noGrp="1"/>
          </p:cNvSpPr>
          <p:nvPr>
            <p:ph type="body" idx="13"/>
          </p:nvPr>
        </p:nvSpPr>
        <p:spPr/>
        <p:txBody>
          <a:bodyPr/>
          <a:lstStyle/>
          <a:p>
            <a:endParaRPr lang="it-IT"/>
          </a:p>
        </p:txBody>
      </p:sp>
      <p:sp>
        <p:nvSpPr>
          <p:cNvPr id="5" name="Rettangolo 4">
            <a:extLst>
              <a:ext uri="{FF2B5EF4-FFF2-40B4-BE49-F238E27FC236}">
                <a16:creationId xmlns:a16="http://schemas.microsoft.com/office/drawing/2014/main" id="{7AA725AE-FAD7-9921-C162-8B47F1796DB6}"/>
              </a:ext>
            </a:extLst>
          </p:cNvPr>
          <p:cNvSpPr/>
          <p:nvPr/>
        </p:nvSpPr>
        <p:spPr>
          <a:xfrm>
            <a:off x="4358935" y="2970015"/>
            <a:ext cx="2901462" cy="99131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sz="2000" err="1"/>
          </a:p>
        </p:txBody>
      </p:sp>
      <p:sp>
        <p:nvSpPr>
          <p:cNvPr id="6" name="CasellaDiTesto 5">
            <a:extLst>
              <a:ext uri="{FF2B5EF4-FFF2-40B4-BE49-F238E27FC236}">
                <a16:creationId xmlns:a16="http://schemas.microsoft.com/office/drawing/2014/main" id="{A32938ED-8924-F5C2-94D3-E7D49EC7477E}"/>
              </a:ext>
            </a:extLst>
          </p:cNvPr>
          <p:cNvSpPr txBox="1"/>
          <p:nvPr/>
        </p:nvSpPr>
        <p:spPr>
          <a:xfrm>
            <a:off x="4525988" y="3052578"/>
            <a:ext cx="2532185" cy="830997"/>
          </a:xfrm>
          <a:prstGeom prst="rect">
            <a:avLst/>
          </a:prstGeom>
          <a:noFill/>
        </p:spPr>
        <p:txBody>
          <a:bodyPr wrap="square" rtlCol="0">
            <a:spAutoFit/>
          </a:bodyPr>
          <a:lstStyle/>
          <a:p>
            <a:pPr algn="l">
              <a:spcBef>
                <a:spcPts val="600"/>
              </a:spcBef>
            </a:pPr>
            <a:r>
              <a:rPr lang="it-IT" sz="1200" err="1">
                <a:solidFill>
                  <a:schemeClr val="accent1"/>
                </a:solidFill>
              </a:rPr>
              <a:t>Built</a:t>
            </a:r>
            <a:r>
              <a:rPr lang="it-IT" sz="1200">
                <a:solidFill>
                  <a:schemeClr val="accent1"/>
                </a:solidFill>
              </a:rPr>
              <a:t> up of the EU </a:t>
            </a:r>
            <a:r>
              <a:rPr lang="it-IT" sz="1200" err="1">
                <a:solidFill>
                  <a:schemeClr val="accent1"/>
                </a:solidFill>
              </a:rPr>
              <a:t>apparent</a:t>
            </a:r>
            <a:r>
              <a:rPr lang="it-IT" sz="1200">
                <a:solidFill>
                  <a:schemeClr val="accent1"/>
                </a:solidFill>
              </a:rPr>
              <a:t> </a:t>
            </a:r>
            <a:r>
              <a:rPr lang="it-IT" sz="1200" err="1">
                <a:solidFill>
                  <a:schemeClr val="accent1"/>
                </a:solidFill>
              </a:rPr>
              <a:t>consumption</a:t>
            </a:r>
            <a:r>
              <a:rPr lang="it-IT" sz="1200">
                <a:solidFill>
                  <a:schemeClr val="accent1"/>
                </a:solidFill>
              </a:rPr>
              <a:t> in </a:t>
            </a:r>
            <a:r>
              <a:rPr lang="it-IT" sz="1200" err="1">
                <a:solidFill>
                  <a:schemeClr val="accent1"/>
                </a:solidFill>
              </a:rPr>
              <a:t>physical</a:t>
            </a:r>
            <a:r>
              <a:rPr lang="it-IT" sz="1200">
                <a:solidFill>
                  <a:schemeClr val="accent1"/>
                </a:solidFill>
              </a:rPr>
              <a:t> mass (EU production + import-export). Data </a:t>
            </a:r>
            <a:r>
              <a:rPr lang="it-IT" sz="1200" err="1">
                <a:solidFill>
                  <a:schemeClr val="accent1"/>
                </a:solidFill>
              </a:rPr>
              <a:t>averaged</a:t>
            </a:r>
            <a:r>
              <a:rPr lang="it-IT" sz="1200">
                <a:solidFill>
                  <a:schemeClr val="accent1"/>
                </a:solidFill>
              </a:rPr>
              <a:t> over 2021-2024</a:t>
            </a:r>
          </a:p>
        </p:txBody>
      </p:sp>
      <p:sp>
        <p:nvSpPr>
          <p:cNvPr id="8" name="Rettangolo 7">
            <a:extLst>
              <a:ext uri="{FF2B5EF4-FFF2-40B4-BE49-F238E27FC236}">
                <a16:creationId xmlns:a16="http://schemas.microsoft.com/office/drawing/2014/main" id="{222CD940-766C-B337-46C5-977430ABB028}"/>
              </a:ext>
            </a:extLst>
          </p:cNvPr>
          <p:cNvSpPr/>
          <p:nvPr/>
        </p:nvSpPr>
        <p:spPr>
          <a:xfrm>
            <a:off x="7825274" y="2970015"/>
            <a:ext cx="2901462" cy="99131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sz="2000" err="1"/>
          </a:p>
        </p:txBody>
      </p:sp>
      <p:sp>
        <p:nvSpPr>
          <p:cNvPr id="10" name="CasellaDiTesto 9">
            <a:extLst>
              <a:ext uri="{FF2B5EF4-FFF2-40B4-BE49-F238E27FC236}">
                <a16:creationId xmlns:a16="http://schemas.microsoft.com/office/drawing/2014/main" id="{37578C50-1C55-85DD-4381-09C7478BA984}"/>
              </a:ext>
            </a:extLst>
          </p:cNvPr>
          <p:cNvSpPr txBox="1"/>
          <p:nvPr/>
        </p:nvSpPr>
        <p:spPr>
          <a:xfrm>
            <a:off x="7913197" y="2974260"/>
            <a:ext cx="2813539" cy="892552"/>
          </a:xfrm>
          <a:prstGeom prst="rect">
            <a:avLst/>
          </a:prstGeom>
          <a:noFill/>
        </p:spPr>
        <p:txBody>
          <a:bodyPr wrap="square" rtlCol="0">
            <a:spAutoFit/>
          </a:bodyPr>
          <a:lstStyle/>
          <a:p>
            <a:pPr algn="l">
              <a:spcBef>
                <a:spcPts val="600"/>
              </a:spcBef>
            </a:pPr>
            <a:r>
              <a:rPr lang="it-IT" sz="1300">
                <a:solidFill>
                  <a:schemeClr val="accent1"/>
                </a:solidFill>
              </a:rPr>
              <a:t>Matching of </a:t>
            </a:r>
            <a:r>
              <a:rPr lang="it-IT" sz="1300" err="1">
                <a:solidFill>
                  <a:schemeClr val="accent1"/>
                </a:solidFill>
              </a:rPr>
              <a:t>prodcom</a:t>
            </a:r>
            <a:r>
              <a:rPr lang="it-IT" sz="1300">
                <a:solidFill>
                  <a:schemeClr val="accent1"/>
                </a:solidFill>
              </a:rPr>
              <a:t> and </a:t>
            </a:r>
            <a:r>
              <a:rPr lang="it-IT" sz="1300" err="1">
                <a:solidFill>
                  <a:schemeClr val="accent1"/>
                </a:solidFill>
              </a:rPr>
              <a:t>comext</a:t>
            </a:r>
            <a:r>
              <a:rPr lang="it-IT" sz="1300">
                <a:solidFill>
                  <a:schemeClr val="accent1"/>
                </a:solidFill>
              </a:rPr>
              <a:t> </a:t>
            </a:r>
            <a:r>
              <a:rPr lang="it-IT" sz="1300" err="1">
                <a:solidFill>
                  <a:schemeClr val="accent1"/>
                </a:solidFill>
              </a:rPr>
              <a:t>statistical</a:t>
            </a:r>
            <a:r>
              <a:rPr lang="it-IT" sz="1300">
                <a:solidFill>
                  <a:schemeClr val="accent1"/>
                </a:solidFill>
              </a:rPr>
              <a:t> product </a:t>
            </a:r>
            <a:r>
              <a:rPr lang="it-IT" sz="1300" err="1">
                <a:solidFill>
                  <a:schemeClr val="accent1"/>
                </a:solidFill>
              </a:rPr>
              <a:t>codes</a:t>
            </a:r>
            <a:r>
              <a:rPr lang="it-IT" sz="1300">
                <a:solidFill>
                  <a:schemeClr val="accent1"/>
                </a:solidFill>
              </a:rPr>
              <a:t> with the </a:t>
            </a:r>
            <a:r>
              <a:rPr lang="it-IT" sz="1300" err="1">
                <a:solidFill>
                  <a:schemeClr val="accent1"/>
                </a:solidFill>
              </a:rPr>
              <a:t>classifications</a:t>
            </a:r>
            <a:r>
              <a:rPr lang="it-IT" sz="1300">
                <a:solidFill>
                  <a:schemeClr val="accent1"/>
                </a:solidFill>
              </a:rPr>
              <a:t> to </a:t>
            </a:r>
            <a:r>
              <a:rPr lang="it-IT" sz="1300" err="1">
                <a:solidFill>
                  <a:schemeClr val="accent1"/>
                </a:solidFill>
                <a:sym typeface="Wingdings" panose="05000000000000000000" pitchFamily="2" charset="2"/>
              </a:rPr>
              <a:t>obtain</a:t>
            </a:r>
            <a:r>
              <a:rPr lang="it-IT" sz="1300">
                <a:solidFill>
                  <a:schemeClr val="accent1"/>
                </a:solidFill>
                <a:sym typeface="Wingdings" panose="05000000000000000000" pitchFamily="2" charset="2"/>
              </a:rPr>
              <a:t> the market weight of </a:t>
            </a:r>
            <a:r>
              <a:rPr lang="it-IT" sz="1300" err="1">
                <a:solidFill>
                  <a:schemeClr val="accent1"/>
                </a:solidFill>
                <a:sym typeface="Wingdings" panose="05000000000000000000" pitchFamily="2" charset="2"/>
              </a:rPr>
              <a:t>each</a:t>
            </a:r>
            <a:r>
              <a:rPr lang="it-IT" sz="1300">
                <a:solidFill>
                  <a:schemeClr val="accent1"/>
                </a:solidFill>
                <a:sym typeface="Wingdings" panose="05000000000000000000" pitchFamily="2" charset="2"/>
              </a:rPr>
              <a:t> </a:t>
            </a:r>
            <a:r>
              <a:rPr lang="it-IT" sz="1300" err="1">
                <a:solidFill>
                  <a:schemeClr val="accent1"/>
                </a:solidFill>
                <a:sym typeface="Wingdings" panose="05000000000000000000" pitchFamily="2" charset="2"/>
              </a:rPr>
              <a:t>archetype</a:t>
            </a:r>
            <a:r>
              <a:rPr lang="it-IT" sz="1300">
                <a:solidFill>
                  <a:schemeClr val="accent1"/>
                </a:solidFill>
                <a:sym typeface="Wingdings" panose="05000000000000000000" pitchFamily="2" charset="2"/>
              </a:rPr>
              <a:t>.</a:t>
            </a:r>
          </a:p>
        </p:txBody>
      </p:sp>
      <p:sp>
        <p:nvSpPr>
          <p:cNvPr id="12" name="Rettangolo 11">
            <a:extLst>
              <a:ext uri="{FF2B5EF4-FFF2-40B4-BE49-F238E27FC236}">
                <a16:creationId xmlns:a16="http://schemas.microsoft.com/office/drawing/2014/main" id="{DB26305F-791C-5313-2FF3-45063E4ECD4A}"/>
              </a:ext>
            </a:extLst>
          </p:cNvPr>
          <p:cNvSpPr/>
          <p:nvPr/>
        </p:nvSpPr>
        <p:spPr>
          <a:xfrm>
            <a:off x="893765" y="2970930"/>
            <a:ext cx="2901462" cy="99131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sz="2000" err="1"/>
          </a:p>
        </p:txBody>
      </p:sp>
      <p:sp>
        <p:nvSpPr>
          <p:cNvPr id="14" name="CasellaDiTesto 13">
            <a:extLst>
              <a:ext uri="{FF2B5EF4-FFF2-40B4-BE49-F238E27FC236}">
                <a16:creationId xmlns:a16="http://schemas.microsoft.com/office/drawing/2014/main" id="{08A71AAE-66F4-B3BC-22B1-ADB25F10A3DE}"/>
              </a:ext>
            </a:extLst>
          </p:cNvPr>
          <p:cNvSpPr txBox="1"/>
          <p:nvPr/>
        </p:nvSpPr>
        <p:spPr>
          <a:xfrm>
            <a:off x="1060818" y="3053493"/>
            <a:ext cx="2587990" cy="692497"/>
          </a:xfrm>
          <a:prstGeom prst="rect">
            <a:avLst/>
          </a:prstGeom>
          <a:noFill/>
        </p:spPr>
        <p:txBody>
          <a:bodyPr wrap="square" rtlCol="0">
            <a:spAutoFit/>
          </a:bodyPr>
          <a:lstStyle/>
          <a:p>
            <a:pPr algn="l">
              <a:spcBef>
                <a:spcPts val="600"/>
              </a:spcBef>
            </a:pPr>
            <a:r>
              <a:rPr lang="it-IT" sz="1300">
                <a:solidFill>
                  <a:schemeClr val="accent1"/>
                </a:solidFill>
              </a:rPr>
              <a:t>Definition of the </a:t>
            </a:r>
            <a:r>
              <a:rPr lang="it-IT" sz="1300" err="1">
                <a:solidFill>
                  <a:schemeClr val="accent1"/>
                </a:solidFill>
              </a:rPr>
              <a:t>main</a:t>
            </a:r>
            <a:r>
              <a:rPr lang="it-IT" sz="1300">
                <a:solidFill>
                  <a:schemeClr val="accent1"/>
                </a:solidFill>
              </a:rPr>
              <a:t> classes, </a:t>
            </a:r>
            <a:r>
              <a:rPr lang="it-IT" sz="1300" err="1">
                <a:solidFill>
                  <a:schemeClr val="accent1"/>
                </a:solidFill>
              </a:rPr>
              <a:t>based</a:t>
            </a:r>
            <a:r>
              <a:rPr lang="it-IT" sz="1300">
                <a:solidFill>
                  <a:schemeClr val="accent1"/>
                </a:solidFill>
              </a:rPr>
              <a:t> on </a:t>
            </a:r>
            <a:r>
              <a:rPr lang="it-IT" sz="1300" err="1">
                <a:solidFill>
                  <a:schemeClr val="accent1"/>
                </a:solidFill>
              </a:rPr>
              <a:t>function</a:t>
            </a:r>
            <a:r>
              <a:rPr lang="it-IT" sz="1300">
                <a:solidFill>
                  <a:schemeClr val="accent1"/>
                </a:solidFill>
              </a:rPr>
              <a:t>, </a:t>
            </a:r>
            <a:r>
              <a:rPr lang="it-IT" sz="1300" err="1">
                <a:solidFill>
                  <a:schemeClr val="accent1"/>
                </a:solidFill>
              </a:rPr>
              <a:t>applications</a:t>
            </a:r>
            <a:r>
              <a:rPr lang="it-IT" sz="1300">
                <a:solidFill>
                  <a:schemeClr val="accent1"/>
                </a:solidFill>
              </a:rPr>
              <a:t> and </a:t>
            </a:r>
            <a:r>
              <a:rPr lang="it-IT" sz="1300" err="1">
                <a:solidFill>
                  <a:schemeClr val="accent1"/>
                </a:solidFill>
              </a:rPr>
              <a:t>distinctive</a:t>
            </a:r>
            <a:r>
              <a:rPr lang="it-IT" sz="1300">
                <a:solidFill>
                  <a:schemeClr val="accent1"/>
                </a:solidFill>
              </a:rPr>
              <a:t> </a:t>
            </a:r>
            <a:r>
              <a:rPr lang="it-IT" sz="1300" err="1">
                <a:solidFill>
                  <a:schemeClr val="accent1"/>
                </a:solidFill>
              </a:rPr>
              <a:t>characteristics</a:t>
            </a:r>
            <a:r>
              <a:rPr lang="it-IT" sz="1300">
                <a:solidFill>
                  <a:schemeClr val="accent1"/>
                </a:solidFill>
              </a:rPr>
              <a:t>. </a:t>
            </a:r>
          </a:p>
        </p:txBody>
      </p:sp>
      <p:sp>
        <p:nvSpPr>
          <p:cNvPr id="16" name="Rettangolo 15">
            <a:extLst>
              <a:ext uri="{FF2B5EF4-FFF2-40B4-BE49-F238E27FC236}">
                <a16:creationId xmlns:a16="http://schemas.microsoft.com/office/drawing/2014/main" id="{40D51595-9CDB-95DB-74B1-D30ED63BA02B}"/>
              </a:ext>
            </a:extLst>
          </p:cNvPr>
          <p:cNvSpPr/>
          <p:nvPr/>
        </p:nvSpPr>
        <p:spPr>
          <a:xfrm>
            <a:off x="893765" y="4445387"/>
            <a:ext cx="2901462" cy="99131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sz="2000" err="1"/>
          </a:p>
        </p:txBody>
      </p:sp>
      <p:sp>
        <p:nvSpPr>
          <p:cNvPr id="18" name="CasellaDiTesto 17">
            <a:extLst>
              <a:ext uri="{FF2B5EF4-FFF2-40B4-BE49-F238E27FC236}">
                <a16:creationId xmlns:a16="http://schemas.microsoft.com/office/drawing/2014/main" id="{92F18035-3B66-E5E3-8063-C93AED6D89CA}"/>
              </a:ext>
            </a:extLst>
          </p:cNvPr>
          <p:cNvSpPr txBox="1"/>
          <p:nvPr/>
        </p:nvSpPr>
        <p:spPr>
          <a:xfrm>
            <a:off x="981688" y="4449632"/>
            <a:ext cx="2611315" cy="892552"/>
          </a:xfrm>
          <a:prstGeom prst="rect">
            <a:avLst/>
          </a:prstGeom>
          <a:noFill/>
        </p:spPr>
        <p:txBody>
          <a:bodyPr wrap="square" rtlCol="0">
            <a:spAutoFit/>
          </a:bodyPr>
          <a:lstStyle/>
          <a:p>
            <a:pPr algn="l">
              <a:spcBef>
                <a:spcPts val="600"/>
              </a:spcBef>
            </a:pPr>
            <a:r>
              <a:rPr lang="it-IT" sz="1300">
                <a:solidFill>
                  <a:schemeClr val="accent1"/>
                </a:solidFill>
              </a:rPr>
              <a:t>Description of </a:t>
            </a:r>
            <a:r>
              <a:rPr lang="it-IT" sz="1300" err="1">
                <a:solidFill>
                  <a:schemeClr val="accent1"/>
                </a:solidFill>
              </a:rPr>
              <a:t>each</a:t>
            </a:r>
            <a:r>
              <a:rPr lang="it-IT" sz="1300">
                <a:solidFill>
                  <a:schemeClr val="accent1"/>
                </a:solidFill>
              </a:rPr>
              <a:t> </a:t>
            </a:r>
            <a:r>
              <a:rPr lang="it-IT" sz="1300" err="1">
                <a:solidFill>
                  <a:schemeClr val="accent1"/>
                </a:solidFill>
              </a:rPr>
              <a:t>archetype</a:t>
            </a:r>
            <a:r>
              <a:rPr lang="it-IT" sz="1300">
                <a:solidFill>
                  <a:schemeClr val="accent1"/>
                </a:solidFill>
              </a:rPr>
              <a:t> </a:t>
            </a:r>
            <a:r>
              <a:rPr lang="it-IT" sz="1300" err="1">
                <a:solidFill>
                  <a:schemeClr val="accent1"/>
                </a:solidFill>
              </a:rPr>
              <a:t>using</a:t>
            </a:r>
            <a:r>
              <a:rPr lang="it-IT" sz="1300">
                <a:solidFill>
                  <a:schemeClr val="accent1"/>
                </a:solidFill>
              </a:rPr>
              <a:t> the BoM from </a:t>
            </a:r>
            <a:r>
              <a:rPr lang="it-IT" sz="1300" err="1">
                <a:solidFill>
                  <a:schemeClr val="accent1"/>
                </a:solidFill>
              </a:rPr>
              <a:t>LCAs</a:t>
            </a:r>
            <a:r>
              <a:rPr lang="it-IT" sz="1300">
                <a:solidFill>
                  <a:schemeClr val="accent1"/>
                </a:solidFill>
              </a:rPr>
              <a:t>, </a:t>
            </a:r>
            <a:r>
              <a:rPr lang="it-IT" sz="1300" err="1">
                <a:solidFill>
                  <a:schemeClr val="accent1"/>
                </a:solidFill>
              </a:rPr>
              <a:t>EPDs</a:t>
            </a:r>
            <a:r>
              <a:rPr lang="it-IT" sz="1300">
                <a:solidFill>
                  <a:schemeClr val="accent1"/>
                </a:solidFill>
              </a:rPr>
              <a:t> and the </a:t>
            </a:r>
            <a:r>
              <a:rPr lang="it-IT" sz="1300" err="1">
                <a:solidFill>
                  <a:schemeClr val="accent1"/>
                </a:solidFill>
              </a:rPr>
              <a:t>other</a:t>
            </a:r>
            <a:r>
              <a:rPr lang="it-IT" sz="1300">
                <a:solidFill>
                  <a:schemeClr val="accent1"/>
                </a:solidFill>
              </a:rPr>
              <a:t> sources </a:t>
            </a:r>
            <a:r>
              <a:rPr lang="it-IT" sz="1300" err="1">
                <a:solidFill>
                  <a:schemeClr val="accent1"/>
                </a:solidFill>
              </a:rPr>
              <a:t>analysed</a:t>
            </a:r>
            <a:r>
              <a:rPr lang="it-IT" sz="1300">
                <a:solidFill>
                  <a:schemeClr val="accent1"/>
                </a:solidFill>
              </a:rPr>
              <a:t> in LCA Task</a:t>
            </a:r>
            <a:endParaRPr lang="it-IT" sz="1300">
              <a:solidFill>
                <a:schemeClr val="accent1"/>
              </a:solidFill>
              <a:sym typeface="Wingdings" panose="05000000000000000000" pitchFamily="2" charset="2"/>
            </a:endParaRPr>
          </a:p>
        </p:txBody>
      </p:sp>
      <p:sp>
        <p:nvSpPr>
          <p:cNvPr id="20" name="CasellaDiTesto 19">
            <a:extLst>
              <a:ext uri="{FF2B5EF4-FFF2-40B4-BE49-F238E27FC236}">
                <a16:creationId xmlns:a16="http://schemas.microsoft.com/office/drawing/2014/main" id="{FBFCCB2A-E200-4434-1884-97B5D749BC65}"/>
              </a:ext>
            </a:extLst>
          </p:cNvPr>
          <p:cNvSpPr txBox="1"/>
          <p:nvPr/>
        </p:nvSpPr>
        <p:spPr>
          <a:xfrm>
            <a:off x="4504008" y="4572742"/>
            <a:ext cx="2611315" cy="646331"/>
          </a:xfrm>
          <a:prstGeom prst="rect">
            <a:avLst/>
          </a:prstGeom>
          <a:noFill/>
        </p:spPr>
        <p:txBody>
          <a:bodyPr wrap="square" rtlCol="0">
            <a:spAutoFit/>
          </a:bodyPr>
          <a:lstStyle/>
          <a:p>
            <a:pPr algn="l">
              <a:spcBef>
                <a:spcPts val="600"/>
              </a:spcBef>
            </a:pPr>
            <a:r>
              <a:rPr lang="it-IT" sz="1200" b="1">
                <a:solidFill>
                  <a:schemeClr val="accent1"/>
                </a:solidFill>
              </a:rPr>
              <a:t>The </a:t>
            </a:r>
            <a:r>
              <a:rPr lang="it-IT" sz="1200" b="1" err="1">
                <a:solidFill>
                  <a:schemeClr val="accent1"/>
                </a:solidFill>
              </a:rPr>
              <a:t>combination</a:t>
            </a:r>
            <a:r>
              <a:rPr lang="it-IT" sz="1200" b="1">
                <a:solidFill>
                  <a:schemeClr val="accent1"/>
                </a:solidFill>
              </a:rPr>
              <a:t> of the market weights with the </a:t>
            </a:r>
            <a:r>
              <a:rPr lang="it-IT" sz="1200" b="1" err="1">
                <a:solidFill>
                  <a:schemeClr val="accent1"/>
                </a:solidFill>
              </a:rPr>
              <a:t>BoMs</a:t>
            </a:r>
            <a:r>
              <a:rPr lang="it-IT" sz="1200" b="1">
                <a:solidFill>
                  <a:schemeClr val="accent1"/>
                </a:solidFill>
              </a:rPr>
              <a:t> </a:t>
            </a:r>
            <a:r>
              <a:rPr lang="it-IT" sz="1200" b="1" err="1">
                <a:solidFill>
                  <a:schemeClr val="accent1"/>
                </a:solidFill>
              </a:rPr>
              <a:t>results</a:t>
            </a:r>
            <a:r>
              <a:rPr lang="it-IT" sz="1200" b="1">
                <a:solidFill>
                  <a:schemeClr val="accent1"/>
                </a:solidFill>
              </a:rPr>
              <a:t> in the </a:t>
            </a:r>
            <a:r>
              <a:rPr lang="it-IT" sz="1200" b="1" err="1">
                <a:solidFill>
                  <a:schemeClr val="accent1"/>
                </a:solidFill>
              </a:rPr>
              <a:t>proposed</a:t>
            </a:r>
            <a:r>
              <a:rPr lang="it-IT" sz="1200" b="1">
                <a:solidFill>
                  <a:schemeClr val="accent1"/>
                </a:solidFill>
              </a:rPr>
              <a:t> Base Cases</a:t>
            </a:r>
            <a:endParaRPr lang="it-IT" sz="1200" b="1">
              <a:solidFill>
                <a:schemeClr val="accent1"/>
              </a:solidFill>
              <a:sym typeface="Wingdings" panose="05000000000000000000" pitchFamily="2" charset="2"/>
            </a:endParaRPr>
          </a:p>
        </p:txBody>
      </p:sp>
      <p:sp>
        <p:nvSpPr>
          <p:cNvPr id="21" name="Freccia a destra 20">
            <a:extLst>
              <a:ext uri="{FF2B5EF4-FFF2-40B4-BE49-F238E27FC236}">
                <a16:creationId xmlns:a16="http://schemas.microsoft.com/office/drawing/2014/main" id="{17020EC7-8AB0-8653-1A2C-5CC64E843B3B}"/>
              </a:ext>
            </a:extLst>
          </p:cNvPr>
          <p:cNvSpPr/>
          <p:nvPr/>
        </p:nvSpPr>
        <p:spPr>
          <a:xfrm>
            <a:off x="3951944" y="3277089"/>
            <a:ext cx="260572" cy="467986"/>
          </a:xfrm>
          <a:prstGeom prst="rightArrow">
            <a:avLst/>
          </a:prstGeom>
          <a:solidFill>
            <a:schemeClr val="bg1"/>
          </a:solidFill>
          <a:ln w="25400">
            <a:solidFill>
              <a:srgbClr val="3F62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err="1"/>
          </a:p>
        </p:txBody>
      </p:sp>
      <p:sp>
        <p:nvSpPr>
          <p:cNvPr id="23" name="Freccia a destra 22">
            <a:extLst>
              <a:ext uri="{FF2B5EF4-FFF2-40B4-BE49-F238E27FC236}">
                <a16:creationId xmlns:a16="http://schemas.microsoft.com/office/drawing/2014/main" id="{BA9A6041-A189-A391-2221-E9C6E1A9A5C3}"/>
              </a:ext>
            </a:extLst>
          </p:cNvPr>
          <p:cNvSpPr/>
          <p:nvPr/>
        </p:nvSpPr>
        <p:spPr>
          <a:xfrm>
            <a:off x="7392534" y="3277089"/>
            <a:ext cx="260572" cy="467986"/>
          </a:xfrm>
          <a:prstGeom prst="rightArrow">
            <a:avLst/>
          </a:prstGeom>
          <a:solidFill>
            <a:schemeClr val="bg1"/>
          </a:solidFill>
          <a:ln w="25400">
            <a:solidFill>
              <a:srgbClr val="3F62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err="1"/>
          </a:p>
        </p:txBody>
      </p:sp>
      <p:sp>
        <p:nvSpPr>
          <p:cNvPr id="25" name="Freccia a destra 24">
            <a:extLst>
              <a:ext uri="{FF2B5EF4-FFF2-40B4-BE49-F238E27FC236}">
                <a16:creationId xmlns:a16="http://schemas.microsoft.com/office/drawing/2014/main" id="{646219A5-0044-8DEB-AA5A-2296E7497A55}"/>
              </a:ext>
            </a:extLst>
          </p:cNvPr>
          <p:cNvSpPr/>
          <p:nvPr/>
        </p:nvSpPr>
        <p:spPr>
          <a:xfrm>
            <a:off x="3951944" y="4649460"/>
            <a:ext cx="260572" cy="467986"/>
          </a:xfrm>
          <a:prstGeom prst="rightArrow">
            <a:avLst/>
          </a:prstGeom>
          <a:solidFill>
            <a:schemeClr val="bg1"/>
          </a:solidFill>
          <a:ln w="25400">
            <a:solidFill>
              <a:srgbClr val="3F62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err="1"/>
          </a:p>
        </p:txBody>
      </p:sp>
      <p:sp>
        <p:nvSpPr>
          <p:cNvPr id="27" name="Freccia a destra 26">
            <a:extLst>
              <a:ext uri="{FF2B5EF4-FFF2-40B4-BE49-F238E27FC236}">
                <a16:creationId xmlns:a16="http://schemas.microsoft.com/office/drawing/2014/main" id="{86F5EB8C-BC60-EE20-30E4-024CFEE28529}"/>
              </a:ext>
            </a:extLst>
          </p:cNvPr>
          <p:cNvSpPr/>
          <p:nvPr/>
        </p:nvSpPr>
        <p:spPr>
          <a:xfrm>
            <a:off x="10870610" y="3223836"/>
            <a:ext cx="260572" cy="467986"/>
          </a:xfrm>
          <a:prstGeom prst="rightArrow">
            <a:avLst/>
          </a:prstGeom>
          <a:solidFill>
            <a:schemeClr val="bg1"/>
          </a:solidFill>
          <a:ln w="25400">
            <a:solidFill>
              <a:srgbClr val="3F62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it-IT" err="1"/>
          </a:p>
        </p:txBody>
      </p:sp>
    </p:spTree>
    <p:extLst>
      <p:ext uri="{BB962C8B-B14F-4D97-AF65-F5344CB8AC3E}">
        <p14:creationId xmlns:p14="http://schemas.microsoft.com/office/powerpoint/2010/main" val="5353293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1381F-5088-EF4E-0112-1F6B4C851777}"/>
              </a:ext>
            </a:extLst>
          </p:cNvPr>
          <p:cNvSpPr>
            <a:spLocks noGrp="1"/>
          </p:cNvSpPr>
          <p:nvPr>
            <p:ph type="title"/>
          </p:nvPr>
        </p:nvSpPr>
        <p:spPr>
          <a:xfrm>
            <a:off x="457200" y="234501"/>
            <a:ext cx="9114312" cy="881784"/>
          </a:xfrm>
        </p:spPr>
        <p:txBody>
          <a:bodyPr vert="horz" lIns="91440" tIns="45720" rIns="91440" bIns="45720" rtlCol="0" anchor="b">
            <a:normAutofit/>
          </a:bodyPr>
          <a:lstStyle/>
          <a:p>
            <a:r>
              <a:rPr lang="en-US"/>
              <a:t>Methodology Overview (Preliminary Approach)</a:t>
            </a:r>
            <a:endParaRPr lang="de-DE"/>
          </a:p>
        </p:txBody>
      </p:sp>
      <p:sp>
        <p:nvSpPr>
          <p:cNvPr id="4" name="Text Placeholder 3">
            <a:extLst>
              <a:ext uri="{FF2B5EF4-FFF2-40B4-BE49-F238E27FC236}">
                <a16:creationId xmlns:a16="http://schemas.microsoft.com/office/drawing/2014/main" id="{57BFD88A-D8F2-959F-CA82-6BFB25348351}"/>
              </a:ext>
            </a:extLst>
          </p:cNvPr>
          <p:cNvSpPr>
            <a:spLocks noGrp="1"/>
          </p:cNvSpPr>
          <p:nvPr>
            <p:ph type="body" idx="13"/>
          </p:nvPr>
        </p:nvSpPr>
        <p:spPr>
          <a:xfrm>
            <a:off x="457200" y="1343952"/>
            <a:ext cx="8110837" cy="558217"/>
          </a:xfrm>
        </p:spPr>
        <p:txBody>
          <a:bodyPr/>
          <a:lstStyle/>
          <a:p>
            <a:r>
              <a:rPr lang="de-DE" b="1"/>
              <a:t>Market </a:t>
            </a:r>
            <a:r>
              <a:rPr lang="de-DE" b="1" err="1"/>
              <a:t>Weights</a:t>
            </a:r>
            <a:endParaRPr lang="de-DE" b="1"/>
          </a:p>
          <a:p>
            <a:endParaRPr lang="de-DE"/>
          </a:p>
        </p:txBody>
      </p:sp>
      <p:sp>
        <p:nvSpPr>
          <p:cNvPr id="7" name="Text 3">
            <a:extLst>
              <a:ext uri="{FF2B5EF4-FFF2-40B4-BE49-F238E27FC236}">
                <a16:creationId xmlns:a16="http://schemas.microsoft.com/office/drawing/2014/main" id="{3B55CA08-ECA4-B2B4-B994-0186B2ACA1E8}"/>
              </a:ext>
            </a:extLst>
          </p:cNvPr>
          <p:cNvSpPr txBox="1"/>
          <p:nvPr/>
        </p:nvSpPr>
        <p:spPr>
          <a:xfrm>
            <a:off x="487680" y="4160520"/>
            <a:ext cx="5486400" cy="274320"/>
          </a:xfrm>
          <a:prstGeom prst="rect">
            <a:avLst/>
          </a:prstGeom>
          <a:noFill/>
          <a:ln/>
        </p:spPr>
        <p:txBody>
          <a:bodyPr wrap="square" lIns="762" tIns="762" rIns="762" bIns="762" rtlCol="0" anchor="t"/>
          <a:lstStyle/>
          <a:p>
            <a:pPr marL="0" indent="0">
              <a:buNone/>
            </a:pPr>
            <a:r>
              <a:rPr lang="en-US" sz="1600" b="1" kern="0" spc="100">
                <a:solidFill>
                  <a:schemeClr val="accent5"/>
                </a:solidFill>
              </a:rPr>
              <a:t>Compositions</a:t>
            </a:r>
            <a:endParaRPr lang="en-US" sz="1100">
              <a:solidFill>
                <a:schemeClr val="accent5"/>
              </a:solidFill>
            </a:endParaRPr>
          </a:p>
        </p:txBody>
      </p:sp>
      <p:sp>
        <p:nvSpPr>
          <p:cNvPr id="8" name="Prodcom">
            <a:extLst>
              <a:ext uri="{FF2B5EF4-FFF2-40B4-BE49-F238E27FC236}">
                <a16:creationId xmlns:a16="http://schemas.microsoft.com/office/drawing/2014/main" id="{05E1A193-64EF-3FDE-7765-C906D91C9C4F}"/>
              </a:ext>
            </a:extLst>
          </p:cNvPr>
          <p:cNvSpPr/>
          <p:nvPr/>
        </p:nvSpPr>
        <p:spPr>
          <a:xfrm>
            <a:off x="457200" y="1737360"/>
            <a:ext cx="2286000" cy="1005840"/>
          </a:xfrm>
          <a:prstGeom prst="roundRect">
            <a:avLst>
              <a:gd name="adj" fmla="val 7273"/>
            </a:avLst>
          </a:prstGeom>
          <a:solidFill>
            <a:srgbClr val="F3F1EE"/>
          </a:solidFill>
          <a:ln w="12700">
            <a:solidFill>
              <a:srgbClr val="F3F1EE"/>
            </a:solidFill>
            <a:prstDash val="solid"/>
          </a:ln>
        </p:spPr>
        <p:txBody>
          <a:bodyPr/>
          <a:lstStyle/>
          <a:p>
            <a:endParaRPr lang="de-DE"/>
          </a:p>
        </p:txBody>
      </p:sp>
      <p:sp>
        <p:nvSpPr>
          <p:cNvPr id="9" name="Text 5">
            <a:extLst>
              <a:ext uri="{FF2B5EF4-FFF2-40B4-BE49-F238E27FC236}">
                <a16:creationId xmlns:a16="http://schemas.microsoft.com/office/drawing/2014/main" id="{42F5A9FB-5DB1-340B-56CE-690FAD293876}"/>
              </a:ext>
            </a:extLst>
          </p:cNvPr>
          <p:cNvSpPr txBox="1"/>
          <p:nvPr/>
        </p:nvSpPr>
        <p:spPr>
          <a:xfrm>
            <a:off x="566928" y="1828800"/>
            <a:ext cx="2066544" cy="822960"/>
          </a:xfrm>
          <a:prstGeom prst="rect">
            <a:avLst/>
          </a:prstGeom>
          <a:noFill/>
          <a:ln/>
        </p:spPr>
        <p:txBody>
          <a:bodyPr wrap="square" lIns="762" tIns="762" rIns="762" bIns="762" rtlCol="0" anchor="t"/>
          <a:lstStyle/>
          <a:p>
            <a:pPr marL="0" indent="0">
              <a:spcAft>
                <a:spcPts val="400"/>
              </a:spcAft>
              <a:buNone/>
            </a:pPr>
            <a:r>
              <a:rPr lang="en-US" sz="1400" b="1">
                <a:solidFill>
                  <a:srgbClr val="26231F"/>
                </a:solidFill>
              </a:rPr>
              <a:t>Prodcom</a:t>
            </a:r>
            <a:endParaRPr lang="en-US" sz="1200"/>
          </a:p>
          <a:p>
            <a:pPr marL="0" indent="0">
              <a:spcAft>
                <a:spcPts val="400"/>
              </a:spcAft>
              <a:buNone/>
            </a:pPr>
            <a:r>
              <a:rPr lang="en-US" sz="1150">
                <a:solidFill>
                  <a:srgbClr val="6B655E"/>
                </a:solidFill>
              </a:rPr>
              <a:t>EU sold production, EUR (and units)</a:t>
            </a:r>
            <a:endParaRPr lang="en-US" sz="1200"/>
          </a:p>
        </p:txBody>
      </p:sp>
      <p:sp>
        <p:nvSpPr>
          <p:cNvPr id="10" name="Comext">
            <a:extLst>
              <a:ext uri="{FF2B5EF4-FFF2-40B4-BE49-F238E27FC236}">
                <a16:creationId xmlns:a16="http://schemas.microsoft.com/office/drawing/2014/main" id="{B660AAB2-3957-C094-018F-9A26F997D785}"/>
              </a:ext>
            </a:extLst>
          </p:cNvPr>
          <p:cNvSpPr/>
          <p:nvPr/>
        </p:nvSpPr>
        <p:spPr>
          <a:xfrm>
            <a:off x="457200" y="2926080"/>
            <a:ext cx="2286000" cy="1005840"/>
          </a:xfrm>
          <a:prstGeom prst="roundRect">
            <a:avLst>
              <a:gd name="adj" fmla="val 7273"/>
            </a:avLst>
          </a:prstGeom>
          <a:solidFill>
            <a:srgbClr val="F3F1EE"/>
          </a:solidFill>
          <a:ln w="12700">
            <a:solidFill>
              <a:srgbClr val="F3F1EE"/>
            </a:solidFill>
            <a:prstDash val="solid"/>
          </a:ln>
        </p:spPr>
        <p:txBody>
          <a:bodyPr/>
          <a:lstStyle/>
          <a:p>
            <a:endParaRPr lang="de-DE"/>
          </a:p>
        </p:txBody>
      </p:sp>
      <p:sp>
        <p:nvSpPr>
          <p:cNvPr id="11" name="Text 7">
            <a:extLst>
              <a:ext uri="{FF2B5EF4-FFF2-40B4-BE49-F238E27FC236}">
                <a16:creationId xmlns:a16="http://schemas.microsoft.com/office/drawing/2014/main" id="{B663D636-17CD-FEA9-2131-A69D18D7E716}"/>
              </a:ext>
            </a:extLst>
          </p:cNvPr>
          <p:cNvSpPr txBox="1"/>
          <p:nvPr/>
        </p:nvSpPr>
        <p:spPr>
          <a:xfrm>
            <a:off x="566928" y="3017520"/>
            <a:ext cx="2066544" cy="822960"/>
          </a:xfrm>
          <a:prstGeom prst="rect">
            <a:avLst/>
          </a:prstGeom>
          <a:noFill/>
          <a:ln/>
        </p:spPr>
        <p:txBody>
          <a:bodyPr wrap="square" lIns="762" tIns="762" rIns="762" bIns="762" rtlCol="0" anchor="t"/>
          <a:lstStyle/>
          <a:p>
            <a:pPr marL="0" indent="0">
              <a:spcAft>
                <a:spcPts val="400"/>
              </a:spcAft>
              <a:buNone/>
            </a:pPr>
            <a:r>
              <a:rPr lang="en-US" sz="1400" b="1">
                <a:solidFill>
                  <a:srgbClr val="26231F"/>
                </a:solidFill>
              </a:rPr>
              <a:t>Comext</a:t>
            </a:r>
            <a:endParaRPr lang="en-US" sz="1200"/>
          </a:p>
          <a:p>
            <a:pPr marL="0" indent="0">
              <a:spcAft>
                <a:spcPts val="400"/>
              </a:spcAft>
              <a:buNone/>
            </a:pPr>
            <a:r>
              <a:rPr lang="en-US" sz="1150">
                <a:solidFill>
                  <a:srgbClr val="6B655E"/>
                </a:solidFill>
              </a:rPr>
              <a:t>Extra-EU imports and exports, kg, by CN code</a:t>
            </a:r>
            <a:endParaRPr lang="en-US" sz="1200"/>
          </a:p>
        </p:txBody>
      </p:sp>
      <p:sp>
        <p:nvSpPr>
          <p:cNvPr id="12" name="Apparent consumption">
            <a:extLst>
              <a:ext uri="{FF2B5EF4-FFF2-40B4-BE49-F238E27FC236}">
                <a16:creationId xmlns:a16="http://schemas.microsoft.com/office/drawing/2014/main" id="{8C07C128-E835-D943-8414-62296543230E}"/>
              </a:ext>
            </a:extLst>
          </p:cNvPr>
          <p:cNvSpPr/>
          <p:nvPr/>
        </p:nvSpPr>
        <p:spPr>
          <a:xfrm>
            <a:off x="3246120" y="1737360"/>
            <a:ext cx="2606040" cy="2194560"/>
          </a:xfrm>
          <a:prstGeom prst="roundRect">
            <a:avLst>
              <a:gd name="adj" fmla="val 3333"/>
            </a:avLst>
          </a:prstGeom>
          <a:solidFill>
            <a:srgbClr val="F3F1EE"/>
          </a:solidFill>
          <a:ln w="12700">
            <a:solidFill>
              <a:srgbClr val="F3F1EE"/>
            </a:solidFill>
            <a:prstDash val="solid"/>
          </a:ln>
        </p:spPr>
        <p:txBody>
          <a:bodyPr/>
          <a:lstStyle/>
          <a:p>
            <a:endParaRPr lang="de-DE"/>
          </a:p>
        </p:txBody>
      </p:sp>
      <p:sp>
        <p:nvSpPr>
          <p:cNvPr id="13" name="Text 9">
            <a:extLst>
              <a:ext uri="{FF2B5EF4-FFF2-40B4-BE49-F238E27FC236}">
                <a16:creationId xmlns:a16="http://schemas.microsoft.com/office/drawing/2014/main" id="{AF1DDFA4-0611-D943-C6D3-58D63B842B7B}"/>
              </a:ext>
            </a:extLst>
          </p:cNvPr>
          <p:cNvSpPr txBox="1"/>
          <p:nvPr/>
        </p:nvSpPr>
        <p:spPr>
          <a:xfrm>
            <a:off x="3355848" y="1828800"/>
            <a:ext cx="2386584" cy="2011680"/>
          </a:xfrm>
          <a:prstGeom prst="rect">
            <a:avLst/>
          </a:prstGeom>
          <a:noFill/>
          <a:ln/>
        </p:spPr>
        <p:txBody>
          <a:bodyPr wrap="square" lIns="762" tIns="762" rIns="762" bIns="762" rtlCol="0" anchor="t"/>
          <a:lstStyle/>
          <a:p>
            <a:pPr marL="0" indent="0">
              <a:spcAft>
                <a:spcPts val="400"/>
              </a:spcAft>
              <a:buNone/>
            </a:pPr>
            <a:r>
              <a:rPr lang="en-US" sz="1400" b="1">
                <a:solidFill>
                  <a:srgbClr val="26231F"/>
                </a:solidFill>
              </a:rPr>
              <a:t>Apparent consumption</a:t>
            </a:r>
            <a:endParaRPr lang="en-US" sz="1200"/>
          </a:p>
          <a:p>
            <a:pPr marL="0" indent="0">
              <a:spcAft>
                <a:spcPts val="400"/>
              </a:spcAft>
              <a:buNone/>
            </a:pPr>
            <a:r>
              <a:rPr lang="en-US" sz="1150">
                <a:solidFill>
                  <a:srgbClr val="6B655E"/>
                </a:solidFill>
              </a:rPr>
              <a:t>EU production + imports − exports, kg per CN code, 2021–24</a:t>
            </a:r>
            <a:endParaRPr lang="en-US" sz="1200"/>
          </a:p>
          <a:p>
            <a:pPr marL="0" indent="0">
              <a:spcAft>
                <a:spcPts val="400"/>
              </a:spcAft>
              <a:buNone/>
            </a:pPr>
            <a:endParaRPr lang="en-US" sz="1200"/>
          </a:p>
          <a:p>
            <a:pPr marL="0" indent="0">
              <a:spcAft>
                <a:spcPts val="400"/>
              </a:spcAft>
              <a:buNone/>
            </a:pPr>
            <a:r>
              <a:rPr lang="en-US" sz="1150">
                <a:solidFill>
                  <a:srgbClr val="6B655E"/>
                </a:solidFill>
              </a:rPr>
              <a:t>32 codes ·</a:t>
            </a:r>
          </a:p>
          <a:p>
            <a:pPr marL="0" indent="0">
              <a:spcAft>
                <a:spcPts val="400"/>
              </a:spcAft>
              <a:buNone/>
            </a:pPr>
            <a:endParaRPr lang="en-US" sz="1150">
              <a:solidFill>
                <a:srgbClr val="6B655E"/>
              </a:solidFill>
            </a:endParaRPr>
          </a:p>
          <a:p>
            <a:pPr marL="0" indent="0">
              <a:spcAft>
                <a:spcPts val="400"/>
              </a:spcAft>
              <a:buNone/>
            </a:pPr>
            <a:r>
              <a:rPr lang="en-US" sz="1150">
                <a:solidFill>
                  <a:srgbClr val="6B655E"/>
                </a:solidFill>
              </a:rPr>
              <a:t>Gives us central estimate of 17.9 Mt/yr, but large range:</a:t>
            </a:r>
            <a:endParaRPr lang="en-US" sz="1200"/>
          </a:p>
          <a:p>
            <a:pPr marL="0" indent="0">
              <a:spcAft>
                <a:spcPts val="400"/>
              </a:spcAft>
              <a:buNone/>
            </a:pPr>
            <a:r>
              <a:rPr lang="en-US" sz="1150">
                <a:solidFill>
                  <a:srgbClr val="6B655E"/>
                </a:solidFill>
              </a:rPr>
              <a:t>(13.7–22.2 Mt)</a:t>
            </a:r>
            <a:endParaRPr lang="en-US" sz="1200"/>
          </a:p>
        </p:txBody>
      </p:sp>
      <p:sp>
        <p:nvSpPr>
          <p:cNvPr id="14" name="Archetype weights">
            <a:extLst>
              <a:ext uri="{FF2B5EF4-FFF2-40B4-BE49-F238E27FC236}">
                <a16:creationId xmlns:a16="http://schemas.microsoft.com/office/drawing/2014/main" id="{2D581599-AABA-84F0-7B14-03C20A2D71E6}"/>
              </a:ext>
            </a:extLst>
          </p:cNvPr>
          <p:cNvSpPr/>
          <p:nvPr/>
        </p:nvSpPr>
        <p:spPr>
          <a:xfrm>
            <a:off x="6355080" y="1737360"/>
            <a:ext cx="2468880" cy="2194560"/>
          </a:xfrm>
          <a:prstGeom prst="roundRect">
            <a:avLst>
              <a:gd name="adj" fmla="val 3333"/>
            </a:avLst>
          </a:prstGeom>
          <a:solidFill>
            <a:srgbClr val="F3F1EE"/>
          </a:solidFill>
          <a:ln w="12700">
            <a:solidFill>
              <a:srgbClr val="F3F1EE"/>
            </a:solidFill>
            <a:prstDash val="solid"/>
          </a:ln>
        </p:spPr>
        <p:txBody>
          <a:bodyPr/>
          <a:lstStyle/>
          <a:p>
            <a:endParaRPr lang="de-DE"/>
          </a:p>
        </p:txBody>
      </p:sp>
      <p:sp>
        <p:nvSpPr>
          <p:cNvPr id="15" name="Text 11">
            <a:extLst>
              <a:ext uri="{FF2B5EF4-FFF2-40B4-BE49-F238E27FC236}">
                <a16:creationId xmlns:a16="http://schemas.microsoft.com/office/drawing/2014/main" id="{C48D64C1-9FEF-300C-767F-AEDCAFF0E393}"/>
              </a:ext>
            </a:extLst>
          </p:cNvPr>
          <p:cNvSpPr txBox="1"/>
          <p:nvPr/>
        </p:nvSpPr>
        <p:spPr>
          <a:xfrm>
            <a:off x="6464808" y="1828800"/>
            <a:ext cx="2249424" cy="2011680"/>
          </a:xfrm>
          <a:prstGeom prst="rect">
            <a:avLst/>
          </a:prstGeom>
          <a:noFill/>
          <a:ln/>
        </p:spPr>
        <p:txBody>
          <a:bodyPr wrap="square" lIns="762" tIns="762" rIns="762" bIns="762" rtlCol="0" anchor="t"/>
          <a:lstStyle/>
          <a:p>
            <a:pPr marL="0" indent="0">
              <a:spcAft>
                <a:spcPts val="400"/>
              </a:spcAft>
              <a:buNone/>
            </a:pPr>
            <a:r>
              <a:rPr lang="en-US" sz="1400" b="1">
                <a:solidFill>
                  <a:srgbClr val="26231F"/>
                </a:solidFill>
              </a:rPr>
              <a:t>Archetype weights</a:t>
            </a:r>
            <a:endParaRPr lang="en-US" sz="1200"/>
          </a:p>
          <a:p>
            <a:pPr marL="0" indent="0">
              <a:spcAft>
                <a:spcPts val="400"/>
              </a:spcAft>
              <a:buNone/>
            </a:pPr>
            <a:r>
              <a:rPr lang="en-US" sz="1150">
                <a:solidFill>
                  <a:srgbClr val="6B655E"/>
                </a:solidFill>
              </a:rPr>
              <a:t>Mixed codes split by function (storage, table, bed, outdoor) and segment</a:t>
            </a:r>
            <a:endParaRPr lang="en-US" sz="1200"/>
          </a:p>
          <a:p>
            <a:pPr marL="0" indent="0">
              <a:spcAft>
                <a:spcPts val="400"/>
              </a:spcAft>
              <a:buNone/>
            </a:pPr>
            <a:endParaRPr lang="en-US" sz="1200"/>
          </a:p>
          <a:p>
            <a:pPr marL="0" indent="0">
              <a:spcAft>
                <a:spcPts val="400"/>
              </a:spcAft>
              <a:buNone/>
            </a:pPr>
            <a:r>
              <a:rPr lang="en-US" sz="1150">
                <a:solidFill>
                  <a:srgbClr val="6B655E"/>
                </a:solidFill>
              </a:rPr>
              <a:t>44 archetypes · mass share within each category</a:t>
            </a:r>
            <a:endParaRPr lang="en-US" sz="1200"/>
          </a:p>
        </p:txBody>
      </p:sp>
      <p:sp>
        <p:nvSpPr>
          <p:cNvPr id="16" name="Example-product bills of materials">
            <a:extLst>
              <a:ext uri="{FF2B5EF4-FFF2-40B4-BE49-F238E27FC236}">
                <a16:creationId xmlns:a16="http://schemas.microsoft.com/office/drawing/2014/main" id="{5242EC55-68C3-74CB-F614-6DFE6EE30C07}"/>
              </a:ext>
            </a:extLst>
          </p:cNvPr>
          <p:cNvSpPr/>
          <p:nvPr/>
        </p:nvSpPr>
        <p:spPr>
          <a:xfrm>
            <a:off x="457200" y="4480560"/>
            <a:ext cx="5394960" cy="1691640"/>
          </a:xfrm>
          <a:prstGeom prst="roundRect">
            <a:avLst>
              <a:gd name="adj" fmla="val 4324"/>
            </a:avLst>
          </a:prstGeom>
          <a:solidFill>
            <a:srgbClr val="F3F1EE"/>
          </a:solidFill>
          <a:ln w="12700">
            <a:solidFill>
              <a:srgbClr val="F3F1EE"/>
            </a:solidFill>
            <a:prstDash val="solid"/>
          </a:ln>
        </p:spPr>
        <p:txBody>
          <a:bodyPr/>
          <a:lstStyle/>
          <a:p>
            <a:endParaRPr lang="de-DE"/>
          </a:p>
        </p:txBody>
      </p:sp>
      <p:sp>
        <p:nvSpPr>
          <p:cNvPr id="17" name="Text 13">
            <a:extLst>
              <a:ext uri="{FF2B5EF4-FFF2-40B4-BE49-F238E27FC236}">
                <a16:creationId xmlns:a16="http://schemas.microsoft.com/office/drawing/2014/main" id="{5DE60F17-FF7C-8C3A-3632-789BBA9126D0}"/>
              </a:ext>
            </a:extLst>
          </p:cNvPr>
          <p:cNvSpPr txBox="1"/>
          <p:nvPr/>
        </p:nvSpPr>
        <p:spPr>
          <a:xfrm>
            <a:off x="566928" y="4572000"/>
            <a:ext cx="5175504" cy="1508760"/>
          </a:xfrm>
          <a:prstGeom prst="rect">
            <a:avLst/>
          </a:prstGeom>
          <a:noFill/>
          <a:ln/>
        </p:spPr>
        <p:txBody>
          <a:bodyPr wrap="square" lIns="762" tIns="762" rIns="762" bIns="762" rtlCol="0" anchor="t"/>
          <a:lstStyle/>
          <a:p>
            <a:pPr marL="0" indent="0">
              <a:spcAft>
                <a:spcPts val="400"/>
              </a:spcAft>
              <a:buNone/>
            </a:pPr>
            <a:r>
              <a:rPr lang="en-US" sz="1400" b="1">
                <a:solidFill>
                  <a:srgbClr val="26231F"/>
                </a:solidFill>
              </a:rPr>
              <a:t>Example-product bills of materials</a:t>
            </a:r>
            <a:endParaRPr lang="en-US" sz="1200"/>
          </a:p>
          <a:p>
            <a:pPr marL="0" indent="0">
              <a:spcAft>
                <a:spcPts val="400"/>
              </a:spcAft>
              <a:buNone/>
            </a:pPr>
            <a:r>
              <a:rPr lang="en-US" sz="1150">
                <a:solidFill>
                  <a:srgbClr val="6B655E"/>
                </a:solidFill>
              </a:rPr>
              <a:t>• Product EPDs (EN 15804)</a:t>
            </a:r>
            <a:endParaRPr lang="en-US" sz="1200"/>
          </a:p>
          <a:p>
            <a:pPr marL="0" indent="0">
              <a:spcAft>
                <a:spcPts val="400"/>
              </a:spcAft>
              <a:buNone/>
            </a:pPr>
            <a:r>
              <a:rPr lang="en-US" sz="1150">
                <a:solidFill>
                  <a:srgbClr val="6B655E"/>
                </a:solidFill>
              </a:rPr>
              <a:t>• Study EPD base data: 186 EPDs, cleaned, pooled in 11 groups</a:t>
            </a:r>
            <a:endParaRPr lang="en-US" sz="1200"/>
          </a:p>
          <a:p>
            <a:pPr marL="0" indent="0">
              <a:spcAft>
                <a:spcPts val="400"/>
              </a:spcAft>
              <a:buNone/>
            </a:pPr>
            <a:r>
              <a:rPr lang="en-US" sz="1150">
                <a:solidFill>
                  <a:srgbClr val="6B655E"/>
                </a:solidFill>
              </a:rPr>
              <a:t>• Yang et al. 2025 (25 pieces) · Aggarwal et al. 2026 · JRC averages</a:t>
            </a:r>
            <a:endParaRPr lang="en-US" sz="1200"/>
          </a:p>
          <a:p>
            <a:pPr marL="0" indent="0">
              <a:spcAft>
                <a:spcPts val="400"/>
              </a:spcAft>
              <a:buNone/>
            </a:pPr>
            <a:r>
              <a:rPr lang="en-US" sz="1150">
                <a:solidFill>
                  <a:srgbClr val="6B655E"/>
                </a:solidFill>
              </a:rPr>
              <a:t>• Engineering estimates where nothing else exists (18 archetypes)</a:t>
            </a:r>
          </a:p>
          <a:p>
            <a:pPr marL="0" indent="0">
              <a:spcAft>
                <a:spcPts val="400"/>
              </a:spcAft>
              <a:buNone/>
            </a:pPr>
            <a:endParaRPr lang="en-US" sz="1150">
              <a:solidFill>
                <a:srgbClr val="6B655E"/>
              </a:solidFill>
            </a:endParaRPr>
          </a:p>
          <a:p>
            <a:pPr marL="0" indent="0">
              <a:spcAft>
                <a:spcPts val="400"/>
              </a:spcAft>
              <a:buNone/>
            </a:pPr>
            <a:r>
              <a:rPr lang="en-US" sz="1150">
                <a:solidFill>
                  <a:srgbClr val="6B655E"/>
                </a:solidFill>
              </a:rPr>
              <a:t>Limitations: strong focus on commercial, </a:t>
            </a:r>
            <a:endParaRPr lang="en-US" sz="1200"/>
          </a:p>
        </p:txBody>
      </p:sp>
      <p:sp>
        <p:nvSpPr>
          <p:cNvPr id="18" name="Archetype BOMs">
            <a:extLst>
              <a:ext uri="{FF2B5EF4-FFF2-40B4-BE49-F238E27FC236}">
                <a16:creationId xmlns:a16="http://schemas.microsoft.com/office/drawing/2014/main" id="{0019433D-ED93-D6D1-77F2-7DC7666736B3}"/>
              </a:ext>
            </a:extLst>
          </p:cNvPr>
          <p:cNvSpPr/>
          <p:nvPr/>
        </p:nvSpPr>
        <p:spPr>
          <a:xfrm>
            <a:off x="6355080" y="4480560"/>
            <a:ext cx="2468880" cy="1691640"/>
          </a:xfrm>
          <a:prstGeom prst="roundRect">
            <a:avLst>
              <a:gd name="adj" fmla="val 4324"/>
            </a:avLst>
          </a:prstGeom>
          <a:solidFill>
            <a:srgbClr val="F3F1EE"/>
          </a:solidFill>
          <a:ln w="12700">
            <a:solidFill>
              <a:srgbClr val="F3F1EE"/>
            </a:solidFill>
            <a:prstDash val="solid"/>
          </a:ln>
        </p:spPr>
        <p:txBody>
          <a:bodyPr/>
          <a:lstStyle/>
          <a:p>
            <a:endParaRPr lang="de-DE"/>
          </a:p>
        </p:txBody>
      </p:sp>
      <p:sp>
        <p:nvSpPr>
          <p:cNvPr id="19" name="Text 15">
            <a:extLst>
              <a:ext uri="{FF2B5EF4-FFF2-40B4-BE49-F238E27FC236}">
                <a16:creationId xmlns:a16="http://schemas.microsoft.com/office/drawing/2014/main" id="{BDA3E8B0-0653-D4AC-1ABF-07881D17460B}"/>
              </a:ext>
            </a:extLst>
          </p:cNvPr>
          <p:cNvSpPr txBox="1"/>
          <p:nvPr/>
        </p:nvSpPr>
        <p:spPr>
          <a:xfrm>
            <a:off x="6464808" y="4572000"/>
            <a:ext cx="2249424" cy="1508760"/>
          </a:xfrm>
          <a:prstGeom prst="rect">
            <a:avLst/>
          </a:prstGeom>
          <a:noFill/>
          <a:ln/>
        </p:spPr>
        <p:txBody>
          <a:bodyPr wrap="square" lIns="762" tIns="762" rIns="762" bIns="762" rtlCol="0" anchor="t"/>
          <a:lstStyle/>
          <a:p>
            <a:pPr marL="0" indent="0">
              <a:spcAft>
                <a:spcPts val="400"/>
              </a:spcAft>
              <a:buNone/>
            </a:pPr>
            <a:r>
              <a:rPr lang="en-US" sz="1400" b="1">
                <a:solidFill>
                  <a:srgbClr val="26231F"/>
                </a:solidFill>
              </a:rPr>
              <a:t>Archetype BOMs</a:t>
            </a:r>
            <a:endParaRPr lang="en-US" sz="1200"/>
          </a:p>
          <a:p>
            <a:pPr marL="0" indent="0">
              <a:spcAft>
                <a:spcPts val="400"/>
              </a:spcAft>
              <a:buNone/>
            </a:pPr>
            <a:r>
              <a:rPr lang="en-US" sz="1150">
                <a:solidFill>
                  <a:srgbClr val="6B655E"/>
                </a:solidFill>
              </a:rPr>
              <a:t>Mass % in 11 material classes, packaging removed</a:t>
            </a:r>
            <a:endParaRPr lang="en-US" sz="1200"/>
          </a:p>
        </p:txBody>
      </p:sp>
      <p:sp>
        <p:nvSpPr>
          <p:cNvPr id="20" name="Base case per category">
            <a:extLst>
              <a:ext uri="{FF2B5EF4-FFF2-40B4-BE49-F238E27FC236}">
                <a16:creationId xmlns:a16="http://schemas.microsoft.com/office/drawing/2014/main" id="{CFEFE6FA-ABAB-A84F-D6BB-0BE7A8DF2F5A}"/>
              </a:ext>
            </a:extLst>
          </p:cNvPr>
          <p:cNvSpPr/>
          <p:nvPr/>
        </p:nvSpPr>
        <p:spPr>
          <a:xfrm>
            <a:off x="9326880" y="1737360"/>
            <a:ext cx="2377440" cy="4434840"/>
          </a:xfrm>
          <a:prstGeom prst="roundRect">
            <a:avLst>
              <a:gd name="adj" fmla="val 3077"/>
            </a:avLst>
          </a:prstGeom>
          <a:solidFill>
            <a:srgbClr val="26231F"/>
          </a:solidFill>
          <a:ln w="12700">
            <a:solidFill>
              <a:srgbClr val="26231F"/>
            </a:solidFill>
            <a:prstDash val="solid"/>
          </a:ln>
        </p:spPr>
        <p:txBody>
          <a:bodyPr/>
          <a:lstStyle/>
          <a:p>
            <a:endParaRPr lang="de-DE"/>
          </a:p>
        </p:txBody>
      </p:sp>
      <p:sp>
        <p:nvSpPr>
          <p:cNvPr id="21" name="Text 17">
            <a:extLst>
              <a:ext uri="{FF2B5EF4-FFF2-40B4-BE49-F238E27FC236}">
                <a16:creationId xmlns:a16="http://schemas.microsoft.com/office/drawing/2014/main" id="{57EBCC32-E9E2-7059-4742-C0FC54D27E56}"/>
              </a:ext>
            </a:extLst>
          </p:cNvPr>
          <p:cNvSpPr txBox="1"/>
          <p:nvPr/>
        </p:nvSpPr>
        <p:spPr>
          <a:xfrm>
            <a:off x="9436608" y="1828800"/>
            <a:ext cx="2157984" cy="4251960"/>
          </a:xfrm>
          <a:prstGeom prst="rect">
            <a:avLst/>
          </a:prstGeom>
          <a:noFill/>
          <a:ln/>
        </p:spPr>
        <p:txBody>
          <a:bodyPr wrap="square" lIns="762" tIns="762" rIns="762" bIns="762" rtlCol="0" anchor="t"/>
          <a:lstStyle/>
          <a:p>
            <a:pPr marL="0" indent="0">
              <a:spcAft>
                <a:spcPts val="400"/>
              </a:spcAft>
              <a:buNone/>
            </a:pPr>
            <a:r>
              <a:rPr lang="en-US" sz="1400" b="1">
                <a:solidFill>
                  <a:srgbClr val="FFFFFF"/>
                </a:solidFill>
              </a:rPr>
              <a:t>Base case per category</a:t>
            </a:r>
            <a:endParaRPr lang="en-US" sz="1200"/>
          </a:p>
          <a:p>
            <a:pPr marL="0" indent="0">
              <a:spcAft>
                <a:spcPts val="400"/>
              </a:spcAft>
              <a:buNone/>
            </a:pPr>
            <a:r>
              <a:rPr lang="en-US" sz="1150">
                <a:solidFill>
                  <a:srgbClr val="E9E2D8"/>
                </a:solidFill>
              </a:rPr>
              <a:t>Σ weight × BOM</a:t>
            </a:r>
            <a:endParaRPr lang="en-US" sz="1200"/>
          </a:p>
          <a:p>
            <a:pPr marL="0" indent="0">
              <a:spcAft>
                <a:spcPts val="400"/>
              </a:spcAft>
              <a:buNone/>
            </a:pPr>
            <a:endParaRPr lang="en-US" sz="1200"/>
          </a:p>
          <a:p>
            <a:pPr marL="0" indent="0">
              <a:spcAft>
                <a:spcPts val="400"/>
              </a:spcAft>
              <a:buNone/>
            </a:pPr>
            <a:r>
              <a:rPr lang="en-US" sz="1150">
                <a:solidFill>
                  <a:srgbClr val="E9E2D8"/>
                </a:solidFill>
              </a:rPr>
              <a:t>7 categories</a:t>
            </a:r>
            <a:endParaRPr lang="en-US" sz="1200"/>
          </a:p>
          <a:p>
            <a:pPr marL="0" indent="0">
              <a:spcAft>
                <a:spcPts val="400"/>
              </a:spcAft>
              <a:buNone/>
            </a:pPr>
            <a:r>
              <a:rPr lang="en-US" sz="1150">
                <a:solidFill>
                  <a:srgbClr val="E9E2D8"/>
                </a:solidFill>
              </a:rPr>
              <a:t>3 segments (domestic, commercial, outdoor)</a:t>
            </a:r>
            <a:endParaRPr lang="en-US" sz="1200"/>
          </a:p>
          <a:p>
            <a:pPr marL="0" indent="0">
              <a:spcAft>
                <a:spcPts val="400"/>
              </a:spcAft>
              <a:buNone/>
            </a:pPr>
            <a:endParaRPr lang="en-US" sz="1200"/>
          </a:p>
          <a:p>
            <a:pPr marL="0" indent="0">
              <a:spcAft>
                <a:spcPts val="400"/>
              </a:spcAft>
              <a:buNone/>
            </a:pPr>
            <a:r>
              <a:rPr lang="en-US" sz="1150">
                <a:solidFill>
                  <a:srgbClr val="E9E2D8"/>
                </a:solidFill>
              </a:rPr>
              <a:t>EU material totals in kt/yr</a:t>
            </a:r>
            <a:endParaRPr lang="en-US" sz="1200"/>
          </a:p>
        </p:txBody>
      </p:sp>
      <p:sp>
        <p:nvSpPr>
          <p:cNvPr id="22" name="Shape 18">
            <a:extLst>
              <a:ext uri="{FF2B5EF4-FFF2-40B4-BE49-F238E27FC236}">
                <a16:creationId xmlns:a16="http://schemas.microsoft.com/office/drawing/2014/main" id="{A94F0E4F-B55F-F271-1BE0-37DEAAB6A9C5}"/>
              </a:ext>
            </a:extLst>
          </p:cNvPr>
          <p:cNvSpPr/>
          <p:nvPr/>
        </p:nvSpPr>
        <p:spPr>
          <a:xfrm>
            <a:off x="2743200" y="2240280"/>
            <a:ext cx="502920" cy="914"/>
          </a:xfrm>
          <a:prstGeom prst="line">
            <a:avLst/>
          </a:prstGeom>
          <a:noFill/>
          <a:ln w="22225">
            <a:solidFill>
              <a:srgbClr val="6B655E"/>
            </a:solidFill>
            <a:prstDash val="solid"/>
            <a:tailEnd type="triangle"/>
          </a:ln>
        </p:spPr>
        <p:txBody>
          <a:bodyPr/>
          <a:lstStyle/>
          <a:p>
            <a:endParaRPr lang="de-DE"/>
          </a:p>
        </p:txBody>
      </p:sp>
      <p:sp>
        <p:nvSpPr>
          <p:cNvPr id="23" name="Shape 19">
            <a:extLst>
              <a:ext uri="{FF2B5EF4-FFF2-40B4-BE49-F238E27FC236}">
                <a16:creationId xmlns:a16="http://schemas.microsoft.com/office/drawing/2014/main" id="{F81F9D5A-9022-C2B4-159A-D6FFDB68F1A0}"/>
              </a:ext>
            </a:extLst>
          </p:cNvPr>
          <p:cNvSpPr/>
          <p:nvPr/>
        </p:nvSpPr>
        <p:spPr>
          <a:xfrm>
            <a:off x="2743200" y="3429000"/>
            <a:ext cx="502920" cy="914"/>
          </a:xfrm>
          <a:prstGeom prst="line">
            <a:avLst/>
          </a:prstGeom>
          <a:noFill/>
          <a:ln w="22225">
            <a:solidFill>
              <a:srgbClr val="6B655E"/>
            </a:solidFill>
            <a:prstDash val="solid"/>
            <a:tailEnd type="triangle"/>
          </a:ln>
        </p:spPr>
        <p:txBody>
          <a:bodyPr/>
          <a:lstStyle/>
          <a:p>
            <a:endParaRPr lang="de-DE"/>
          </a:p>
        </p:txBody>
      </p:sp>
      <p:sp>
        <p:nvSpPr>
          <p:cNvPr id="24" name="Text 20">
            <a:extLst>
              <a:ext uri="{FF2B5EF4-FFF2-40B4-BE49-F238E27FC236}">
                <a16:creationId xmlns:a16="http://schemas.microsoft.com/office/drawing/2014/main" id="{DB502237-4AB5-D7BC-AC10-2BC32429D897}"/>
              </a:ext>
            </a:extLst>
          </p:cNvPr>
          <p:cNvSpPr txBox="1"/>
          <p:nvPr/>
        </p:nvSpPr>
        <p:spPr>
          <a:xfrm>
            <a:off x="2697480" y="2286000"/>
            <a:ext cx="594360" cy="320040"/>
          </a:xfrm>
          <a:prstGeom prst="rect">
            <a:avLst/>
          </a:prstGeom>
          <a:noFill/>
          <a:ln/>
        </p:spPr>
        <p:txBody>
          <a:bodyPr wrap="square" lIns="762" tIns="762" rIns="762" bIns="762" rtlCol="0" anchor="t"/>
          <a:lstStyle/>
          <a:p>
            <a:pPr marL="0" indent="0" algn="ctr">
              <a:buNone/>
            </a:pPr>
            <a:r>
              <a:rPr lang="en-US" sz="900">
                <a:solidFill>
                  <a:srgbClr val="6B655E"/>
                </a:solidFill>
              </a:rPr>
              <a:t>× €/kg</a:t>
            </a:r>
            <a:endParaRPr lang="en-US" sz="900"/>
          </a:p>
        </p:txBody>
      </p:sp>
      <p:sp>
        <p:nvSpPr>
          <p:cNvPr id="25" name="Shape 21">
            <a:extLst>
              <a:ext uri="{FF2B5EF4-FFF2-40B4-BE49-F238E27FC236}">
                <a16:creationId xmlns:a16="http://schemas.microsoft.com/office/drawing/2014/main" id="{77ADBB2A-CE61-C1F2-6057-A525535FA39F}"/>
              </a:ext>
            </a:extLst>
          </p:cNvPr>
          <p:cNvSpPr/>
          <p:nvPr/>
        </p:nvSpPr>
        <p:spPr>
          <a:xfrm>
            <a:off x="5852160" y="2834640"/>
            <a:ext cx="502920" cy="914"/>
          </a:xfrm>
          <a:prstGeom prst="line">
            <a:avLst/>
          </a:prstGeom>
          <a:noFill/>
          <a:ln w="22225">
            <a:solidFill>
              <a:srgbClr val="6B655E"/>
            </a:solidFill>
            <a:prstDash val="solid"/>
            <a:tailEnd type="triangle"/>
          </a:ln>
        </p:spPr>
        <p:txBody>
          <a:bodyPr/>
          <a:lstStyle/>
          <a:p>
            <a:endParaRPr lang="de-DE"/>
          </a:p>
        </p:txBody>
      </p:sp>
      <p:sp>
        <p:nvSpPr>
          <p:cNvPr id="26" name="Shape 22">
            <a:extLst>
              <a:ext uri="{FF2B5EF4-FFF2-40B4-BE49-F238E27FC236}">
                <a16:creationId xmlns:a16="http://schemas.microsoft.com/office/drawing/2014/main" id="{053E9F40-0B33-405D-0143-AB7FA9528FFD}"/>
              </a:ext>
            </a:extLst>
          </p:cNvPr>
          <p:cNvSpPr/>
          <p:nvPr/>
        </p:nvSpPr>
        <p:spPr>
          <a:xfrm>
            <a:off x="5852160" y="5321808"/>
            <a:ext cx="502920" cy="914"/>
          </a:xfrm>
          <a:prstGeom prst="line">
            <a:avLst/>
          </a:prstGeom>
          <a:noFill/>
          <a:ln w="22225">
            <a:solidFill>
              <a:srgbClr val="6B655E"/>
            </a:solidFill>
            <a:prstDash val="solid"/>
            <a:tailEnd type="triangle"/>
          </a:ln>
        </p:spPr>
        <p:txBody>
          <a:bodyPr/>
          <a:lstStyle/>
          <a:p>
            <a:endParaRPr lang="de-DE"/>
          </a:p>
        </p:txBody>
      </p:sp>
      <p:sp>
        <p:nvSpPr>
          <p:cNvPr id="27" name="Shape 23">
            <a:extLst>
              <a:ext uri="{FF2B5EF4-FFF2-40B4-BE49-F238E27FC236}">
                <a16:creationId xmlns:a16="http://schemas.microsoft.com/office/drawing/2014/main" id="{8EF77055-F9EF-D187-31B9-C91E00D1C459}"/>
              </a:ext>
            </a:extLst>
          </p:cNvPr>
          <p:cNvSpPr/>
          <p:nvPr/>
        </p:nvSpPr>
        <p:spPr>
          <a:xfrm>
            <a:off x="8823960" y="2834640"/>
            <a:ext cx="502920" cy="914"/>
          </a:xfrm>
          <a:prstGeom prst="line">
            <a:avLst/>
          </a:prstGeom>
          <a:noFill/>
          <a:ln w="22225">
            <a:solidFill>
              <a:srgbClr val="6B655E"/>
            </a:solidFill>
            <a:prstDash val="solid"/>
            <a:tailEnd type="triangle"/>
          </a:ln>
        </p:spPr>
        <p:txBody>
          <a:bodyPr/>
          <a:lstStyle/>
          <a:p>
            <a:endParaRPr lang="de-DE"/>
          </a:p>
        </p:txBody>
      </p:sp>
      <p:sp>
        <p:nvSpPr>
          <p:cNvPr id="28" name="Shape 24">
            <a:extLst>
              <a:ext uri="{FF2B5EF4-FFF2-40B4-BE49-F238E27FC236}">
                <a16:creationId xmlns:a16="http://schemas.microsoft.com/office/drawing/2014/main" id="{84E16350-91FE-6834-EC93-7C45EA7F75C8}"/>
              </a:ext>
            </a:extLst>
          </p:cNvPr>
          <p:cNvSpPr/>
          <p:nvPr/>
        </p:nvSpPr>
        <p:spPr>
          <a:xfrm>
            <a:off x="8823960" y="5321808"/>
            <a:ext cx="502920" cy="914"/>
          </a:xfrm>
          <a:prstGeom prst="line">
            <a:avLst/>
          </a:prstGeom>
          <a:noFill/>
          <a:ln w="22225">
            <a:solidFill>
              <a:srgbClr val="6B655E"/>
            </a:solidFill>
            <a:prstDash val="solid"/>
            <a:tailEnd type="triangle"/>
          </a:ln>
        </p:spPr>
        <p:txBody>
          <a:bodyPr/>
          <a:lstStyle/>
          <a:p>
            <a:endParaRPr lang="de-DE"/>
          </a:p>
        </p:txBody>
      </p:sp>
    </p:spTree>
    <p:extLst>
      <p:ext uri="{BB962C8B-B14F-4D97-AF65-F5344CB8AC3E}">
        <p14:creationId xmlns:p14="http://schemas.microsoft.com/office/powerpoint/2010/main" val="22811118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47120" cy="685800"/>
          </a:xfrm>
          <a:prstGeom prst="rect">
            <a:avLst/>
          </a:prstGeom>
          <a:noFill/>
          <a:ln/>
        </p:spPr>
        <p:txBody>
          <a:bodyPr wrap="square" lIns="0" tIns="0" rIns="0" bIns="0" rtlCol="0" anchor="ctr"/>
          <a:lstStyle/>
          <a:p>
            <a:pPr marL="0" indent="0" algn="l">
              <a:buNone/>
            </a:pPr>
            <a:r>
              <a:rPr lang="en-US" sz="2800" b="1">
                <a:solidFill>
                  <a:schemeClr val="tx1"/>
                </a:solidFill>
              </a:rPr>
              <a:t>Trade codes room and materials assumptions</a:t>
            </a:r>
            <a:endParaRPr lang="en-US" sz="2800"/>
          </a:p>
        </p:txBody>
      </p:sp>
      <p:sp>
        <p:nvSpPr>
          <p:cNvPr id="3" name="Text 0"/>
          <p:cNvSpPr>
            <a:spLocks noGrp="1"/>
          </p:cNvSpPr>
          <p:nvPr>
            <p:ph type="body" idx="101" hasCustomPrompt="1"/>
          </p:nvPr>
        </p:nvSpPr>
        <p:spPr>
          <a:xfrm>
            <a:off x="457200" y="914400"/>
            <a:ext cx="11247120" cy="411480"/>
          </a:xfrm>
          <a:prstGeom prst="rect">
            <a:avLst/>
          </a:prstGeom>
          <a:noFill/>
          <a:ln/>
        </p:spPr>
        <p:txBody>
          <a:bodyPr wrap="square" lIns="0" tIns="0" rIns="0" bIns="0" rtlCol="0" anchor="t">
            <a:normAutofit/>
          </a:bodyPr>
          <a:lstStyle/>
          <a:p>
            <a:pPr marL="0" indent="0">
              <a:buNone/>
            </a:pPr>
            <a:r>
              <a:rPr lang="en-US" sz="1800">
                <a:solidFill>
                  <a:schemeClr val="accent5"/>
                </a:solidFill>
              </a:rPr>
              <a:t>Assumed split of each mixed code (share of mass). Darker = larger share. </a:t>
            </a:r>
          </a:p>
        </p:txBody>
      </p:sp>
      <p:graphicFrame>
        <p:nvGraphicFramePr>
          <p:cNvPr id="4" name="Table 0"/>
          <p:cNvGraphicFramePr>
            <a:graphicFrameLocks noGrp="1"/>
          </p:cNvGraphicFramePr>
          <p:nvPr/>
        </p:nvGraphicFramePr>
        <p:xfrm>
          <a:off x="457200" y="1463040"/>
          <a:ext cx="6949440" cy="2468880"/>
        </p:xfrm>
        <a:graphic>
          <a:graphicData uri="http://schemas.openxmlformats.org/drawingml/2006/table">
            <a:tbl>
              <a:tblPr/>
              <a:tblGrid>
                <a:gridCol w="274320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713232">
                  <a:extLst>
                    <a:ext uri="{9D8B030D-6E8A-4147-A177-3AD203B41FA5}">
                      <a16:colId xmlns:a16="http://schemas.microsoft.com/office/drawing/2014/main" val="20002"/>
                    </a:ext>
                  </a:extLst>
                </a:gridCol>
                <a:gridCol w="713232">
                  <a:extLst>
                    <a:ext uri="{9D8B030D-6E8A-4147-A177-3AD203B41FA5}">
                      <a16:colId xmlns:a16="http://schemas.microsoft.com/office/drawing/2014/main" val="20003"/>
                    </a:ext>
                  </a:extLst>
                </a:gridCol>
                <a:gridCol w="713232">
                  <a:extLst>
                    <a:ext uri="{9D8B030D-6E8A-4147-A177-3AD203B41FA5}">
                      <a16:colId xmlns:a16="http://schemas.microsoft.com/office/drawing/2014/main" val="20004"/>
                    </a:ext>
                  </a:extLst>
                </a:gridCol>
                <a:gridCol w="713232">
                  <a:extLst>
                    <a:ext uri="{9D8B030D-6E8A-4147-A177-3AD203B41FA5}">
                      <a16:colId xmlns:a16="http://schemas.microsoft.com/office/drawing/2014/main" val="20005"/>
                    </a:ext>
                  </a:extLst>
                </a:gridCol>
                <a:gridCol w="713232">
                  <a:extLst>
                    <a:ext uri="{9D8B030D-6E8A-4147-A177-3AD203B41FA5}">
                      <a16:colId xmlns:a16="http://schemas.microsoft.com/office/drawing/2014/main" val="20006"/>
                    </a:ext>
                  </a:extLst>
                </a:gridCol>
              </a:tblGrid>
              <a:tr h="274320">
                <a:tc>
                  <a:txBody>
                    <a:bodyPr/>
                    <a:lstStyle/>
                    <a:p>
                      <a:pPr marL="0" indent="0" algn="l">
                        <a:buNone/>
                      </a:pPr>
                      <a:r>
                        <a:rPr lang="en-US" sz="1050" b="1">
                          <a:solidFill>
                            <a:srgbClr val="26231F"/>
                          </a:solidFill>
                        </a:rPr>
                        <a:t>Furniture codes (CN)</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kt/yr</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Storage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Table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Bed</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Outdoor</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Other*</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74320">
                <a:tc>
                  <a:txBody>
                    <a:bodyPr/>
                    <a:lstStyle/>
                    <a:p>
                      <a:pPr marL="0" indent="0">
                        <a:buNone/>
                      </a:pPr>
                      <a:r>
                        <a:rPr lang="en-US" sz="1050">
                          <a:solidFill>
                            <a:srgbClr val="26231F"/>
                          </a:solidFill>
                        </a:rPr>
                        <a:t>9403.50 Wooden bedroom</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2,266</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65%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6849"/>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26231F"/>
                          </a:solidFill>
                        </a:rPr>
                        <a:t>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E7E1"/>
                    </a:solidFill>
                  </a:tcPr>
                </a:tc>
                <a:extLst>
                  <a:ext uri="{0D108BD9-81ED-4DB2-BD59-A6C34878D82A}">
                    <a16:rowId xmlns:a16="http://schemas.microsoft.com/office/drawing/2014/main" val="10001"/>
                  </a:ext>
                </a:extLst>
              </a:tr>
              <a:tr h="274320">
                <a:tc>
                  <a:txBody>
                    <a:bodyPr/>
                    <a:lstStyle/>
                    <a:p>
                      <a:pPr marL="0" indent="0">
                        <a:buNone/>
                      </a:pPr>
                      <a:r>
                        <a:rPr lang="en-US" sz="1050">
                          <a:solidFill>
                            <a:srgbClr val="26231F"/>
                          </a:solidFill>
                        </a:rPr>
                        <a:t>9403.60.10 Wooden dining / living</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2,525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55%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17D62"/>
                    </a:solidFill>
                  </a:tcPr>
                </a:tc>
                <a:tc>
                  <a:txBody>
                    <a:bodyPr/>
                    <a:lstStyle/>
                    <a:p>
                      <a:pPr marL="0" indent="0" algn="ctr">
                        <a:buNone/>
                      </a:pPr>
                      <a:r>
                        <a:rPr lang="en-US" sz="1050" b="1">
                          <a:solidFill>
                            <a:srgbClr val="26231F"/>
                          </a:solidFill>
                        </a:rPr>
                        <a:t>35%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A895"/>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extLst>
                  <a:ext uri="{0D108BD9-81ED-4DB2-BD59-A6C34878D82A}">
                    <a16:rowId xmlns:a16="http://schemas.microsoft.com/office/drawing/2014/main" val="10002"/>
                  </a:ext>
                </a:extLst>
              </a:tr>
              <a:tr h="274320">
                <a:tc>
                  <a:txBody>
                    <a:bodyPr/>
                    <a:lstStyle/>
                    <a:p>
                      <a:pPr marL="0" indent="0">
                        <a:buNone/>
                      </a:pPr>
                      <a:r>
                        <a:rPr lang="en-US" sz="1050">
                          <a:solidFill>
                            <a:srgbClr val="26231F"/>
                          </a:solidFill>
                        </a:rPr>
                        <a:t>9403.60.90 Other wooden</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2,221</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50%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886F"/>
                    </a:solidFill>
                  </a:tcPr>
                </a:tc>
                <a:tc>
                  <a:txBody>
                    <a:bodyPr/>
                    <a:lstStyle/>
                    <a:p>
                      <a:pPr marL="0" indent="0" algn="ctr">
                        <a:buNone/>
                      </a:pPr>
                      <a:r>
                        <a:rPr lang="en-US" sz="1050" b="1">
                          <a:solidFill>
                            <a:srgbClr val="26231F"/>
                          </a:solidFill>
                        </a:rPr>
                        <a:t>15%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2C8"/>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26231F"/>
                          </a:solidFill>
                        </a:rPr>
                        <a:t>15%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2C8"/>
                    </a:solidFill>
                  </a:tcPr>
                </a:tc>
                <a:tc>
                  <a:txBody>
                    <a:bodyPr/>
                    <a:lstStyle/>
                    <a:p>
                      <a:pPr marL="0" indent="0" algn="ctr">
                        <a:buNone/>
                      </a:pPr>
                      <a:r>
                        <a:rPr lang="en-US" sz="1050" b="1">
                          <a:solidFill>
                            <a:srgbClr val="26231F"/>
                          </a:solidFill>
                        </a:rPr>
                        <a:t>20%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7BB"/>
                    </a:solidFill>
                  </a:tcPr>
                </a:tc>
                <a:extLst>
                  <a:ext uri="{0D108BD9-81ED-4DB2-BD59-A6C34878D82A}">
                    <a16:rowId xmlns:a16="http://schemas.microsoft.com/office/drawing/2014/main" val="10003"/>
                  </a:ext>
                </a:extLst>
              </a:tr>
              <a:tr h="274320">
                <a:tc>
                  <a:txBody>
                    <a:bodyPr/>
                    <a:lstStyle/>
                    <a:p>
                      <a:pPr marL="0" indent="0">
                        <a:buNone/>
                      </a:pPr>
                      <a:r>
                        <a:rPr lang="en-US" sz="1050">
                          <a:solidFill>
                            <a:srgbClr val="26231F"/>
                          </a:solidFill>
                        </a:rPr>
                        <a:t>9403.20.80 Other metal</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1,818</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15%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2C8"/>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FFFFFF"/>
                          </a:solidFill>
                        </a:rPr>
                        <a:t>40%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9D88"/>
                    </a:solidFill>
                  </a:tcPr>
                </a:tc>
                <a:tc>
                  <a:txBody>
                    <a:bodyPr/>
                    <a:lstStyle/>
                    <a:p>
                      <a:pPr marL="0" indent="0" algn="ctr">
                        <a:buNone/>
                      </a:pPr>
                      <a:r>
                        <a:rPr lang="en-US" sz="1050" b="1">
                          <a:solidFill>
                            <a:srgbClr val="26231F"/>
                          </a:solidFill>
                        </a:rPr>
                        <a:t>15%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2C8"/>
                    </a:solidFill>
                  </a:tcPr>
                </a:tc>
                <a:extLst>
                  <a:ext uri="{0D108BD9-81ED-4DB2-BD59-A6C34878D82A}">
                    <a16:rowId xmlns:a16="http://schemas.microsoft.com/office/drawing/2014/main" val="10004"/>
                  </a:ext>
                </a:extLst>
              </a:tr>
              <a:tr h="274320">
                <a:tc>
                  <a:txBody>
                    <a:bodyPr/>
                    <a:lstStyle/>
                    <a:p>
                      <a:pPr marL="0" indent="0">
                        <a:buNone/>
                      </a:pPr>
                      <a:r>
                        <a:rPr lang="en-US" sz="1050">
                          <a:solidFill>
                            <a:srgbClr val="26231F"/>
                          </a:solidFill>
                        </a:rPr>
                        <a:t>9403.70 Plastics</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167</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26231F"/>
                          </a:solidFill>
                        </a:rPr>
                        <a:t>35%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A895"/>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FFFFFF"/>
                          </a:solidFill>
                        </a:rPr>
                        <a:t>45%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0937C"/>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extLst>
                  <a:ext uri="{0D108BD9-81ED-4DB2-BD59-A6C34878D82A}">
                    <a16:rowId xmlns:a16="http://schemas.microsoft.com/office/drawing/2014/main" val="10005"/>
                  </a:ext>
                </a:extLst>
              </a:tr>
              <a:tr h="274320">
                <a:tc>
                  <a:txBody>
                    <a:bodyPr/>
                    <a:lstStyle/>
                    <a:p>
                      <a:pPr marL="0" indent="0">
                        <a:buNone/>
                      </a:pPr>
                      <a:r>
                        <a:rPr lang="en-US" sz="1050">
                          <a:solidFill>
                            <a:srgbClr val="26231F"/>
                          </a:solidFill>
                        </a:rPr>
                        <a:t>9403.82/.83 Bamboo, rattan</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18</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extLst>
                  <a:ext uri="{0D108BD9-81ED-4DB2-BD59-A6C34878D82A}">
                    <a16:rowId xmlns:a16="http://schemas.microsoft.com/office/drawing/2014/main" val="10006"/>
                  </a:ext>
                </a:extLst>
              </a:tr>
              <a:tr h="274320">
                <a:tc>
                  <a:txBody>
                    <a:bodyPr/>
                    <a:lstStyle/>
                    <a:p>
                      <a:pPr marL="0" indent="0">
                        <a:buNone/>
                      </a:pPr>
                      <a:r>
                        <a:rPr lang="en-US" sz="1050">
                          <a:solidFill>
                            <a:srgbClr val="26231F"/>
                          </a:solidFill>
                        </a:rPr>
                        <a:t>9403.89 Other materials</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106</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extLst>
                  <a:ext uri="{0D108BD9-81ED-4DB2-BD59-A6C34878D82A}">
                    <a16:rowId xmlns:a16="http://schemas.microsoft.com/office/drawing/2014/main" val="10007"/>
                  </a:ext>
                </a:extLst>
              </a:tr>
              <a:tr h="274320">
                <a:tc>
                  <a:txBody>
                    <a:bodyPr/>
                    <a:lstStyle/>
                    <a:p>
                      <a:pPr marL="0" indent="0">
                        <a:buNone/>
                      </a:pPr>
                      <a:r>
                        <a:rPr lang="en-US" sz="1050">
                          <a:solidFill>
                            <a:srgbClr val="26231F"/>
                          </a:solidFill>
                        </a:rPr>
                        <a:t>9403.10.58 / 30.19 Office ≤ 80 cm</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454</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50%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886F"/>
                    </a:solidFill>
                  </a:tcPr>
                </a:tc>
                <a:tc>
                  <a:txBody>
                    <a:bodyPr/>
                    <a:lstStyle/>
                    <a:p>
                      <a:pPr marL="0" indent="0" algn="ctr">
                        <a:buNone/>
                      </a:pPr>
                      <a:r>
                        <a:rPr lang="en-US" sz="1050" b="1">
                          <a:solidFill>
                            <a:srgbClr val="FFFFFF"/>
                          </a:solidFill>
                        </a:rPr>
                        <a:t>50%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886F"/>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extLst>
                  <a:ext uri="{0D108BD9-81ED-4DB2-BD59-A6C34878D82A}">
                    <a16:rowId xmlns:a16="http://schemas.microsoft.com/office/drawing/2014/main" val="10008"/>
                  </a:ext>
                </a:extLst>
              </a:tr>
            </a:tbl>
          </a:graphicData>
        </a:graphic>
      </p:graphicFrame>
      <p:graphicFrame>
        <p:nvGraphicFramePr>
          <p:cNvPr id="7" name="Table 1"/>
          <p:cNvGraphicFramePr>
            <a:graphicFrameLocks noGrp="1"/>
          </p:cNvGraphicFramePr>
          <p:nvPr/>
        </p:nvGraphicFramePr>
        <p:xfrm>
          <a:off x="7863840" y="1463040"/>
          <a:ext cx="3840480" cy="2194560"/>
        </p:xfrm>
        <a:graphic>
          <a:graphicData uri="http://schemas.openxmlformats.org/drawingml/2006/table">
            <a:tbl>
              <a:tblPr/>
              <a:tblGrid>
                <a:gridCol w="1737360">
                  <a:extLst>
                    <a:ext uri="{9D8B030D-6E8A-4147-A177-3AD203B41FA5}">
                      <a16:colId xmlns:a16="http://schemas.microsoft.com/office/drawing/2014/main" val="20000"/>
                    </a:ext>
                  </a:extLst>
                </a:gridCol>
                <a:gridCol w="502920">
                  <a:extLst>
                    <a:ext uri="{9D8B030D-6E8A-4147-A177-3AD203B41FA5}">
                      <a16:colId xmlns:a16="http://schemas.microsoft.com/office/drawing/2014/main" val="20001"/>
                    </a:ext>
                  </a:extLst>
                </a:gridCol>
                <a:gridCol w="530352">
                  <a:extLst>
                    <a:ext uri="{9D8B030D-6E8A-4147-A177-3AD203B41FA5}">
                      <a16:colId xmlns:a16="http://schemas.microsoft.com/office/drawing/2014/main" val="20002"/>
                    </a:ext>
                  </a:extLst>
                </a:gridCol>
                <a:gridCol w="530352">
                  <a:extLst>
                    <a:ext uri="{9D8B030D-6E8A-4147-A177-3AD203B41FA5}">
                      <a16:colId xmlns:a16="http://schemas.microsoft.com/office/drawing/2014/main" val="20003"/>
                    </a:ext>
                  </a:extLst>
                </a:gridCol>
                <a:gridCol w="539496">
                  <a:extLst>
                    <a:ext uri="{9D8B030D-6E8A-4147-A177-3AD203B41FA5}">
                      <a16:colId xmlns:a16="http://schemas.microsoft.com/office/drawing/2014/main" val="20004"/>
                    </a:ext>
                  </a:extLst>
                </a:gridCol>
              </a:tblGrid>
              <a:tr h="274320">
                <a:tc>
                  <a:txBody>
                    <a:bodyPr/>
                    <a:lstStyle/>
                    <a:p>
                      <a:pPr marL="0" indent="0" algn="l">
                        <a:buNone/>
                      </a:pPr>
                      <a:r>
                        <a:rPr lang="en-US" sz="1050" b="1">
                          <a:solidFill>
                            <a:srgbClr val="26231F"/>
                          </a:solidFill>
                        </a:rPr>
                        <a:t>Seating codes (CN)</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kt/yr</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Dom.</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Com.</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b="1">
                          <a:solidFill>
                            <a:srgbClr val="26231F"/>
                          </a:solidFill>
                        </a:rPr>
                        <a:t>Outd.</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74320">
                <a:tc>
                  <a:txBody>
                    <a:bodyPr/>
                    <a:lstStyle/>
                    <a:p>
                      <a:pPr marL="0" indent="0">
                        <a:buNone/>
                      </a:pPr>
                      <a:r>
                        <a:rPr lang="en-US" sz="1050">
                          <a:solidFill>
                            <a:srgbClr val="26231F"/>
                          </a:solidFill>
                        </a:rPr>
                        <a:t>9401.61 Uph., wood frame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1,193</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90%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5E3C"/>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extLst>
                  <a:ext uri="{0D108BD9-81ED-4DB2-BD59-A6C34878D82A}">
                    <a16:rowId xmlns:a16="http://schemas.microsoft.com/office/drawing/2014/main" val="10001"/>
                  </a:ext>
                </a:extLst>
              </a:tr>
              <a:tr h="274320">
                <a:tc>
                  <a:txBody>
                    <a:bodyPr/>
                    <a:lstStyle/>
                    <a:p>
                      <a:pPr marL="0" indent="0">
                        <a:buNone/>
                      </a:pPr>
                      <a:r>
                        <a:rPr lang="en-US" sz="1050">
                          <a:solidFill>
                            <a:srgbClr val="26231F"/>
                          </a:solidFill>
                        </a:rPr>
                        <a:t>9401.71 Uph., metal frame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529</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60%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A7355"/>
                    </a:solidFill>
                  </a:tcPr>
                </a:tc>
                <a:tc>
                  <a:txBody>
                    <a:bodyPr/>
                    <a:lstStyle/>
                    <a:p>
                      <a:pPr marL="0" indent="0" algn="ctr">
                        <a:buNone/>
                      </a:pPr>
                      <a:r>
                        <a:rPr lang="en-US" sz="1050" b="1">
                          <a:solidFill>
                            <a:srgbClr val="FFFFFF"/>
                          </a:solidFill>
                        </a:rPr>
                        <a:t>40%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9D88"/>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extLst>
                  <a:ext uri="{0D108BD9-81ED-4DB2-BD59-A6C34878D82A}">
                    <a16:rowId xmlns:a16="http://schemas.microsoft.com/office/drawing/2014/main" val="10002"/>
                  </a:ext>
                </a:extLst>
              </a:tr>
              <a:tr h="274320">
                <a:tc>
                  <a:txBody>
                    <a:bodyPr/>
                    <a:lstStyle/>
                    <a:p>
                      <a:pPr marL="0" indent="0">
                        <a:buNone/>
                      </a:pPr>
                      <a:r>
                        <a:rPr lang="en-US" sz="1050">
                          <a:solidFill>
                            <a:srgbClr val="26231F"/>
                          </a:solidFill>
                        </a:rPr>
                        <a:t>9401.41/.49 Sofa-beds</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424</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100%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5E3C"/>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extLst>
                  <a:ext uri="{0D108BD9-81ED-4DB2-BD59-A6C34878D82A}">
                    <a16:rowId xmlns:a16="http://schemas.microsoft.com/office/drawing/2014/main" val="10003"/>
                  </a:ext>
                </a:extLst>
              </a:tr>
              <a:tr h="274320">
                <a:tc>
                  <a:txBody>
                    <a:bodyPr/>
                    <a:lstStyle/>
                    <a:p>
                      <a:pPr marL="0" indent="0">
                        <a:buNone/>
                      </a:pPr>
                      <a:r>
                        <a:rPr lang="en-US" sz="1050">
                          <a:solidFill>
                            <a:srgbClr val="26231F"/>
                          </a:solidFill>
                        </a:rPr>
                        <a:t>9401.69 Wood frame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161</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65%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6849"/>
                    </a:solidFill>
                  </a:tcPr>
                </a:tc>
                <a:tc>
                  <a:txBody>
                    <a:bodyPr/>
                    <a:lstStyle/>
                    <a:p>
                      <a:pPr marL="0" indent="0" algn="ctr">
                        <a:buNone/>
                      </a:pPr>
                      <a:r>
                        <a:rPr lang="en-US" sz="1050" b="1">
                          <a:solidFill>
                            <a:srgbClr val="26231F"/>
                          </a:solidFill>
                        </a:rPr>
                        <a:t>20%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7BB"/>
                    </a:solidFill>
                  </a:tcPr>
                </a:tc>
                <a:tc>
                  <a:txBody>
                    <a:bodyPr/>
                    <a:lstStyle/>
                    <a:p>
                      <a:pPr marL="0" indent="0" algn="ctr">
                        <a:buNone/>
                      </a:pPr>
                      <a:r>
                        <a:rPr lang="en-US" sz="1050" b="1">
                          <a:solidFill>
                            <a:srgbClr val="26231F"/>
                          </a:solidFill>
                        </a:rPr>
                        <a:t>15%</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D2C8"/>
                    </a:solidFill>
                  </a:tcPr>
                </a:tc>
                <a:extLst>
                  <a:ext uri="{0D108BD9-81ED-4DB2-BD59-A6C34878D82A}">
                    <a16:rowId xmlns:a16="http://schemas.microsoft.com/office/drawing/2014/main" val="10004"/>
                  </a:ext>
                </a:extLst>
              </a:tr>
              <a:tr h="274320">
                <a:tc>
                  <a:txBody>
                    <a:bodyPr/>
                    <a:lstStyle/>
                    <a:p>
                      <a:pPr marL="0" indent="0">
                        <a:buNone/>
                      </a:pPr>
                      <a:r>
                        <a:rPr lang="en-US" sz="1050">
                          <a:solidFill>
                            <a:srgbClr val="26231F"/>
                          </a:solidFill>
                        </a:rPr>
                        <a:t>9401.79 Metal frame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471</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FFFFFF"/>
                          </a:solidFill>
                        </a:rPr>
                        <a:t>40%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9D88"/>
                    </a:solidFill>
                  </a:tcPr>
                </a:tc>
                <a:extLst>
                  <a:ext uri="{0D108BD9-81ED-4DB2-BD59-A6C34878D82A}">
                    <a16:rowId xmlns:a16="http://schemas.microsoft.com/office/drawing/2014/main" val="10005"/>
                  </a:ext>
                </a:extLst>
              </a:tr>
              <a:tr h="274320">
                <a:tc>
                  <a:txBody>
                    <a:bodyPr/>
                    <a:lstStyle/>
                    <a:p>
                      <a:pPr marL="0" indent="0">
                        <a:buNone/>
                      </a:pPr>
                      <a:r>
                        <a:rPr lang="en-US" sz="1050">
                          <a:solidFill>
                            <a:srgbClr val="26231F"/>
                          </a:solidFill>
                        </a:rPr>
                        <a:t>9401.80 Other (plastic)</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119</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26231F"/>
                          </a:solidFill>
                        </a:rPr>
                        <a:t>30%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B2A2"/>
                    </a:solidFill>
                  </a:tcPr>
                </a:tc>
                <a:tc>
                  <a:txBody>
                    <a:bodyPr/>
                    <a:lstStyle/>
                    <a:p>
                      <a:pPr marL="0" indent="0" algn="ctr">
                        <a:buNone/>
                      </a:pPr>
                      <a:r>
                        <a:rPr lang="en-US" sz="1050" b="1">
                          <a:solidFill>
                            <a:srgbClr val="26231F"/>
                          </a:solidFill>
                        </a:rPr>
                        <a:t>10%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DCD5"/>
                    </a:solidFill>
                  </a:tcPr>
                </a:tc>
                <a:tc>
                  <a:txBody>
                    <a:bodyPr/>
                    <a:lstStyle/>
                    <a:p>
                      <a:pPr marL="0" indent="0" algn="ctr">
                        <a:buNone/>
                      </a:pPr>
                      <a:r>
                        <a:rPr lang="en-US" sz="1050" b="1">
                          <a:solidFill>
                            <a:srgbClr val="FFFFFF"/>
                          </a:solidFill>
                        </a:rPr>
                        <a:t>60%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A7355"/>
                    </a:solidFill>
                  </a:tcPr>
                </a:tc>
                <a:extLst>
                  <a:ext uri="{0D108BD9-81ED-4DB2-BD59-A6C34878D82A}">
                    <a16:rowId xmlns:a16="http://schemas.microsoft.com/office/drawing/2014/main" val="10006"/>
                  </a:ext>
                </a:extLst>
              </a:tr>
              <a:tr h="274320">
                <a:tc>
                  <a:txBody>
                    <a:bodyPr/>
                    <a:lstStyle/>
                    <a:p>
                      <a:pPr marL="0" indent="0">
                        <a:buNone/>
                      </a:pPr>
                      <a:r>
                        <a:rPr lang="en-US" sz="1050">
                          <a:solidFill>
                            <a:srgbClr val="26231F"/>
                          </a:solidFill>
                        </a:rPr>
                        <a:t>9401.52/.59 Bamboo, cane</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r">
                        <a:buNone/>
                      </a:pPr>
                      <a:r>
                        <a:rPr lang="en-US" sz="1050">
                          <a:solidFill>
                            <a:srgbClr val="6B655E"/>
                          </a:solidFill>
                        </a:rPr>
                        <a:t>6</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lgn="ctr">
                        <a:buNone/>
                      </a:pPr>
                      <a:r>
                        <a:rPr lang="en-US" sz="1050" b="1">
                          <a:solidFill>
                            <a:srgbClr val="FFFFFF"/>
                          </a:solidFill>
                        </a:rPr>
                        <a:t>50%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886F"/>
                    </a:solidFill>
                  </a:tcPr>
                </a:tc>
                <a:tc>
                  <a:txBody>
                    <a:bodyPr/>
                    <a:lstStyle/>
                    <a:p>
                      <a:pPr marL="0" indent="0" algn="ctr">
                        <a:buNone/>
                      </a:pPr>
                      <a:r>
                        <a:rPr lang="en-US" sz="1050">
                          <a:solidFill>
                            <a:srgbClr val="26231F"/>
                          </a:solidFill>
                        </a:rPr>
                        <a:t>–</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1EE"/>
                    </a:solidFill>
                  </a:tcPr>
                </a:tc>
                <a:tc>
                  <a:txBody>
                    <a:bodyPr/>
                    <a:lstStyle/>
                    <a:p>
                      <a:pPr marL="0" indent="0" algn="ctr">
                        <a:buNone/>
                      </a:pPr>
                      <a:r>
                        <a:rPr lang="en-US" sz="1050" b="1">
                          <a:solidFill>
                            <a:srgbClr val="FFFFFF"/>
                          </a:solidFill>
                        </a:rPr>
                        <a:t>50%</a:t>
                      </a:r>
                      <a:endParaRPr lang="en-US" sz="1050"/>
                    </a:p>
                  </a:txBody>
                  <a:tcPr marL="36576" marR="36576" marT="36576" marB="365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886F"/>
                    </a:solidFill>
                  </a:tcPr>
                </a:tc>
                <a:extLst>
                  <a:ext uri="{0D108BD9-81ED-4DB2-BD59-A6C34878D82A}">
                    <a16:rowId xmlns:a16="http://schemas.microsoft.com/office/drawing/2014/main" val="10007"/>
                  </a:ext>
                </a:extLst>
              </a:tr>
            </a:tbl>
          </a:graphicData>
        </a:graphic>
      </p:graphicFrame>
      <p:sp>
        <p:nvSpPr>
          <p:cNvPr id="6" name="Text 2"/>
          <p:cNvSpPr txBox="1"/>
          <p:nvPr/>
        </p:nvSpPr>
        <p:spPr>
          <a:xfrm>
            <a:off x="457200" y="4023360"/>
            <a:ext cx="6949440" cy="274320"/>
          </a:xfrm>
          <a:prstGeom prst="rect">
            <a:avLst/>
          </a:prstGeom>
          <a:noFill/>
          <a:ln/>
        </p:spPr>
        <p:txBody>
          <a:bodyPr wrap="square" lIns="762" tIns="762" rIns="762" bIns="762" rtlCol="0" anchor="t"/>
          <a:lstStyle/>
          <a:p>
            <a:pPr marL="0" indent="0">
              <a:buNone/>
            </a:pPr>
            <a:r>
              <a:rPr lang="en-US" sz="950" i="1">
                <a:solidFill>
                  <a:srgbClr val="6B655E"/>
                </a:solidFill>
              </a:rPr>
              <a:t>* Other = out of scope (mirrors, hallstands, bathroom, shop furniture).</a:t>
            </a:r>
            <a:endParaRPr lang="en-US" sz="950"/>
          </a:p>
        </p:txBody>
      </p:sp>
      <p:sp>
        <p:nvSpPr>
          <p:cNvPr id="5" name="fact0"/>
          <p:cNvSpPr/>
          <p:nvPr/>
        </p:nvSpPr>
        <p:spPr>
          <a:xfrm>
            <a:off x="457200" y="4434839"/>
            <a:ext cx="3611880" cy="1639389"/>
          </a:xfrm>
          <a:prstGeom prst="roundRect">
            <a:avLst>
              <a:gd name="adj" fmla="val 5517"/>
            </a:avLst>
          </a:prstGeom>
          <a:solidFill>
            <a:srgbClr val="F3F1EE"/>
          </a:solidFill>
          <a:ln w="12700">
            <a:solidFill>
              <a:srgbClr val="F3F1EE"/>
            </a:solidFill>
            <a:prstDash val="solid"/>
          </a:ln>
        </p:spPr>
        <p:txBody>
          <a:bodyPr/>
          <a:lstStyle/>
          <a:p>
            <a:endParaRPr lang="de-DE"/>
          </a:p>
        </p:txBody>
      </p:sp>
      <p:sp>
        <p:nvSpPr>
          <p:cNvPr id="8" name="Text 4"/>
          <p:cNvSpPr txBox="1"/>
          <p:nvPr/>
        </p:nvSpPr>
        <p:spPr>
          <a:xfrm>
            <a:off x="566928" y="4526280"/>
            <a:ext cx="3392424" cy="1188720"/>
          </a:xfrm>
          <a:prstGeom prst="rect">
            <a:avLst/>
          </a:prstGeom>
          <a:noFill/>
          <a:ln/>
        </p:spPr>
        <p:txBody>
          <a:bodyPr wrap="square" lIns="762" tIns="762" rIns="762" bIns="762" rtlCol="0" anchor="t"/>
          <a:lstStyle/>
          <a:p>
            <a:pPr marL="0" indent="0">
              <a:spcAft>
                <a:spcPts val="400"/>
              </a:spcAft>
              <a:buNone/>
            </a:pPr>
            <a:r>
              <a:rPr lang="en-US" sz="1300" b="1">
                <a:solidFill>
                  <a:schemeClr val="tx1"/>
                </a:solidFill>
              </a:rPr>
              <a:t>Further splits inside categories</a:t>
            </a:r>
            <a:endParaRPr lang="en-US" sz="1200"/>
          </a:p>
          <a:p>
            <a:pPr marL="0" indent="0">
              <a:spcAft>
                <a:spcPts val="400"/>
              </a:spcAft>
              <a:buNone/>
            </a:pPr>
            <a:r>
              <a:rPr lang="en-US" sz="1250">
                <a:solidFill>
                  <a:srgbClr val="6B655E"/>
                </a:solidFill>
              </a:rPr>
              <a:t>Domestic wooden storage 80% panel</a:t>
            </a:r>
          </a:p>
          <a:p>
            <a:pPr marL="0" indent="0">
              <a:spcAft>
                <a:spcPts val="400"/>
              </a:spcAft>
              <a:buNone/>
            </a:pPr>
            <a:r>
              <a:rPr lang="en-US" sz="1250">
                <a:solidFill>
                  <a:srgbClr val="6B655E"/>
                </a:solidFill>
              </a:rPr>
              <a:t>dining tables 60% panel </a:t>
            </a:r>
          </a:p>
          <a:p>
            <a:pPr marL="0" indent="0">
              <a:spcAft>
                <a:spcPts val="400"/>
              </a:spcAft>
              <a:buNone/>
            </a:pPr>
            <a:r>
              <a:rPr lang="en-US" sz="1250">
                <a:solidFill>
                  <a:srgbClr val="6B655E"/>
                </a:solidFill>
              </a:rPr>
              <a:t>30% of tables occasional </a:t>
            </a:r>
          </a:p>
          <a:p>
            <a:pPr marL="0" indent="0">
              <a:spcAft>
                <a:spcPts val="400"/>
              </a:spcAft>
              <a:buNone/>
            </a:pPr>
            <a:r>
              <a:rPr lang="en-US" sz="1250">
                <a:solidFill>
                  <a:srgbClr val="6B655E"/>
                </a:solidFill>
              </a:rPr>
              <a:t>wooden beds 70% panel </a:t>
            </a:r>
          </a:p>
          <a:p>
            <a:pPr marL="0" indent="0">
              <a:spcAft>
                <a:spcPts val="400"/>
              </a:spcAft>
              <a:buNone/>
            </a:pPr>
            <a:r>
              <a:rPr lang="en-US" sz="1250">
                <a:solidFill>
                  <a:srgbClr val="6B655E"/>
                </a:solidFill>
              </a:rPr>
              <a:t>mattress supports 50% box-spring</a:t>
            </a:r>
            <a:endParaRPr lang="en-US" sz="1200"/>
          </a:p>
        </p:txBody>
      </p:sp>
      <p:sp>
        <p:nvSpPr>
          <p:cNvPr id="9" name="fact1"/>
          <p:cNvSpPr/>
          <p:nvPr/>
        </p:nvSpPr>
        <p:spPr>
          <a:xfrm>
            <a:off x="4251960" y="4434840"/>
            <a:ext cx="3611880" cy="1325880"/>
          </a:xfrm>
          <a:prstGeom prst="roundRect">
            <a:avLst>
              <a:gd name="adj" fmla="val 5517"/>
            </a:avLst>
          </a:prstGeom>
          <a:solidFill>
            <a:srgbClr val="F3F1EE"/>
          </a:solidFill>
          <a:ln w="12700">
            <a:solidFill>
              <a:srgbClr val="F3F1EE"/>
            </a:solidFill>
            <a:prstDash val="solid"/>
          </a:ln>
        </p:spPr>
        <p:txBody>
          <a:bodyPr/>
          <a:lstStyle/>
          <a:p>
            <a:endParaRPr lang="de-DE"/>
          </a:p>
        </p:txBody>
      </p:sp>
      <p:sp>
        <p:nvSpPr>
          <p:cNvPr id="10" name="Text 6"/>
          <p:cNvSpPr txBox="1"/>
          <p:nvPr/>
        </p:nvSpPr>
        <p:spPr>
          <a:xfrm>
            <a:off x="4361688" y="4526280"/>
            <a:ext cx="3392424" cy="1188720"/>
          </a:xfrm>
          <a:prstGeom prst="rect">
            <a:avLst/>
          </a:prstGeom>
          <a:noFill/>
          <a:ln/>
        </p:spPr>
        <p:txBody>
          <a:bodyPr wrap="square" lIns="762" tIns="762" rIns="762" bIns="762" rtlCol="0" anchor="t"/>
          <a:lstStyle/>
          <a:p>
            <a:pPr marL="0" indent="0">
              <a:spcAft>
                <a:spcPts val="400"/>
              </a:spcAft>
              <a:buNone/>
            </a:pPr>
            <a:r>
              <a:rPr lang="en-US" sz="1300" b="1">
                <a:solidFill>
                  <a:schemeClr val="tx1"/>
                </a:solidFill>
              </a:rPr>
              <a:t>Direct from data, no split</a:t>
            </a:r>
            <a:endParaRPr lang="en-US" sz="1200"/>
          </a:p>
          <a:p>
            <a:pPr marL="0" indent="0">
              <a:spcAft>
                <a:spcPts val="400"/>
              </a:spcAft>
              <a:buNone/>
            </a:pPr>
            <a:r>
              <a:rPr lang="en-US" sz="1250">
                <a:solidFill>
                  <a:srgbClr val="6B655E"/>
                </a:solidFill>
              </a:rPr>
              <a:t>Kitchen units · office storage and desks · metal beds · office chairs (budget segment = extra-EU imports)</a:t>
            </a:r>
          </a:p>
          <a:p>
            <a:pPr marL="0" indent="0">
              <a:spcAft>
                <a:spcPts val="400"/>
              </a:spcAft>
              <a:buNone/>
            </a:pPr>
            <a:r>
              <a:rPr lang="en-US" sz="1250">
                <a:solidFill>
                  <a:srgbClr val="6B655E"/>
                </a:solidFill>
              </a:rPr>
              <a:t>Not included in current </a:t>
            </a:r>
            <a:r>
              <a:rPr lang="en-US" sz="1250" err="1">
                <a:solidFill>
                  <a:srgbClr val="6B655E"/>
                </a:solidFill>
              </a:rPr>
              <a:t>assessent</a:t>
            </a:r>
            <a:r>
              <a:rPr lang="en-US" sz="1250">
                <a:solidFill>
                  <a:srgbClr val="6B655E"/>
                </a:solidFill>
              </a:rPr>
              <a:t>: Shop Furniture</a:t>
            </a:r>
            <a:endParaRPr lang="en-US" sz="1200"/>
          </a:p>
        </p:txBody>
      </p:sp>
      <p:sp>
        <p:nvSpPr>
          <p:cNvPr id="11" name="fact2"/>
          <p:cNvSpPr/>
          <p:nvPr/>
        </p:nvSpPr>
        <p:spPr>
          <a:xfrm>
            <a:off x="8046720" y="4434840"/>
            <a:ext cx="3611880" cy="1325880"/>
          </a:xfrm>
          <a:prstGeom prst="roundRect">
            <a:avLst>
              <a:gd name="adj" fmla="val 5517"/>
            </a:avLst>
          </a:prstGeom>
          <a:solidFill>
            <a:srgbClr val="F3F1EE"/>
          </a:solidFill>
          <a:ln w="12700">
            <a:solidFill>
              <a:srgbClr val="F3F1EE"/>
            </a:solidFill>
            <a:prstDash val="solid"/>
          </a:ln>
        </p:spPr>
        <p:txBody>
          <a:bodyPr/>
          <a:lstStyle/>
          <a:p>
            <a:endParaRPr lang="de-DE"/>
          </a:p>
        </p:txBody>
      </p:sp>
      <p:sp>
        <p:nvSpPr>
          <p:cNvPr id="12" name="Text 8"/>
          <p:cNvSpPr txBox="1"/>
          <p:nvPr/>
        </p:nvSpPr>
        <p:spPr>
          <a:xfrm>
            <a:off x="8156448" y="4526280"/>
            <a:ext cx="3392424" cy="1188720"/>
          </a:xfrm>
          <a:prstGeom prst="rect">
            <a:avLst/>
          </a:prstGeom>
          <a:noFill/>
          <a:ln/>
        </p:spPr>
        <p:txBody>
          <a:bodyPr wrap="square" lIns="762" tIns="762" rIns="762" bIns="762" rtlCol="0" anchor="t"/>
          <a:lstStyle/>
          <a:p>
            <a:pPr marL="0" indent="0">
              <a:spcAft>
                <a:spcPts val="400"/>
              </a:spcAft>
              <a:buNone/>
            </a:pPr>
            <a:r>
              <a:rPr lang="en-US" sz="1300" b="1">
                <a:solidFill>
                  <a:schemeClr val="tx1"/>
                </a:solidFill>
              </a:rPr>
              <a:t>Biggest Impacts of assumptions</a:t>
            </a:r>
            <a:endParaRPr lang="en-US" sz="1200"/>
          </a:p>
          <a:p>
            <a:pPr marL="0" indent="0">
              <a:spcAft>
                <a:spcPts val="400"/>
              </a:spcAft>
              <a:buNone/>
            </a:pPr>
            <a:r>
              <a:rPr lang="en-US" sz="1250">
                <a:solidFill>
                  <a:srgbClr val="6B655E"/>
                </a:solidFill>
              </a:rPr>
              <a:t>Other metal 40% outdoor (≈0.7 Mt to garden tables) </a:t>
            </a:r>
          </a:p>
          <a:p>
            <a:pPr marL="0" indent="0">
              <a:spcAft>
                <a:spcPts val="400"/>
              </a:spcAft>
              <a:buNone/>
            </a:pPr>
            <a:r>
              <a:rPr lang="en-US" sz="1250">
                <a:solidFill>
                  <a:srgbClr val="6B655E"/>
                </a:solidFill>
              </a:rPr>
              <a:t>bedroom 30% beds (≈340 kt between storage and beds)</a:t>
            </a:r>
            <a:endParaRPr lang="en-US" sz="1200"/>
          </a:p>
        </p:txBody>
      </p:sp>
      <p:sp>
        <p:nvSpPr>
          <p:cNvPr id="25" name="Slide Number Placeholder 0"/>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119</a:t>
            </a:fld>
            <a:endParaRPr lang="en-US"/>
          </a:p>
        </p:txBody>
      </p:sp>
      <p:sp>
        <p:nvSpPr>
          <p:cNvPr id="13" name="Rectangle 12">
            <a:extLst>
              <a:ext uri="{FF2B5EF4-FFF2-40B4-BE49-F238E27FC236}">
                <a16:creationId xmlns:a16="http://schemas.microsoft.com/office/drawing/2014/main" id="{1CEF644E-8E3F-44ED-FB87-C1D10C5DC711}"/>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4" name="TextBox 13">
            <a:extLst>
              <a:ext uri="{FF2B5EF4-FFF2-40B4-BE49-F238E27FC236}">
                <a16:creationId xmlns:a16="http://schemas.microsoft.com/office/drawing/2014/main" id="{1DBCAABB-75D1-6CE5-E0FC-306486E2BB4B}"/>
              </a:ext>
            </a:extLst>
          </p:cNvPr>
          <p:cNvSpPr txBox="1"/>
          <p:nvPr/>
        </p:nvSpPr>
        <p:spPr>
          <a:xfrm>
            <a:off x="4251960" y="5889171"/>
            <a:ext cx="7296912" cy="646331"/>
          </a:xfrm>
          <a:prstGeom prst="rect">
            <a:avLst/>
          </a:prstGeom>
          <a:noFill/>
        </p:spPr>
        <p:txBody>
          <a:bodyPr wrap="square" rtlCol="0">
            <a:spAutoFit/>
          </a:bodyPr>
          <a:lstStyle/>
          <a:p>
            <a:pPr algn="l">
              <a:spcBef>
                <a:spcPts val="600"/>
              </a:spcBef>
            </a:pPr>
            <a:r>
              <a:rPr lang="de-DE">
                <a:solidFill>
                  <a:schemeClr val="accent1"/>
                </a:solidFill>
              </a:rPr>
              <a:t>Question: These </a:t>
            </a:r>
            <a:r>
              <a:rPr lang="de-DE" err="1">
                <a:solidFill>
                  <a:schemeClr val="accent1"/>
                </a:solidFill>
              </a:rPr>
              <a:t>are</a:t>
            </a:r>
            <a:r>
              <a:rPr lang="de-DE">
                <a:solidFill>
                  <a:schemeClr val="accent1"/>
                </a:solidFill>
              </a:rPr>
              <a:t> </a:t>
            </a:r>
            <a:r>
              <a:rPr lang="de-DE" err="1">
                <a:solidFill>
                  <a:schemeClr val="accent1"/>
                </a:solidFill>
              </a:rPr>
              <a:t>assumptions</a:t>
            </a:r>
            <a:r>
              <a:rPr lang="de-DE">
                <a:solidFill>
                  <a:schemeClr val="accent1"/>
                </a:solidFill>
              </a:rPr>
              <a:t>, </a:t>
            </a:r>
            <a:r>
              <a:rPr lang="de-DE" err="1">
                <a:solidFill>
                  <a:schemeClr val="accent1"/>
                </a:solidFill>
              </a:rPr>
              <a:t>can</a:t>
            </a:r>
            <a:r>
              <a:rPr lang="de-DE">
                <a:solidFill>
                  <a:schemeClr val="accent1"/>
                </a:solidFill>
              </a:rPr>
              <a:t> </a:t>
            </a:r>
            <a:r>
              <a:rPr lang="de-DE" err="1">
                <a:solidFill>
                  <a:schemeClr val="accent1"/>
                </a:solidFill>
              </a:rPr>
              <a:t>stakeholders</a:t>
            </a:r>
            <a:r>
              <a:rPr lang="de-DE">
                <a:solidFill>
                  <a:schemeClr val="accent1"/>
                </a:solidFill>
              </a:rPr>
              <a:t> </a:t>
            </a:r>
            <a:r>
              <a:rPr lang="de-DE" err="1">
                <a:solidFill>
                  <a:schemeClr val="accent1"/>
                </a:solidFill>
              </a:rPr>
              <a:t>confirm</a:t>
            </a:r>
            <a:r>
              <a:rPr lang="de-DE">
                <a:solidFill>
                  <a:schemeClr val="accent1"/>
                </a:solidFill>
              </a:rPr>
              <a:t> </a:t>
            </a:r>
            <a:r>
              <a:rPr lang="de-DE" err="1">
                <a:solidFill>
                  <a:schemeClr val="accent1"/>
                </a:solidFill>
              </a:rPr>
              <a:t>are</a:t>
            </a:r>
            <a:r>
              <a:rPr lang="de-DE">
                <a:solidFill>
                  <a:schemeClr val="accent1"/>
                </a:solidFill>
              </a:rPr>
              <a:t> </a:t>
            </a:r>
            <a:r>
              <a:rPr lang="de-DE" err="1">
                <a:solidFill>
                  <a:schemeClr val="accent1"/>
                </a:solidFill>
              </a:rPr>
              <a:t>the</a:t>
            </a:r>
            <a:r>
              <a:rPr lang="de-DE">
                <a:solidFill>
                  <a:schemeClr val="accent1"/>
                </a:solidFill>
              </a:rPr>
              <a:t> </a:t>
            </a:r>
            <a:r>
              <a:rPr lang="de-DE" err="1">
                <a:solidFill>
                  <a:schemeClr val="accent1"/>
                </a:solidFill>
              </a:rPr>
              <a:t>percentages</a:t>
            </a:r>
            <a:r>
              <a:rPr lang="de-DE">
                <a:solidFill>
                  <a:schemeClr val="accent1"/>
                </a:solidFill>
              </a:rPr>
              <a:t> </a:t>
            </a:r>
            <a:r>
              <a:rPr lang="de-DE" err="1">
                <a:solidFill>
                  <a:schemeClr val="accent1"/>
                </a:solidFill>
              </a:rPr>
              <a:t>are</a:t>
            </a:r>
            <a:r>
              <a:rPr lang="de-DE">
                <a:solidFill>
                  <a:schemeClr val="accent1"/>
                </a:solidFill>
              </a:rPr>
              <a:t> plausible?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47120" cy="685800"/>
          </a:xfrm>
          <a:prstGeom prst="rect">
            <a:avLst/>
          </a:prstGeom>
          <a:noFill/>
          <a:ln/>
        </p:spPr>
        <p:txBody>
          <a:bodyPr wrap="square" lIns="0" tIns="0" rIns="0" bIns="0" rtlCol="0" anchor="ctr"/>
          <a:lstStyle/>
          <a:p>
            <a:pPr marL="0" indent="0" algn="l">
              <a:buNone/>
            </a:pPr>
            <a:r>
              <a:rPr lang="en-US" sz="2800" b="1">
                <a:solidFill>
                  <a:schemeClr val="tx1"/>
                </a:solidFill>
              </a:rPr>
              <a:t>What the average kilogram is made of</a:t>
            </a:r>
            <a:endParaRPr lang="en-US" sz="2800"/>
          </a:p>
        </p:txBody>
      </p:sp>
      <p:sp>
        <p:nvSpPr>
          <p:cNvPr id="3" name="Text 0"/>
          <p:cNvSpPr>
            <a:spLocks noGrp="1"/>
          </p:cNvSpPr>
          <p:nvPr>
            <p:ph type="body" idx="101" hasCustomPrompt="1"/>
          </p:nvPr>
        </p:nvSpPr>
        <p:spPr>
          <a:xfrm>
            <a:off x="457200" y="914400"/>
            <a:ext cx="11247120" cy="411480"/>
          </a:xfrm>
          <a:prstGeom prst="rect">
            <a:avLst/>
          </a:prstGeom>
          <a:noFill/>
          <a:ln/>
        </p:spPr>
        <p:txBody>
          <a:bodyPr wrap="square" lIns="0" tIns="0" rIns="0" bIns="0" rtlCol="0" anchor="t"/>
          <a:lstStyle/>
          <a:p>
            <a:pPr marL="0" indent="0">
              <a:buNone/>
            </a:pPr>
            <a:r>
              <a:rPr lang="en-US" sz="1400">
                <a:solidFill>
                  <a:schemeClr val="tx2"/>
                </a:solidFill>
              </a:rPr>
              <a:t>Base case per category, % by mass, all segments, packaging excluded. EU27 apparent consumption 2021–24.</a:t>
            </a:r>
            <a:endParaRPr lang="en-US" sz="1400"/>
          </a:p>
        </p:txBody>
      </p:sp>
      <p:graphicFrame>
        <p:nvGraphicFramePr>
          <p:cNvPr id="4" name="Chart 0"/>
          <p:cNvGraphicFramePr/>
          <p:nvPr/>
        </p:nvGraphicFramePr>
        <p:xfrm>
          <a:off x="365760" y="1371600"/>
          <a:ext cx="8778240"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9418320" y="1325880"/>
            <a:ext cx="2468880" cy="548640"/>
          </a:xfrm>
          <a:prstGeom prst="rect">
            <a:avLst/>
          </a:prstGeom>
          <a:noFill/>
          <a:ln/>
        </p:spPr>
        <p:txBody>
          <a:bodyPr wrap="square" lIns="762" tIns="762" rIns="762" bIns="762" rtlCol="0" anchor="t"/>
          <a:lstStyle/>
          <a:p>
            <a:pPr marL="0" indent="0">
              <a:buNone/>
            </a:pPr>
            <a:r>
              <a:rPr lang="en-US" sz="1100" b="1">
                <a:solidFill>
                  <a:srgbClr val="8B5E3C"/>
                </a:solidFill>
              </a:rPr>
              <a:t>EU27 kt/yr</a:t>
            </a:r>
            <a:endParaRPr lang="en-US" sz="1100"/>
          </a:p>
          <a:p>
            <a:pPr marL="0" indent="0">
              <a:buNone/>
            </a:pPr>
            <a:r>
              <a:rPr lang="en-US" sz="1100">
                <a:solidFill>
                  <a:srgbClr val="6B655E"/>
                </a:solidFill>
              </a:rPr>
              <a:t>Total 17,937 (13,651–22,223)</a:t>
            </a:r>
            <a:endParaRPr lang="en-US" sz="1100"/>
          </a:p>
        </p:txBody>
      </p:sp>
      <p:sp>
        <p:nvSpPr>
          <p:cNvPr id="6" name="Text 3"/>
          <p:cNvSpPr txBox="1"/>
          <p:nvPr/>
        </p:nvSpPr>
        <p:spPr>
          <a:xfrm>
            <a:off x="9418320" y="2002536"/>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4,266</a:t>
            </a:r>
            <a:r>
              <a:rPr lang="en-US" sz="1000">
                <a:solidFill>
                  <a:srgbClr val="6B655E"/>
                </a:solidFill>
              </a:rPr>
              <a:t>  Kitchens</a:t>
            </a:r>
            <a:endParaRPr lang="en-US" sz="1200"/>
          </a:p>
        </p:txBody>
      </p:sp>
      <p:sp>
        <p:nvSpPr>
          <p:cNvPr id="7" name="Text 4"/>
          <p:cNvSpPr txBox="1"/>
          <p:nvPr/>
        </p:nvSpPr>
        <p:spPr>
          <a:xfrm>
            <a:off x="9418320" y="2613355"/>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5,423</a:t>
            </a:r>
            <a:r>
              <a:rPr lang="en-US" sz="1000">
                <a:solidFill>
                  <a:srgbClr val="6B655E"/>
                </a:solidFill>
              </a:rPr>
              <a:t>  Storage</a:t>
            </a:r>
            <a:endParaRPr lang="en-US" sz="1200"/>
          </a:p>
        </p:txBody>
      </p:sp>
      <p:sp>
        <p:nvSpPr>
          <p:cNvPr id="8" name="Text 5"/>
          <p:cNvSpPr txBox="1"/>
          <p:nvPr/>
        </p:nvSpPr>
        <p:spPr>
          <a:xfrm>
            <a:off x="9418320" y="3224174"/>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3,704</a:t>
            </a:r>
            <a:r>
              <a:rPr lang="en-US" sz="1000">
                <a:solidFill>
                  <a:srgbClr val="6B655E"/>
                </a:solidFill>
              </a:rPr>
              <a:t>  Tables</a:t>
            </a:r>
            <a:endParaRPr lang="en-US" sz="1200"/>
          </a:p>
        </p:txBody>
      </p:sp>
      <p:sp>
        <p:nvSpPr>
          <p:cNvPr id="9" name="Text 6"/>
          <p:cNvSpPr txBox="1"/>
          <p:nvPr/>
        </p:nvSpPr>
        <p:spPr>
          <a:xfrm>
            <a:off x="9418320" y="3834994"/>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2,146</a:t>
            </a:r>
            <a:r>
              <a:rPr lang="en-US" sz="1000">
                <a:solidFill>
                  <a:srgbClr val="6B655E"/>
                </a:solidFill>
              </a:rPr>
              <a:t>  Upholstered seating</a:t>
            </a:r>
            <a:endParaRPr lang="en-US" sz="1200"/>
          </a:p>
        </p:txBody>
      </p:sp>
      <p:sp>
        <p:nvSpPr>
          <p:cNvPr id="10" name="Text 7"/>
          <p:cNvSpPr txBox="1"/>
          <p:nvPr/>
        </p:nvSpPr>
        <p:spPr>
          <a:xfrm>
            <a:off x="9418320" y="4445813"/>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1,242</a:t>
            </a:r>
            <a:r>
              <a:rPr lang="en-US" sz="1000">
                <a:solidFill>
                  <a:srgbClr val="6B655E"/>
                </a:solidFill>
              </a:rPr>
              <a:t>  Beds</a:t>
            </a:r>
            <a:endParaRPr lang="en-US" sz="1200"/>
          </a:p>
        </p:txBody>
      </p:sp>
      <p:sp>
        <p:nvSpPr>
          <p:cNvPr id="11" name="Text 8"/>
          <p:cNvSpPr txBox="1"/>
          <p:nvPr/>
        </p:nvSpPr>
        <p:spPr>
          <a:xfrm>
            <a:off x="9418320" y="5056632"/>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756</a:t>
            </a:r>
            <a:r>
              <a:rPr lang="en-US" sz="1000">
                <a:solidFill>
                  <a:srgbClr val="6B655E"/>
                </a:solidFill>
              </a:rPr>
              <a:t>  Non-upholstered seating</a:t>
            </a:r>
            <a:endParaRPr lang="en-US" sz="1200"/>
          </a:p>
        </p:txBody>
      </p:sp>
      <p:sp>
        <p:nvSpPr>
          <p:cNvPr id="12" name="Text 9"/>
          <p:cNvSpPr txBox="1"/>
          <p:nvPr/>
        </p:nvSpPr>
        <p:spPr>
          <a:xfrm>
            <a:off x="9418320" y="5667451"/>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400</a:t>
            </a:r>
            <a:r>
              <a:rPr lang="en-US" sz="1000">
                <a:solidFill>
                  <a:srgbClr val="6B655E"/>
                </a:solidFill>
              </a:rPr>
              <a:t>  Office chairs</a:t>
            </a:r>
            <a:endParaRPr lang="en-US" sz="1200"/>
          </a:p>
        </p:txBody>
      </p:sp>
      <p:sp>
        <p:nvSpPr>
          <p:cNvPr id="25" name="Slide Number Placeholder 0"/>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120</a:t>
            </a:fld>
            <a:endParaRPr lang="en-US"/>
          </a:p>
        </p:txBody>
      </p:sp>
      <p:sp>
        <p:nvSpPr>
          <p:cNvPr id="13" name="Rectangle 12">
            <a:extLst>
              <a:ext uri="{FF2B5EF4-FFF2-40B4-BE49-F238E27FC236}">
                <a16:creationId xmlns:a16="http://schemas.microsoft.com/office/drawing/2014/main" id="{4180D3C3-CE1B-C455-FE54-75CE9BBC2C65}"/>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4" name="Rectangle 13">
            <a:extLst>
              <a:ext uri="{FF2B5EF4-FFF2-40B4-BE49-F238E27FC236}">
                <a16:creationId xmlns:a16="http://schemas.microsoft.com/office/drawing/2014/main" id="{3F115C37-A4D6-F98A-50C2-7904528F6C2E}"/>
              </a:ext>
            </a:extLst>
          </p:cNvPr>
          <p:cNvSpPr/>
          <p:nvPr/>
        </p:nvSpPr>
        <p:spPr>
          <a:xfrm>
            <a:off x="113211" y="6264868"/>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5" name="TextBox 14">
            <a:extLst>
              <a:ext uri="{FF2B5EF4-FFF2-40B4-BE49-F238E27FC236}">
                <a16:creationId xmlns:a16="http://schemas.microsoft.com/office/drawing/2014/main" id="{C8A788D9-5499-0DA8-7041-64CA98829B49}"/>
              </a:ext>
            </a:extLst>
          </p:cNvPr>
          <p:cNvSpPr txBox="1"/>
          <p:nvPr/>
        </p:nvSpPr>
        <p:spPr>
          <a:xfrm>
            <a:off x="1640913" y="6205137"/>
            <a:ext cx="7640247" cy="646331"/>
          </a:xfrm>
          <a:prstGeom prst="rect">
            <a:avLst/>
          </a:prstGeom>
          <a:noFill/>
        </p:spPr>
        <p:txBody>
          <a:bodyPr wrap="square" rtlCol="0">
            <a:spAutoFit/>
          </a:bodyPr>
          <a:lstStyle/>
          <a:p>
            <a:pPr algn="l">
              <a:spcBef>
                <a:spcPts val="600"/>
              </a:spcBef>
            </a:pPr>
            <a:r>
              <a:rPr lang="de-DE">
                <a:solidFill>
                  <a:schemeClr val="accent1"/>
                </a:solidFill>
              </a:rPr>
              <a:t>Question: Does </a:t>
            </a:r>
            <a:r>
              <a:rPr lang="de-DE" err="1">
                <a:solidFill>
                  <a:schemeClr val="accent1"/>
                </a:solidFill>
              </a:rPr>
              <a:t>this</a:t>
            </a:r>
            <a:r>
              <a:rPr lang="de-DE">
                <a:solidFill>
                  <a:schemeClr val="accent1"/>
                </a:solidFill>
              </a:rPr>
              <a:t> material </a:t>
            </a:r>
            <a:r>
              <a:rPr lang="de-DE" err="1">
                <a:solidFill>
                  <a:schemeClr val="accent1"/>
                </a:solidFill>
              </a:rPr>
              <a:t>split</a:t>
            </a:r>
            <a:r>
              <a:rPr lang="de-DE">
                <a:solidFill>
                  <a:schemeClr val="accent1"/>
                </a:solidFill>
              </a:rPr>
              <a:t> </a:t>
            </a:r>
            <a:r>
              <a:rPr lang="de-DE" err="1">
                <a:solidFill>
                  <a:schemeClr val="accent1"/>
                </a:solidFill>
              </a:rPr>
              <a:t>seem</a:t>
            </a:r>
            <a:r>
              <a:rPr lang="de-DE">
                <a:solidFill>
                  <a:schemeClr val="accent1"/>
                </a:solidFill>
              </a:rPr>
              <a:t> plausible? </a:t>
            </a:r>
            <a:r>
              <a:rPr lang="de-DE" err="1">
                <a:solidFill>
                  <a:schemeClr val="accent1"/>
                </a:solidFill>
              </a:rPr>
              <a:t>If</a:t>
            </a:r>
            <a:r>
              <a:rPr lang="de-DE">
                <a:solidFill>
                  <a:schemeClr val="accent1"/>
                </a:solidFill>
              </a:rPr>
              <a:t> not, </a:t>
            </a:r>
            <a:r>
              <a:rPr lang="de-DE" err="1">
                <a:solidFill>
                  <a:schemeClr val="accent1"/>
                </a:solidFill>
              </a:rPr>
              <a:t>can</a:t>
            </a:r>
            <a:r>
              <a:rPr lang="de-DE">
                <a:solidFill>
                  <a:schemeClr val="accent1"/>
                </a:solidFill>
              </a:rPr>
              <a:t> </a:t>
            </a:r>
            <a:r>
              <a:rPr lang="de-DE" err="1">
                <a:solidFill>
                  <a:schemeClr val="accent1"/>
                </a:solidFill>
              </a:rPr>
              <a:t>you</a:t>
            </a:r>
            <a:r>
              <a:rPr lang="de-DE">
                <a:solidFill>
                  <a:schemeClr val="accent1"/>
                </a:solidFill>
              </a:rPr>
              <a:t> </a:t>
            </a:r>
            <a:r>
              <a:rPr lang="de-DE" err="1">
                <a:solidFill>
                  <a:schemeClr val="accent1"/>
                </a:solidFill>
              </a:rPr>
              <a:t>provide</a:t>
            </a:r>
            <a:r>
              <a:rPr lang="de-DE">
                <a:solidFill>
                  <a:schemeClr val="accent1"/>
                </a:solidFill>
              </a:rPr>
              <a:t> </a:t>
            </a:r>
            <a:r>
              <a:rPr lang="de-DE" err="1">
                <a:solidFill>
                  <a:schemeClr val="accent1"/>
                </a:solidFill>
              </a:rPr>
              <a:t>data</a:t>
            </a:r>
            <a:r>
              <a:rPr lang="de-DE">
                <a:solidFill>
                  <a:schemeClr val="accent1"/>
                </a:solidFill>
              </a:rPr>
              <a:t> </a:t>
            </a:r>
            <a:r>
              <a:rPr lang="de-DE" err="1">
                <a:solidFill>
                  <a:schemeClr val="accent1"/>
                </a:solidFill>
              </a:rPr>
              <a:t>to</a:t>
            </a:r>
            <a:r>
              <a:rPr lang="de-DE">
                <a:solidFill>
                  <a:schemeClr val="accent1"/>
                </a:solidFill>
              </a:rPr>
              <a:t> </a:t>
            </a:r>
            <a:r>
              <a:rPr lang="de-DE" err="1">
                <a:solidFill>
                  <a:schemeClr val="accent1"/>
                </a:solidFill>
              </a:rPr>
              <a:t>improve</a:t>
            </a:r>
            <a:r>
              <a:rPr lang="de-DE">
                <a:solidFill>
                  <a:schemeClr val="accent1"/>
                </a:solidFill>
              </a:rPr>
              <a:t> </a:t>
            </a:r>
            <a:r>
              <a:rPr lang="de-DE" err="1">
                <a:solidFill>
                  <a:schemeClr val="accent1"/>
                </a:solidFill>
              </a:rPr>
              <a:t>it</a:t>
            </a:r>
            <a:r>
              <a:rPr lang="de-DE">
                <a:solidFill>
                  <a:schemeClr val="accent1"/>
                </a:solidFill>
              </a:rPr>
              <a:t> (</a:t>
            </a:r>
            <a:r>
              <a:rPr lang="de-DE" err="1">
                <a:solidFill>
                  <a:schemeClr val="accent1"/>
                </a:solidFill>
              </a:rPr>
              <a:t>beds</a:t>
            </a:r>
            <a:r>
              <a:rPr lang="de-DE">
                <a:solidFill>
                  <a:schemeClr val="accent1"/>
                </a:solidFill>
              </a:rPr>
              <a:t> and </a:t>
            </a:r>
            <a:r>
              <a:rPr lang="de-DE" err="1">
                <a:solidFill>
                  <a:schemeClr val="accent1"/>
                </a:solidFill>
              </a:rPr>
              <a:t>kitchen</a:t>
            </a:r>
            <a:r>
              <a:rPr lang="de-DE">
                <a:solidFill>
                  <a:schemeClr val="accent1"/>
                </a:solidFill>
              </a:rPr>
              <a:t> EPDs </a:t>
            </a:r>
            <a:r>
              <a:rPr lang="de-DE" err="1">
                <a:solidFill>
                  <a:schemeClr val="accent1"/>
                </a:solidFill>
              </a:rPr>
              <a:t>missing</a:t>
            </a:r>
            <a:r>
              <a:rPr lang="de-DE">
                <a:solidFill>
                  <a:schemeClr val="accent1"/>
                </a:solidFill>
              </a:rPr>
              <a:t>)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hasCustomPrompt="1"/>
          </p:nvPr>
        </p:nvSpPr>
        <p:spPr>
          <a:prstGeom prst="rect">
            <a:avLst/>
          </a:prstGeom>
          <a:noFill/>
          <a:ln/>
        </p:spPr>
        <p:txBody>
          <a:bodyPr wrap="square" lIns="0" tIns="0" rIns="0" bIns="0" rtlCol="0" anchor="ctr"/>
          <a:lstStyle/>
          <a:p>
            <a:pPr marL="0" indent="0" algn="l">
              <a:buNone/>
            </a:pPr>
            <a:r>
              <a:rPr lang="en-US" sz="2800" b="1">
                <a:solidFill>
                  <a:schemeClr val="tx1"/>
                </a:solidFill>
              </a:rPr>
              <a:t>All furniture: what the EU puts on the market</a:t>
            </a:r>
            <a:endParaRPr lang="en-US" sz="2800"/>
          </a:p>
        </p:txBody>
      </p:sp>
      <p:sp>
        <p:nvSpPr>
          <p:cNvPr id="3" name="Text 0"/>
          <p:cNvSpPr>
            <a:spLocks noGrp="1"/>
          </p:cNvSpPr>
          <p:nvPr>
            <p:ph type="body" idx="13" hasCustomPrompt="1"/>
          </p:nvPr>
        </p:nvSpPr>
        <p:spPr>
          <a:xfrm>
            <a:off x="1033163" y="1116721"/>
            <a:ext cx="9362694" cy="590873"/>
          </a:xfrm>
          <a:prstGeom prst="rect">
            <a:avLst/>
          </a:prstGeom>
          <a:noFill/>
          <a:ln/>
        </p:spPr>
        <p:txBody>
          <a:bodyPr wrap="square" lIns="0" tIns="0" rIns="0" bIns="0" rtlCol="0" anchor="t"/>
          <a:lstStyle/>
          <a:p>
            <a:r>
              <a:rPr lang="en-US" sz="1400">
                <a:solidFill>
                  <a:schemeClr val="tx2"/>
                </a:solidFill>
              </a:rPr>
              <a:t>Material composition of all seven categories combined, % by mass, EU27 apparent consumption average 2021–24.</a:t>
            </a:r>
          </a:p>
        </p:txBody>
      </p:sp>
      <p:sp>
        <p:nvSpPr>
          <p:cNvPr id="25" name="Slide Number Placeholder 0"/>
          <p:cNvSpPr>
            <a:spLocks noGrp="1"/>
          </p:cNvSpPr>
          <p:nvPr>
            <p:ph type="sldNum" sz="quarter" idx="4294967295"/>
          </p:nvPr>
        </p:nvSpPr>
        <p:spPr>
          <a:xfrm>
            <a:off x="11734800" y="6446838"/>
            <a:ext cx="457200" cy="274637"/>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121</a:t>
            </a:fld>
            <a:endParaRPr lang="en-US"/>
          </a:p>
        </p:txBody>
      </p:sp>
      <p:graphicFrame>
        <p:nvGraphicFramePr>
          <p:cNvPr id="4" name="Chart 0"/>
          <p:cNvGraphicFramePr/>
          <p:nvPr/>
        </p:nvGraphicFramePr>
        <p:xfrm>
          <a:off x="365760" y="1371600"/>
          <a:ext cx="7589520" cy="2468880"/>
        </p:xfrm>
        <a:graphic>
          <a:graphicData uri="http://schemas.openxmlformats.org/drawingml/2006/chart">
            <c:chart xmlns:c="http://schemas.openxmlformats.org/drawingml/2006/chart" xmlns:r="http://schemas.openxmlformats.org/officeDocument/2006/relationships" r:id="rId3"/>
          </a:graphicData>
        </a:graphic>
      </p:graphicFrame>
      <p:sp>
        <p:nvSpPr>
          <p:cNvPr id="5" name="stat0"/>
          <p:cNvSpPr/>
          <p:nvPr/>
        </p:nvSpPr>
        <p:spPr>
          <a:xfrm>
            <a:off x="457200" y="4069080"/>
            <a:ext cx="2331720" cy="1325880"/>
          </a:xfrm>
          <a:prstGeom prst="roundRect">
            <a:avLst>
              <a:gd name="adj" fmla="val 5517"/>
            </a:avLst>
          </a:prstGeom>
          <a:solidFill>
            <a:srgbClr val="F3F1EE"/>
          </a:solidFill>
          <a:ln w="12700">
            <a:solidFill>
              <a:srgbClr val="F3F1EE"/>
            </a:solidFill>
            <a:prstDash val="solid"/>
          </a:ln>
        </p:spPr>
        <p:txBody>
          <a:bodyPr/>
          <a:lstStyle/>
          <a:p>
            <a:endParaRPr lang="de-DE"/>
          </a:p>
        </p:txBody>
      </p:sp>
      <p:sp>
        <p:nvSpPr>
          <p:cNvPr id="6" name="Text 3"/>
          <p:cNvSpPr txBox="1"/>
          <p:nvPr/>
        </p:nvSpPr>
        <p:spPr>
          <a:xfrm>
            <a:off x="566928" y="4114800"/>
            <a:ext cx="2148840" cy="1234440"/>
          </a:xfrm>
          <a:prstGeom prst="rect">
            <a:avLst/>
          </a:prstGeom>
          <a:noFill/>
          <a:ln/>
        </p:spPr>
        <p:txBody>
          <a:bodyPr wrap="square" lIns="762" tIns="762" rIns="762" bIns="762" rtlCol="0" anchor="ctr"/>
          <a:lstStyle/>
          <a:p>
            <a:pPr marL="0" indent="0">
              <a:buNone/>
            </a:pPr>
            <a:r>
              <a:rPr lang="en-US" sz="3200" b="1">
                <a:solidFill>
                  <a:srgbClr val="8B5E3C"/>
                </a:solidFill>
              </a:rPr>
              <a:t>67%</a:t>
            </a:r>
            <a:r>
              <a:rPr lang="en-US" sz="1400" b="1">
                <a:solidFill>
                  <a:schemeClr val="tx1"/>
                </a:solidFill>
              </a:rPr>
              <a:t>  wood</a:t>
            </a:r>
            <a:endParaRPr lang="en-US" sz="1200"/>
          </a:p>
          <a:p>
            <a:pPr marL="0" indent="0">
              <a:buNone/>
            </a:pPr>
            <a:r>
              <a:rPr lang="en-US" sz="1100">
                <a:solidFill>
                  <a:srgbClr val="6B655E"/>
                </a:solidFill>
              </a:rPr>
              <a:t>52% panels, 15% solid</a:t>
            </a:r>
            <a:endParaRPr lang="en-US" sz="1200"/>
          </a:p>
        </p:txBody>
      </p:sp>
      <p:sp>
        <p:nvSpPr>
          <p:cNvPr id="7" name="stat1"/>
          <p:cNvSpPr/>
          <p:nvPr/>
        </p:nvSpPr>
        <p:spPr>
          <a:xfrm>
            <a:off x="2971800" y="4069080"/>
            <a:ext cx="2331720" cy="1325880"/>
          </a:xfrm>
          <a:prstGeom prst="roundRect">
            <a:avLst>
              <a:gd name="adj" fmla="val 5517"/>
            </a:avLst>
          </a:prstGeom>
          <a:solidFill>
            <a:srgbClr val="F3F1EE"/>
          </a:solidFill>
          <a:ln w="12700">
            <a:solidFill>
              <a:srgbClr val="F3F1EE"/>
            </a:solidFill>
            <a:prstDash val="solid"/>
          </a:ln>
        </p:spPr>
        <p:txBody>
          <a:bodyPr/>
          <a:lstStyle/>
          <a:p>
            <a:endParaRPr lang="de-DE"/>
          </a:p>
        </p:txBody>
      </p:sp>
      <p:sp>
        <p:nvSpPr>
          <p:cNvPr id="8" name="Text 5"/>
          <p:cNvSpPr txBox="1"/>
          <p:nvPr/>
        </p:nvSpPr>
        <p:spPr>
          <a:xfrm>
            <a:off x="3081528" y="4114800"/>
            <a:ext cx="2148840" cy="1234440"/>
          </a:xfrm>
          <a:prstGeom prst="rect">
            <a:avLst/>
          </a:prstGeom>
          <a:noFill/>
          <a:ln/>
        </p:spPr>
        <p:txBody>
          <a:bodyPr wrap="square" lIns="762" tIns="762" rIns="762" bIns="762" rtlCol="0" anchor="ctr"/>
          <a:lstStyle/>
          <a:p>
            <a:pPr marL="0" indent="0">
              <a:buNone/>
            </a:pPr>
            <a:r>
              <a:rPr lang="en-US" sz="3200" b="1">
                <a:solidFill>
                  <a:srgbClr val="8B5E3C"/>
                </a:solidFill>
              </a:rPr>
              <a:t>19%</a:t>
            </a:r>
            <a:r>
              <a:rPr lang="en-US" sz="1400" b="1">
                <a:solidFill>
                  <a:schemeClr val="tx1"/>
                </a:solidFill>
              </a:rPr>
              <a:t>  metal</a:t>
            </a:r>
            <a:endParaRPr lang="en-US" sz="1200"/>
          </a:p>
          <a:p>
            <a:pPr marL="0" indent="0">
              <a:buNone/>
            </a:pPr>
            <a:r>
              <a:rPr lang="en-US" sz="1100">
                <a:solidFill>
                  <a:srgbClr val="6B655E"/>
                </a:solidFill>
              </a:rPr>
              <a:t>17% steel, 2% aluminium</a:t>
            </a:r>
            <a:endParaRPr lang="en-US" sz="1200"/>
          </a:p>
        </p:txBody>
      </p:sp>
      <p:sp>
        <p:nvSpPr>
          <p:cNvPr id="9" name="stat2"/>
          <p:cNvSpPr/>
          <p:nvPr/>
        </p:nvSpPr>
        <p:spPr>
          <a:xfrm>
            <a:off x="5486400" y="4069080"/>
            <a:ext cx="2331720" cy="1325880"/>
          </a:xfrm>
          <a:prstGeom prst="roundRect">
            <a:avLst>
              <a:gd name="adj" fmla="val 5517"/>
            </a:avLst>
          </a:prstGeom>
          <a:solidFill>
            <a:srgbClr val="F3F1EE"/>
          </a:solidFill>
          <a:ln w="12700">
            <a:solidFill>
              <a:srgbClr val="F3F1EE"/>
            </a:solidFill>
            <a:prstDash val="solid"/>
          </a:ln>
        </p:spPr>
        <p:txBody>
          <a:bodyPr/>
          <a:lstStyle/>
          <a:p>
            <a:endParaRPr lang="de-DE"/>
          </a:p>
        </p:txBody>
      </p:sp>
      <p:sp>
        <p:nvSpPr>
          <p:cNvPr id="10" name="Text 7"/>
          <p:cNvSpPr txBox="1"/>
          <p:nvPr/>
        </p:nvSpPr>
        <p:spPr>
          <a:xfrm>
            <a:off x="5596128" y="4114800"/>
            <a:ext cx="2148840" cy="1234440"/>
          </a:xfrm>
          <a:prstGeom prst="rect">
            <a:avLst/>
          </a:prstGeom>
          <a:noFill/>
          <a:ln/>
        </p:spPr>
        <p:txBody>
          <a:bodyPr wrap="square" lIns="762" tIns="762" rIns="762" bIns="762" rtlCol="0" anchor="ctr"/>
          <a:lstStyle/>
          <a:p>
            <a:pPr marL="0" indent="0">
              <a:buNone/>
            </a:pPr>
            <a:r>
              <a:rPr lang="en-US" sz="3200" b="1">
                <a:solidFill>
                  <a:srgbClr val="8B5E3C"/>
                </a:solidFill>
              </a:rPr>
              <a:t>7%</a:t>
            </a:r>
            <a:r>
              <a:rPr lang="en-US" sz="1400" b="1">
                <a:solidFill>
                  <a:schemeClr val="tx1"/>
                </a:solidFill>
              </a:rPr>
              <a:t>  plastics &amp; foam</a:t>
            </a:r>
            <a:endParaRPr lang="en-US" sz="1200"/>
          </a:p>
          <a:p>
            <a:pPr marL="0" indent="0">
              <a:buNone/>
            </a:pPr>
            <a:r>
              <a:rPr lang="en-US" sz="1100">
                <a:solidFill>
                  <a:srgbClr val="6B655E"/>
                </a:solidFill>
              </a:rPr>
              <a:t>5% rigid, 2% PU foam</a:t>
            </a:r>
            <a:endParaRPr lang="en-US" sz="1200"/>
          </a:p>
        </p:txBody>
      </p:sp>
      <p:sp>
        <p:nvSpPr>
          <p:cNvPr id="11" name="Text 8"/>
          <p:cNvSpPr txBox="1"/>
          <p:nvPr/>
        </p:nvSpPr>
        <p:spPr>
          <a:xfrm>
            <a:off x="457200" y="5577840"/>
            <a:ext cx="7315200" cy="685800"/>
          </a:xfrm>
          <a:prstGeom prst="rect">
            <a:avLst/>
          </a:prstGeom>
          <a:noFill/>
          <a:ln/>
        </p:spPr>
        <p:txBody>
          <a:bodyPr wrap="square" lIns="762" tIns="762" rIns="762" bIns="762" rtlCol="0" anchor="t"/>
          <a:lstStyle/>
          <a:p>
            <a:pPr marL="0" indent="0">
              <a:buNone/>
            </a:pPr>
            <a:r>
              <a:rPr lang="en-US" sz="1100" i="1">
                <a:solidFill>
                  <a:srgbClr val="6B655E"/>
                </a:solidFill>
              </a:rPr>
              <a:t>Kitchens are 4.3 Mt and 97% panels based on the current assumptions – likely to change if we get more EPD data. without them wood falls to 58% and steel rises to 22%. </a:t>
            </a:r>
            <a:endParaRPr lang="en-US" sz="1100"/>
          </a:p>
        </p:txBody>
      </p:sp>
      <p:graphicFrame>
        <p:nvGraphicFramePr>
          <p:cNvPr id="12" name="Table 0"/>
          <p:cNvGraphicFramePr>
            <a:graphicFrameLocks noGrp="1"/>
          </p:cNvGraphicFramePr>
          <p:nvPr/>
        </p:nvGraphicFramePr>
        <p:xfrm>
          <a:off x="8183880" y="1417320"/>
          <a:ext cx="3520440" cy="4309872"/>
        </p:xfrm>
        <a:graphic>
          <a:graphicData uri="http://schemas.openxmlformats.org/drawingml/2006/table">
            <a:tbl>
              <a:tblPr/>
              <a:tblGrid>
                <a:gridCol w="150876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594360">
                  <a:extLst>
                    <a:ext uri="{9D8B030D-6E8A-4147-A177-3AD203B41FA5}">
                      <a16:colId xmlns:a16="http://schemas.microsoft.com/office/drawing/2014/main" val="20002"/>
                    </a:ext>
                  </a:extLst>
                </a:gridCol>
                <a:gridCol w="868680">
                  <a:extLst>
                    <a:ext uri="{9D8B030D-6E8A-4147-A177-3AD203B41FA5}">
                      <a16:colId xmlns:a16="http://schemas.microsoft.com/office/drawing/2014/main" val="20003"/>
                    </a:ext>
                  </a:extLst>
                </a:gridCol>
              </a:tblGrid>
              <a:tr h="329184">
                <a:tc>
                  <a:txBody>
                    <a:bodyPr/>
                    <a:lstStyle/>
                    <a:p>
                      <a:pPr marL="0" indent="0" algn="l">
                        <a:buNone/>
                      </a:pPr>
                      <a:r>
                        <a:rPr lang="en-US" sz="1000" b="1">
                          <a:solidFill>
                            <a:srgbClr val="FFFFFF"/>
                          </a:solidFill>
                        </a:rPr>
                        <a:t>Material</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r">
                        <a:buNone/>
                      </a:pPr>
                      <a:r>
                        <a:rPr lang="en-US" sz="1000" b="1">
                          <a:solidFill>
                            <a:srgbClr val="FFFFFF"/>
                          </a:solidFill>
                        </a:rPr>
                        <a:t>kt/yr</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r">
                        <a:buNone/>
                      </a:pPr>
                      <a:r>
                        <a:rPr lang="en-US" sz="1000" b="1">
                          <a:solidFill>
                            <a:srgbClr val="FFFFFF"/>
                          </a:solidFill>
                        </a:rPr>
                        <a:t>Share</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r">
                        <a:buNone/>
                      </a:pPr>
                      <a:r>
                        <a:rPr lang="en-US" sz="1000" b="1">
                          <a:solidFill>
                            <a:srgbClr val="FFFFFF"/>
                          </a:solidFill>
                        </a:rPr>
                        <a:t>Low–high</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extLst>
                  <a:ext uri="{0D108BD9-81ED-4DB2-BD59-A6C34878D82A}">
                    <a16:rowId xmlns:a16="http://schemas.microsoft.com/office/drawing/2014/main" val="10000"/>
                  </a:ext>
                </a:extLst>
              </a:tr>
              <a:tr h="329184">
                <a:tc>
                  <a:txBody>
                    <a:bodyPr/>
                    <a:lstStyle/>
                    <a:p>
                      <a:pPr marL="0" indent="0">
                        <a:buNone/>
                      </a:pPr>
                      <a:r>
                        <a:rPr lang="en-US" sz="1000">
                          <a:solidFill>
                            <a:srgbClr val="26231F"/>
                          </a:solidFill>
                        </a:rPr>
                        <a:t>Wood-based panels</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26231F"/>
                          </a:solidFill>
                        </a:rPr>
                        <a:t>9,326</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b="1">
                          <a:solidFill>
                            <a:srgbClr val="26231F"/>
                          </a:solidFill>
                        </a:rPr>
                        <a:t>52.0%</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6B655E"/>
                          </a:solidFill>
                        </a:rPr>
                        <a:t>48.1–54.4%</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1"/>
                  </a:ext>
                </a:extLst>
              </a:tr>
              <a:tr h="329184">
                <a:tc>
                  <a:txBody>
                    <a:bodyPr/>
                    <a:lstStyle/>
                    <a:p>
                      <a:pPr marL="0" indent="0">
                        <a:buNone/>
                      </a:pPr>
                      <a:r>
                        <a:rPr lang="en-US" sz="1000">
                          <a:solidFill>
                            <a:srgbClr val="26231F"/>
                          </a:solidFill>
                        </a:rPr>
                        <a:t>Steel</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26231F"/>
                          </a:solidFill>
                        </a:rPr>
                        <a:t>3,071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b="1">
                          <a:solidFill>
                            <a:srgbClr val="26231F"/>
                          </a:solidFill>
                        </a:rPr>
                        <a:t>17.1%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6B655E"/>
                          </a:solidFill>
                        </a:rPr>
                        <a:t>16.1–18.9%</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1000">
                          <a:solidFill>
                            <a:srgbClr val="26231F"/>
                          </a:solidFill>
                        </a:rPr>
                        <a:t>Solid wood</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26231F"/>
                          </a:solidFill>
                        </a:rPr>
                        <a:t>2,755</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b="1">
                          <a:solidFill>
                            <a:srgbClr val="26231F"/>
                          </a:solidFill>
                        </a:rPr>
                        <a:t>15.4%</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6B655E"/>
                          </a:solidFill>
                        </a:rPr>
                        <a:t>14.9–16.2%</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3"/>
                  </a:ext>
                </a:extLst>
              </a:tr>
              <a:tr h="329184">
                <a:tc>
                  <a:txBody>
                    <a:bodyPr/>
                    <a:lstStyle/>
                    <a:p>
                      <a:pPr marL="0" indent="0">
                        <a:buNone/>
                      </a:pPr>
                      <a:r>
                        <a:rPr lang="en-US" sz="1000">
                          <a:solidFill>
                            <a:srgbClr val="26231F"/>
                          </a:solidFill>
                        </a:rPr>
                        <a:t>Rigid plastics</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26231F"/>
                          </a:solidFill>
                        </a:rPr>
                        <a:t>925</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b="1">
                          <a:solidFill>
                            <a:srgbClr val="26231F"/>
                          </a:solidFill>
                        </a:rPr>
                        <a:t>5.2%</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6B655E"/>
                          </a:solidFill>
                        </a:rPr>
                        <a:t>5.0–5.5%</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9184">
                <a:tc>
                  <a:txBody>
                    <a:bodyPr/>
                    <a:lstStyle/>
                    <a:p>
                      <a:pPr marL="0" indent="0">
                        <a:buNone/>
                      </a:pPr>
                      <a:r>
                        <a:rPr lang="en-US" sz="1000">
                          <a:solidFill>
                            <a:srgbClr val="26231F"/>
                          </a:solidFill>
                        </a:rPr>
                        <a:t>Other (adhesives, coatings)</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26231F"/>
                          </a:solidFill>
                        </a:rPr>
                        <a:t>443</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b="1">
                          <a:solidFill>
                            <a:srgbClr val="26231F"/>
                          </a:solidFill>
                        </a:rPr>
                        <a:t>2.5%</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6B655E"/>
                          </a:solidFill>
                        </a:rPr>
                        <a:t>2.4–2.6%</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5"/>
                  </a:ext>
                </a:extLst>
              </a:tr>
              <a:tr h="329184">
                <a:tc>
                  <a:txBody>
                    <a:bodyPr/>
                    <a:lstStyle/>
                    <a:p>
                      <a:pPr marL="0" indent="0">
                        <a:buNone/>
                      </a:pPr>
                      <a:r>
                        <a:rPr lang="en-US" sz="1000">
                          <a:solidFill>
                            <a:srgbClr val="26231F"/>
                          </a:solidFill>
                        </a:rPr>
                        <a:t>Aluminium</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26231F"/>
                          </a:solidFill>
                        </a:rPr>
                        <a:t>417</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b="1">
                          <a:solidFill>
                            <a:srgbClr val="26231F"/>
                          </a:solidFill>
                        </a:rPr>
                        <a:t>2.3%</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6B655E"/>
                          </a:solidFill>
                        </a:rPr>
                        <a:t>2.0–2.8%</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9184">
                <a:tc>
                  <a:txBody>
                    <a:bodyPr/>
                    <a:lstStyle/>
                    <a:p>
                      <a:pPr marL="0" indent="0">
                        <a:buNone/>
                      </a:pPr>
                      <a:r>
                        <a:rPr lang="en-US" sz="1000">
                          <a:solidFill>
                            <a:srgbClr val="26231F"/>
                          </a:solidFill>
                        </a:rPr>
                        <a:t>Glass</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26231F"/>
                          </a:solidFill>
                        </a:rPr>
                        <a:t>400</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b="1">
                          <a:solidFill>
                            <a:srgbClr val="26231F"/>
                          </a:solidFill>
                        </a:rPr>
                        <a:t>2.2%</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6B655E"/>
                          </a:solidFill>
                        </a:rPr>
                        <a:t>1.9–2.8%</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7"/>
                  </a:ext>
                </a:extLst>
              </a:tr>
              <a:tr h="329184">
                <a:tc>
                  <a:txBody>
                    <a:bodyPr/>
                    <a:lstStyle/>
                    <a:p>
                      <a:pPr marL="0" indent="0">
                        <a:buNone/>
                      </a:pPr>
                      <a:r>
                        <a:rPr lang="en-US" sz="1000">
                          <a:solidFill>
                            <a:srgbClr val="26231F"/>
                          </a:solidFill>
                        </a:rPr>
                        <a:t>PU foam</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26231F"/>
                          </a:solidFill>
                        </a:rPr>
                        <a:t>305</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b="1">
                          <a:solidFill>
                            <a:srgbClr val="26231F"/>
                          </a:solidFill>
                        </a:rPr>
                        <a:t>1.7%</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6B655E"/>
                          </a:solidFill>
                        </a:rPr>
                        <a:t>1.6–1.8%</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9184">
                <a:tc>
                  <a:txBody>
                    <a:bodyPr/>
                    <a:lstStyle/>
                    <a:p>
                      <a:pPr marL="0" indent="0">
                        <a:buNone/>
                      </a:pPr>
                      <a:r>
                        <a:rPr lang="en-US" sz="1000">
                          <a:solidFill>
                            <a:srgbClr val="26231F"/>
                          </a:solidFill>
                        </a:rPr>
                        <a:t>Textiles</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26231F"/>
                          </a:solidFill>
                        </a:rPr>
                        <a:t>271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b="1">
                          <a:solidFill>
                            <a:srgbClr val="26231F"/>
                          </a:solidFill>
                        </a:rPr>
                        <a:t>1.5%</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6B655E"/>
                          </a:solidFill>
                        </a:rPr>
                        <a:t>1.4–1.6%</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9"/>
                  </a:ext>
                </a:extLst>
              </a:tr>
              <a:tr h="329184">
                <a:tc>
                  <a:txBody>
                    <a:bodyPr/>
                    <a:lstStyle/>
                    <a:p>
                      <a:pPr marL="0" indent="0">
                        <a:buNone/>
                      </a:pPr>
                      <a:r>
                        <a:rPr lang="en-US" sz="1000">
                          <a:solidFill>
                            <a:srgbClr val="26231F"/>
                          </a:solidFill>
                        </a:rPr>
                        <a:t>Bamboo, rattan, cane</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26231F"/>
                          </a:solidFill>
                        </a:rPr>
                        <a:t>19</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b="1">
                          <a:solidFill>
                            <a:srgbClr val="26231F"/>
                          </a:solidFill>
                        </a:rPr>
                        <a:t>0.1%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1000">
                          <a:solidFill>
                            <a:srgbClr val="6B655E"/>
                          </a:solidFill>
                        </a:rPr>
                        <a:t>0.1%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9184">
                <a:tc>
                  <a:txBody>
                    <a:bodyPr/>
                    <a:lstStyle/>
                    <a:p>
                      <a:pPr marL="0" indent="0">
                        <a:buNone/>
                      </a:pPr>
                      <a:r>
                        <a:rPr lang="en-US" sz="1000">
                          <a:solidFill>
                            <a:srgbClr val="26231F"/>
                          </a:solidFill>
                        </a:rPr>
                        <a:t>Other metals</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26231F"/>
                          </a:solidFill>
                        </a:rPr>
                        <a:t>4</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b="1">
                          <a:solidFill>
                            <a:srgbClr val="26231F"/>
                          </a:solidFill>
                        </a:rPr>
                        <a:t>&lt;0.1%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1000">
                          <a:solidFill>
                            <a:srgbClr val="6B655E"/>
                          </a:solidFill>
                        </a:rPr>
                        <a:t>&lt;0.1%</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11"/>
                  </a:ext>
                </a:extLst>
              </a:tr>
              <a:tr h="329184">
                <a:tc>
                  <a:txBody>
                    <a:bodyPr/>
                    <a:lstStyle/>
                    <a:p>
                      <a:pPr marL="0" indent="0">
                        <a:buNone/>
                      </a:pPr>
                      <a:r>
                        <a:rPr lang="en-US" sz="1000" b="1">
                          <a:solidFill>
                            <a:srgbClr val="26231F"/>
                          </a:solidFill>
                        </a:rPr>
                        <a:t>Total</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tcPr>
                </a:tc>
                <a:tc>
                  <a:txBody>
                    <a:bodyPr/>
                    <a:lstStyle/>
                    <a:p>
                      <a:pPr marL="0" indent="0" algn="r">
                        <a:buNone/>
                      </a:pPr>
                      <a:r>
                        <a:rPr lang="en-US" sz="1000" b="1">
                          <a:solidFill>
                            <a:srgbClr val="26231F"/>
                          </a:solidFill>
                        </a:rPr>
                        <a:t>17,937</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tcPr>
                </a:tc>
                <a:tc>
                  <a:txBody>
                    <a:bodyPr/>
                    <a:lstStyle/>
                    <a:p>
                      <a:pPr marL="0" indent="0" algn="r">
                        <a:buNone/>
                      </a:pPr>
                      <a:r>
                        <a:rPr lang="en-US" sz="1000" b="1">
                          <a:solidFill>
                            <a:srgbClr val="26231F"/>
                          </a:solidFill>
                        </a:rPr>
                        <a:t>100%</a:t>
                      </a:r>
                      <a:endParaRPr lang="en-US" sz="10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tcPr>
                </a:tc>
                <a:tc>
                  <a:txBody>
                    <a:bodyPr/>
                    <a:lstStyle/>
                    <a:p>
                      <a:pPr marL="0" indent="0" algn="r">
                        <a:buNone/>
                      </a:pPr>
                      <a:r>
                        <a:rPr lang="en-US" sz="900">
                          <a:solidFill>
                            <a:srgbClr val="6B655E"/>
                          </a:solidFill>
                        </a:rPr>
                        <a:t>13.7–22.2 Mt</a:t>
                      </a:r>
                      <a:endParaRPr lang="en-US" sz="90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3" name="Text 9"/>
          <p:cNvSpPr txBox="1"/>
          <p:nvPr/>
        </p:nvSpPr>
        <p:spPr>
          <a:xfrm>
            <a:off x="8183880" y="5806440"/>
            <a:ext cx="3520440" cy="457200"/>
          </a:xfrm>
          <a:prstGeom prst="rect">
            <a:avLst/>
          </a:prstGeom>
          <a:noFill/>
          <a:ln/>
        </p:spPr>
        <p:txBody>
          <a:bodyPr wrap="square" lIns="762" tIns="762" rIns="762" bIns="762" rtlCol="0" anchor="t"/>
          <a:lstStyle/>
          <a:p>
            <a:pPr marL="0" indent="0">
              <a:buNone/>
            </a:pPr>
            <a:r>
              <a:rPr lang="en-US" sz="900">
                <a:solidFill>
                  <a:srgbClr val="6B655E"/>
                </a:solidFill>
              </a:rPr>
              <a:t>Low–high: shares at the export-price and import-price bounds for EU production mass.</a:t>
            </a:r>
            <a:endParaRPr lang="en-US" sz="900"/>
          </a:p>
        </p:txBody>
      </p:sp>
    </p:spTree>
    <p:extLst>
      <p:ext uri="{BB962C8B-B14F-4D97-AF65-F5344CB8AC3E}">
        <p14:creationId xmlns:p14="http://schemas.microsoft.com/office/powerpoint/2010/main" val="32826028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47120" cy="685800"/>
          </a:xfrm>
          <a:prstGeom prst="rect">
            <a:avLst/>
          </a:prstGeom>
          <a:noFill/>
          <a:ln/>
        </p:spPr>
        <p:txBody>
          <a:bodyPr wrap="square" lIns="0" tIns="0" rIns="0" bIns="0" rtlCol="0" anchor="ctr"/>
          <a:lstStyle/>
          <a:p>
            <a:pPr marL="0" indent="0" algn="l">
              <a:buNone/>
            </a:pPr>
            <a:r>
              <a:rPr lang="en-US" sz="2800" b="1">
                <a:solidFill>
                  <a:schemeClr val="tx1"/>
                </a:solidFill>
              </a:rPr>
              <a:t>Archetypes: seating and office chairs</a:t>
            </a:r>
            <a:endParaRPr lang="en-US" sz="2800"/>
          </a:p>
        </p:txBody>
      </p:sp>
      <p:sp>
        <p:nvSpPr>
          <p:cNvPr id="3" name="Text 0"/>
          <p:cNvSpPr>
            <a:spLocks noGrp="1"/>
          </p:cNvSpPr>
          <p:nvPr>
            <p:ph type="body" idx="101" hasCustomPrompt="1"/>
          </p:nvPr>
        </p:nvSpPr>
        <p:spPr>
          <a:xfrm>
            <a:off x="457200" y="914400"/>
            <a:ext cx="11247120" cy="411480"/>
          </a:xfrm>
          <a:prstGeom prst="rect">
            <a:avLst/>
          </a:prstGeom>
          <a:noFill/>
          <a:ln/>
        </p:spPr>
        <p:txBody>
          <a:bodyPr wrap="square" lIns="0" tIns="0" rIns="0" bIns="0" rtlCol="0" anchor="t"/>
          <a:lstStyle/>
          <a:p>
            <a:pPr marL="0" indent="0">
              <a:buNone/>
            </a:pPr>
            <a:r>
              <a:rPr lang="en-US" sz="1400">
                <a:solidFill>
                  <a:schemeClr val="tx2"/>
                </a:solidFill>
              </a:rPr>
              <a:t>% by mass per archetype. Label: segment (D domestic, C commercial, O outdoor) · share of category mass. (est.) = engineering estimate.</a:t>
            </a:r>
            <a:endParaRPr lang="en-US" sz="1400"/>
          </a:p>
        </p:txBody>
      </p:sp>
      <p:graphicFrame>
        <p:nvGraphicFramePr>
          <p:cNvPr id="4" name="Chart 0"/>
          <p:cNvGraphicFramePr/>
          <p:nvPr/>
        </p:nvGraphicFramePr>
        <p:xfrm>
          <a:off x="274320" y="1325880"/>
          <a:ext cx="11521440" cy="507492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122</a:t>
            </a:fld>
            <a:endParaRPr lang="en-US"/>
          </a:p>
        </p:txBody>
      </p:sp>
      <p:sp>
        <p:nvSpPr>
          <p:cNvPr id="5" name="Rectangle 4">
            <a:extLst>
              <a:ext uri="{FF2B5EF4-FFF2-40B4-BE49-F238E27FC236}">
                <a16:creationId xmlns:a16="http://schemas.microsoft.com/office/drawing/2014/main" id="{93A5EB71-8961-B463-A300-A8F9CFDCA083}"/>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47120" cy="685800"/>
          </a:xfrm>
          <a:prstGeom prst="rect">
            <a:avLst/>
          </a:prstGeom>
          <a:noFill/>
          <a:ln/>
        </p:spPr>
        <p:txBody>
          <a:bodyPr wrap="square" lIns="0" tIns="0" rIns="0" bIns="0" rtlCol="0" anchor="ctr"/>
          <a:lstStyle/>
          <a:p>
            <a:pPr marL="0" indent="0" algn="l">
              <a:buNone/>
            </a:pPr>
            <a:r>
              <a:rPr lang="en-US" sz="2800" b="1">
                <a:solidFill>
                  <a:schemeClr val="tx1"/>
                </a:solidFill>
              </a:rPr>
              <a:t>Archetypes: storage, tables, beds and kitchens</a:t>
            </a:r>
            <a:endParaRPr lang="en-US" sz="2800"/>
          </a:p>
        </p:txBody>
      </p:sp>
      <p:sp>
        <p:nvSpPr>
          <p:cNvPr id="3" name="Text 0"/>
          <p:cNvSpPr>
            <a:spLocks noGrp="1"/>
          </p:cNvSpPr>
          <p:nvPr>
            <p:ph type="body" idx="101" hasCustomPrompt="1"/>
          </p:nvPr>
        </p:nvSpPr>
        <p:spPr>
          <a:xfrm>
            <a:off x="457200" y="914400"/>
            <a:ext cx="11247120" cy="411480"/>
          </a:xfrm>
          <a:prstGeom prst="rect">
            <a:avLst/>
          </a:prstGeom>
          <a:noFill/>
          <a:ln/>
        </p:spPr>
        <p:txBody>
          <a:bodyPr wrap="square" lIns="0" tIns="0" rIns="0" bIns="0" rtlCol="0" anchor="t"/>
          <a:lstStyle/>
          <a:p>
            <a:pPr marL="0" indent="0">
              <a:buNone/>
            </a:pPr>
            <a:r>
              <a:rPr lang="en-US" sz="1400">
                <a:solidFill>
                  <a:schemeClr val="tx2"/>
                </a:solidFill>
              </a:rPr>
              <a:t>% by mass per archetype. Label: segment · share of category mass. (est.) = engineering estimate; all four bed archetypes are estimates.</a:t>
            </a:r>
            <a:endParaRPr lang="en-US" sz="1400"/>
          </a:p>
        </p:txBody>
      </p:sp>
      <p:graphicFrame>
        <p:nvGraphicFramePr>
          <p:cNvPr id="4" name="Chart 0"/>
          <p:cNvGraphicFramePr/>
          <p:nvPr/>
        </p:nvGraphicFramePr>
        <p:xfrm>
          <a:off x="274320" y="1325880"/>
          <a:ext cx="11521440" cy="5074920"/>
        </p:xfrm>
        <a:graphic>
          <a:graphicData uri="http://schemas.openxmlformats.org/drawingml/2006/chart">
            <c:chart xmlns:c="http://schemas.openxmlformats.org/drawingml/2006/chart" xmlns:r="http://schemas.openxmlformats.org/officeDocument/2006/relationships" r:id="rId3"/>
          </a:graphicData>
        </a:graphic>
      </p:graphicFrame>
      <p:sp>
        <p:nvSpPr>
          <p:cNvPr id="25" name="Slide Number Placeholder 0"/>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123</a:t>
            </a:fld>
            <a:endParaRPr lang="en-US"/>
          </a:p>
        </p:txBody>
      </p:sp>
      <p:sp>
        <p:nvSpPr>
          <p:cNvPr id="5" name="Rectangle 4">
            <a:extLst>
              <a:ext uri="{FF2B5EF4-FFF2-40B4-BE49-F238E27FC236}">
                <a16:creationId xmlns:a16="http://schemas.microsoft.com/office/drawing/2014/main" id="{14EE9130-46C2-5673-FC35-AD259B2128E2}"/>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1FEB8-A5D6-3CC3-C982-61EB4D3955DB}"/>
              </a:ext>
            </a:extLst>
          </p:cNvPr>
          <p:cNvSpPr>
            <a:spLocks noGrp="1"/>
          </p:cNvSpPr>
          <p:nvPr>
            <p:ph type="title"/>
          </p:nvPr>
        </p:nvSpPr>
        <p:spPr/>
        <p:txBody>
          <a:bodyPr/>
          <a:lstStyle/>
          <a:p>
            <a:r>
              <a:rPr lang="en-US"/>
              <a:t>Which archetypes sit in which segment</a:t>
            </a:r>
            <a:br>
              <a:rPr lang="en-US"/>
            </a:br>
            <a:endParaRPr lang="de-DE"/>
          </a:p>
        </p:txBody>
      </p:sp>
      <p:sp>
        <p:nvSpPr>
          <p:cNvPr id="6" name="Text 0">
            <a:extLst>
              <a:ext uri="{FF2B5EF4-FFF2-40B4-BE49-F238E27FC236}">
                <a16:creationId xmlns:a16="http://schemas.microsoft.com/office/drawing/2014/main" id="{AC71593F-C404-4281-E988-136790EE267F}"/>
              </a:ext>
            </a:extLst>
          </p:cNvPr>
          <p:cNvSpPr txBox="1">
            <a:spLocks/>
          </p:cNvSpPr>
          <p:nvPr/>
        </p:nvSpPr>
        <p:spPr>
          <a:xfrm>
            <a:off x="746626" y="862149"/>
            <a:ext cx="11247120" cy="411480"/>
          </a:xfrm>
          <a:prstGeom prst="rect">
            <a:avLst/>
          </a:prstGeom>
          <a:noFill/>
          <a:ln/>
        </p:spPr>
        <p:txBody>
          <a:bodyPr wrap="square" lIns="0" tIns="0" rIns="0" bIns="0" rtlCol="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tx2"/>
                </a:solidFill>
              </a:rPr>
              <a:t>EU27 apparent consumption, kt/yr, by category and segment; archetypes listed largest first. (est.) = engineering estimate.</a:t>
            </a:r>
            <a:endParaRPr lang="en-US" sz="1400"/>
          </a:p>
          <a:p>
            <a:pPr marL="0" indent="0">
              <a:buFont typeface="Arial" panose="020B0604020202020204" pitchFamily="34" charset="0"/>
              <a:buNone/>
            </a:pPr>
            <a:endParaRPr lang="en-US" sz="1400"/>
          </a:p>
        </p:txBody>
      </p:sp>
      <p:graphicFrame>
        <p:nvGraphicFramePr>
          <p:cNvPr id="7" name="Table 0">
            <a:extLst>
              <a:ext uri="{FF2B5EF4-FFF2-40B4-BE49-F238E27FC236}">
                <a16:creationId xmlns:a16="http://schemas.microsoft.com/office/drawing/2014/main" id="{DF7DADD9-0AB5-8845-721F-24A15D22AEBF}"/>
              </a:ext>
            </a:extLst>
          </p:cNvPr>
          <p:cNvGraphicFramePr>
            <a:graphicFrameLocks noGrp="1"/>
          </p:cNvGraphicFramePr>
          <p:nvPr>
            <p:extLst>
              <p:ext uri="{D42A27DB-BD31-4B8C-83A1-F6EECF244321}">
                <p14:modId xmlns:p14="http://schemas.microsoft.com/office/powerpoint/2010/main" val="1294178188"/>
              </p:ext>
            </p:extLst>
          </p:nvPr>
        </p:nvGraphicFramePr>
        <p:xfrm>
          <a:off x="472440" y="1273629"/>
          <a:ext cx="11247120" cy="4855464"/>
        </p:xfrm>
        <a:graphic>
          <a:graphicData uri="http://schemas.openxmlformats.org/drawingml/2006/table">
            <a:tbl>
              <a:tblPr/>
              <a:tblGrid>
                <a:gridCol w="173736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502920">
                <a:tc>
                  <a:txBody>
                    <a:bodyPr/>
                    <a:lstStyle/>
                    <a:p>
                      <a:pPr marL="0" indent="0">
                        <a:buNone/>
                      </a:pPr>
                      <a:r>
                        <a:rPr lang="en-US" sz="1200" b="1">
                          <a:solidFill>
                            <a:srgbClr val="26231F"/>
                          </a:solidFill>
                        </a:rPr>
                        <a:t>Category</a:t>
                      </a:r>
                      <a:endParaRPr lang="en-US" sz="1200"/>
                    </a:p>
                  </a:txBody>
                  <a:tcPr marL="73152" marR="73152" anchor="b">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200" b="1">
                          <a:solidFill>
                            <a:srgbClr val="FFFFFF"/>
                          </a:solidFill>
                        </a:rPr>
                        <a:t>Domestic</a:t>
                      </a:r>
                      <a:endParaRPr lang="en-US" sz="1200"/>
                    </a:p>
                    <a:p>
                      <a:pPr marL="0" indent="0">
                        <a:buNone/>
                      </a:pPr>
                      <a:r>
                        <a:rPr lang="en-US" sz="1000">
                          <a:solidFill>
                            <a:srgbClr val="FFFFFF"/>
                          </a:solidFill>
                        </a:rPr>
                        <a:t>13,952 kt · 78%</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C8A97E"/>
                    </a:solidFill>
                  </a:tcPr>
                </a:tc>
                <a:tc>
                  <a:txBody>
                    <a:bodyPr/>
                    <a:lstStyle/>
                    <a:p>
                      <a:pPr marL="0" indent="0">
                        <a:buNone/>
                      </a:pPr>
                      <a:r>
                        <a:rPr lang="en-US" sz="1200" b="1">
                          <a:solidFill>
                            <a:srgbClr val="FFFFFF"/>
                          </a:solidFill>
                        </a:rPr>
                        <a:t>Commercial</a:t>
                      </a:r>
                      <a:endParaRPr lang="en-US" sz="1200"/>
                    </a:p>
                    <a:p>
                      <a:pPr marL="0" indent="0">
                        <a:buNone/>
                      </a:pPr>
                      <a:r>
                        <a:rPr lang="en-US" sz="1000">
                          <a:solidFill>
                            <a:srgbClr val="FFFFFF"/>
                          </a:solidFill>
                        </a:rPr>
                        <a:t>2,509 kt · 14%</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5F6B78"/>
                    </a:solidFill>
                  </a:tcPr>
                </a:tc>
                <a:tc>
                  <a:txBody>
                    <a:bodyPr/>
                    <a:lstStyle/>
                    <a:p>
                      <a:pPr marL="0" indent="0">
                        <a:buNone/>
                      </a:pPr>
                      <a:r>
                        <a:rPr lang="en-US" sz="1200" b="1">
                          <a:solidFill>
                            <a:srgbClr val="FFFFFF"/>
                          </a:solidFill>
                        </a:rPr>
                        <a:t>Outdoor</a:t>
                      </a:r>
                      <a:endParaRPr lang="en-US" sz="1200"/>
                    </a:p>
                    <a:p>
                      <a:pPr marL="0" indent="0">
                        <a:buNone/>
                      </a:pPr>
                      <a:r>
                        <a:rPr lang="en-US" sz="1000">
                          <a:solidFill>
                            <a:srgbClr val="FFFFFF"/>
                          </a:solidFill>
                        </a:rPr>
                        <a:t>1,476 kt · 8%</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4E8F5B"/>
                    </a:solidFill>
                  </a:tcPr>
                </a:tc>
                <a:extLst>
                  <a:ext uri="{0D108BD9-81ED-4DB2-BD59-A6C34878D82A}">
                    <a16:rowId xmlns:a16="http://schemas.microsoft.com/office/drawing/2014/main" val="10000"/>
                  </a:ext>
                </a:extLst>
              </a:tr>
              <a:tr h="621792">
                <a:tc>
                  <a:txBody>
                    <a:bodyPr/>
                    <a:lstStyle/>
                    <a:p>
                      <a:pPr marL="0" indent="0">
                        <a:buNone/>
                      </a:pPr>
                      <a:r>
                        <a:rPr lang="en-US" sz="1100" b="1">
                          <a:solidFill>
                            <a:srgbClr val="000000"/>
                          </a:solidFill>
                        </a:rPr>
                        <a:t>Storage</a:t>
                      </a:r>
                      <a:endParaRPr lang="en-US" sz="1200"/>
                    </a:p>
                    <a:p>
                      <a:pPr marL="0" indent="0">
                        <a:buNone/>
                      </a:pPr>
                      <a:r>
                        <a:rPr lang="en-US" sz="950">
                          <a:solidFill>
                            <a:srgbClr val="6B655E"/>
                          </a:solidFill>
                        </a:rPr>
                        <a:t>5,423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4,614 kt · 85%   </a:t>
                      </a:r>
                      <a:r>
                        <a:rPr lang="en-US" sz="950">
                          <a:solidFill>
                            <a:srgbClr val="26231F"/>
                          </a:solidFill>
                        </a:rPr>
                        <a:t>Flat-pack panel 3,178 · Solid wood / glazed 826 · Metal shelving (est.) 546 · Plastic (est.) 59 · Bamboo/rattan (est.) 6</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buNone/>
                      </a:pPr>
                      <a:r>
                        <a:rPr lang="en-US" sz="1000" b="1">
                          <a:solidFill>
                            <a:srgbClr val="5F6B78"/>
                          </a:solidFill>
                        </a:rPr>
                        <a:t>809 kt · 15%   </a:t>
                      </a:r>
                      <a:r>
                        <a:rPr lang="en-US" sz="950">
                          <a:solidFill>
                            <a:srgbClr val="26231F"/>
                          </a:solidFill>
                        </a:rPr>
                        <a:t>Wood-based office storage 504 · Steel office storage 305</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0F3"/>
                    </a:solidFill>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621792">
                <a:tc>
                  <a:txBody>
                    <a:bodyPr/>
                    <a:lstStyle/>
                    <a:p>
                      <a:pPr marL="0" indent="0">
                        <a:buNone/>
                      </a:pPr>
                      <a:r>
                        <a:rPr lang="en-US" sz="1100" b="1">
                          <a:solidFill>
                            <a:srgbClr val="000000"/>
                          </a:solidFill>
                        </a:rPr>
                        <a:t>Kitchens</a:t>
                      </a:r>
                      <a:endParaRPr lang="en-US" sz="1200"/>
                    </a:p>
                    <a:p>
                      <a:pPr marL="0" indent="0">
                        <a:buNone/>
                      </a:pPr>
                      <a:r>
                        <a:rPr lang="en-US" sz="950">
                          <a:solidFill>
                            <a:srgbClr val="6B655E"/>
                          </a:solidFill>
                        </a:rPr>
                        <a:t>4,266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4,266 kt · 100%   </a:t>
                      </a:r>
                      <a:r>
                        <a:rPr lang="en-US" sz="950">
                          <a:solidFill>
                            <a:srgbClr val="26231F"/>
                          </a:solidFill>
                        </a:rPr>
                        <a:t>Melamine front 2,986 · Painted MDF front 853 · Veneer front 427</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621792">
                <a:tc>
                  <a:txBody>
                    <a:bodyPr/>
                    <a:lstStyle/>
                    <a:p>
                      <a:pPr marL="0" indent="0">
                        <a:buNone/>
                      </a:pPr>
                      <a:r>
                        <a:rPr lang="en-US" sz="1100" b="1">
                          <a:solidFill>
                            <a:srgbClr val="000000"/>
                          </a:solidFill>
                        </a:rPr>
                        <a:t>Tables</a:t>
                      </a:r>
                      <a:endParaRPr lang="en-US" sz="1200"/>
                    </a:p>
                    <a:p>
                      <a:pPr marL="0" indent="0">
                        <a:buNone/>
                      </a:pPr>
                      <a:r>
                        <a:rPr lang="en-US" sz="950">
                          <a:solidFill>
                            <a:srgbClr val="6B655E"/>
                          </a:solidFill>
                        </a:rPr>
                        <a:t>3,704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1,527 kt · 41%   </a:t>
                      </a:r>
                      <a:r>
                        <a:rPr lang="en-US" sz="950">
                          <a:solidFill>
                            <a:srgbClr val="26231F"/>
                          </a:solidFill>
                        </a:rPr>
                        <a:t>Panel dining 511 · Coffee tables 365 · Solid-wood dining 341 · Glass/metal/stone (est.) 305 · Bamboo/rattan (est.) 6</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buNone/>
                      </a:pPr>
                      <a:r>
                        <a:rPr lang="en-US" sz="1000" b="1">
                          <a:solidFill>
                            <a:srgbClr val="5F6B78"/>
                          </a:solidFill>
                        </a:rPr>
                        <a:t>987 kt · 27%   </a:t>
                      </a:r>
                      <a:r>
                        <a:rPr lang="en-US" sz="950">
                          <a:solidFill>
                            <a:srgbClr val="26231F"/>
                          </a:solidFill>
                        </a:rPr>
                        <a:t>Office desks 987</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0F3"/>
                    </a:solidFill>
                  </a:tcPr>
                </a:tc>
                <a:tc>
                  <a:txBody>
                    <a:bodyPr/>
                    <a:lstStyle/>
                    <a:p>
                      <a:pPr marL="0" indent="0">
                        <a:buNone/>
                      </a:pPr>
                      <a:r>
                        <a:rPr lang="en-US" sz="1000" b="1">
                          <a:solidFill>
                            <a:srgbClr val="4E8F5B"/>
                          </a:solidFill>
                        </a:rPr>
                        <a:t>1,190 kt · 32%   </a:t>
                      </a:r>
                      <a:r>
                        <a:rPr lang="en-US" sz="950">
                          <a:solidFill>
                            <a:srgbClr val="26231F"/>
                          </a:solidFill>
                        </a:rPr>
                        <a:t>Metal (est.) 759 · Wooden (est.) 333 · Plastic (est.) 92 · Bamboo/rattan (est.) 6</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DF4EE"/>
                    </a:solidFill>
                  </a:tcPr>
                </a:tc>
                <a:extLst>
                  <a:ext uri="{0D108BD9-81ED-4DB2-BD59-A6C34878D82A}">
                    <a16:rowId xmlns:a16="http://schemas.microsoft.com/office/drawing/2014/main" val="10003"/>
                  </a:ext>
                </a:extLst>
              </a:tr>
              <a:tr h="621792">
                <a:tc>
                  <a:txBody>
                    <a:bodyPr/>
                    <a:lstStyle/>
                    <a:p>
                      <a:pPr marL="0" indent="0">
                        <a:buNone/>
                      </a:pPr>
                      <a:r>
                        <a:rPr lang="en-US" sz="1100" b="1">
                          <a:solidFill>
                            <a:srgbClr val="000000"/>
                          </a:solidFill>
                        </a:rPr>
                        <a:t>Upholstered seating</a:t>
                      </a:r>
                      <a:endParaRPr lang="en-US" sz="1200"/>
                    </a:p>
                    <a:p>
                      <a:pPr marL="0" indent="0">
                        <a:buNone/>
                      </a:pPr>
                      <a:r>
                        <a:rPr lang="en-US" sz="950">
                          <a:solidFill>
                            <a:srgbClr val="6B655E"/>
                          </a:solidFill>
                        </a:rPr>
                        <a:t>2,146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1,815 kt · 85%   </a:t>
                      </a:r>
                      <a:r>
                        <a:rPr lang="en-US" sz="950">
                          <a:solidFill>
                            <a:srgbClr val="26231F"/>
                          </a:solidFill>
                        </a:rPr>
                        <a:t>Sofas incl. sofa-beds 1,197 · Metal-frame upholstered 318 · Armchairs 225 · Padded dining chairs 75</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buNone/>
                      </a:pPr>
                      <a:r>
                        <a:rPr lang="en-US" sz="1000" b="1">
                          <a:solidFill>
                            <a:srgbClr val="5F6B78"/>
                          </a:solidFill>
                        </a:rPr>
                        <a:t>331 kt · 15%   </a:t>
                      </a:r>
                      <a:r>
                        <a:rPr lang="en-US" sz="950">
                          <a:solidFill>
                            <a:srgbClr val="26231F"/>
                          </a:solidFill>
                        </a:rPr>
                        <a:t>Lounge seating 119 · Visitor chairs 106 · Contract sofas 106</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0F3"/>
                    </a:solidFill>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621792">
                <a:tc>
                  <a:txBody>
                    <a:bodyPr/>
                    <a:lstStyle/>
                    <a:p>
                      <a:pPr marL="0" indent="0">
                        <a:buNone/>
                      </a:pPr>
                      <a:r>
                        <a:rPr lang="en-US" sz="1100" b="1">
                          <a:solidFill>
                            <a:srgbClr val="000000"/>
                          </a:solidFill>
                        </a:rPr>
                        <a:t>Beds</a:t>
                      </a:r>
                      <a:endParaRPr lang="en-US" sz="1200"/>
                    </a:p>
                    <a:p>
                      <a:pPr marL="0" indent="0">
                        <a:buNone/>
                      </a:pPr>
                      <a:r>
                        <a:rPr lang="en-US" sz="950">
                          <a:solidFill>
                            <a:srgbClr val="6B655E"/>
                          </a:solidFill>
                        </a:rPr>
                        <a:t>1,242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1,242 kt · 100%   </a:t>
                      </a:r>
                      <a:r>
                        <a:rPr lang="en-US" sz="950">
                          <a:solidFill>
                            <a:srgbClr val="26231F"/>
                          </a:solidFill>
                        </a:rPr>
                        <a:t>Panel beds (est.) 632 · Solid-wood beds (est.) 271 · Box-spring bases (est.) 223 · Metal frames (est.) 117</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r h="621792">
                <a:tc>
                  <a:txBody>
                    <a:bodyPr/>
                    <a:lstStyle/>
                    <a:p>
                      <a:pPr marL="0" indent="0">
                        <a:buNone/>
                      </a:pPr>
                      <a:r>
                        <a:rPr lang="en-US" sz="1100" b="1">
                          <a:solidFill>
                            <a:srgbClr val="000000"/>
                          </a:solidFill>
                        </a:rPr>
                        <a:t>Non-upholstered seating</a:t>
                      </a:r>
                      <a:endParaRPr lang="en-US" sz="1200"/>
                    </a:p>
                    <a:p>
                      <a:pPr marL="0" indent="0">
                        <a:buNone/>
                      </a:pPr>
                      <a:r>
                        <a:rPr lang="en-US" sz="950">
                          <a:solidFill>
                            <a:srgbClr val="6B655E"/>
                          </a:solidFill>
                        </a:rPr>
                        <a:t>756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284 kt · 38%   </a:t>
                      </a:r>
                      <a:r>
                        <a:rPr lang="en-US" sz="950">
                          <a:solidFill>
                            <a:srgbClr val="26231F"/>
                          </a:solidFill>
                        </a:rPr>
                        <a:t>Metal-frame chairs 141 · Wooden chairs 105 · Plastic chairs 36 · Cane/rattan chairs (est.) 3</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buNone/>
                      </a:pPr>
                      <a:r>
                        <a:rPr lang="en-US" sz="1000" b="1">
                          <a:solidFill>
                            <a:srgbClr val="5F6B78"/>
                          </a:solidFill>
                        </a:rPr>
                        <a:t>185 kt · 25%   </a:t>
                      </a:r>
                      <a:r>
                        <a:rPr lang="en-US" sz="950">
                          <a:solidFill>
                            <a:srgbClr val="26231F"/>
                          </a:solidFill>
                        </a:rPr>
                        <a:t>Stacking chairs 153 · Wooden contract chairs 32</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0F3"/>
                    </a:solidFill>
                  </a:tcPr>
                </a:tc>
                <a:tc>
                  <a:txBody>
                    <a:bodyPr/>
                    <a:lstStyle/>
                    <a:p>
                      <a:pPr marL="0" indent="0">
                        <a:buNone/>
                      </a:pPr>
                      <a:r>
                        <a:rPr lang="en-US" sz="1000" b="1">
                          <a:solidFill>
                            <a:srgbClr val="4E8F5B"/>
                          </a:solidFill>
                        </a:rPr>
                        <a:t>286 kt · 38%   </a:t>
                      </a:r>
                      <a:r>
                        <a:rPr lang="en-US" sz="950">
                          <a:solidFill>
                            <a:srgbClr val="26231F"/>
                          </a:solidFill>
                        </a:rPr>
                        <a:t>Metal (est.) 188 · Plastic monobloc 71 · Wooden (est.) 24 · Cane/rattan (est.) 3</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DF4EE"/>
                    </a:solidFill>
                  </a:tcPr>
                </a:tc>
                <a:extLst>
                  <a:ext uri="{0D108BD9-81ED-4DB2-BD59-A6C34878D82A}">
                    <a16:rowId xmlns:a16="http://schemas.microsoft.com/office/drawing/2014/main" val="10006"/>
                  </a:ext>
                </a:extLst>
              </a:tr>
              <a:tr h="621792">
                <a:tc>
                  <a:txBody>
                    <a:bodyPr/>
                    <a:lstStyle/>
                    <a:p>
                      <a:pPr marL="0" indent="0">
                        <a:buNone/>
                      </a:pPr>
                      <a:r>
                        <a:rPr lang="en-US" sz="1100" b="1">
                          <a:solidFill>
                            <a:srgbClr val="000000"/>
                          </a:solidFill>
                        </a:rPr>
                        <a:t>Office chairs</a:t>
                      </a:r>
                      <a:endParaRPr lang="en-US" sz="1200"/>
                    </a:p>
                    <a:p>
                      <a:pPr marL="0" indent="0">
                        <a:buNone/>
                      </a:pPr>
                      <a:r>
                        <a:rPr lang="en-US" sz="950">
                          <a:solidFill>
                            <a:srgbClr val="6B655E"/>
                          </a:solidFill>
                        </a:rPr>
                        <a:t>400 kt</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tc>
                  <a:txBody>
                    <a:bodyPr/>
                    <a:lstStyle/>
                    <a:p>
                      <a:pPr marL="0" indent="0">
                        <a:buNone/>
                      </a:pPr>
                      <a:r>
                        <a:rPr lang="en-US" sz="1000" b="1">
                          <a:solidFill>
                            <a:srgbClr val="8B5E3C"/>
                          </a:solidFill>
                        </a:rPr>
                        <a:t>204 kt · 51%   </a:t>
                      </a:r>
                      <a:r>
                        <a:rPr lang="en-US" sz="950">
                          <a:solidFill>
                            <a:srgbClr val="26231F"/>
                          </a:solidFill>
                        </a:rPr>
                        <a:t>Budget / home-office (est.) 204</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7F2EB"/>
                    </a:solidFill>
                  </a:tcPr>
                </a:tc>
                <a:tc>
                  <a:txBody>
                    <a:bodyPr/>
                    <a:lstStyle/>
                    <a:p>
                      <a:pPr marL="0" indent="0">
                        <a:buNone/>
                      </a:pPr>
                      <a:r>
                        <a:rPr lang="en-US" sz="1000" b="1">
                          <a:solidFill>
                            <a:srgbClr val="5F6B78"/>
                          </a:solidFill>
                        </a:rPr>
                        <a:t>196 kt · 49%   </a:t>
                      </a:r>
                      <a:r>
                        <a:rPr lang="en-US" sz="950">
                          <a:solidFill>
                            <a:srgbClr val="26231F"/>
                          </a:solidFill>
                        </a:rPr>
                        <a:t>Mid-range, PA base 116 · Contract, Al base 80</a:t>
                      </a:r>
                      <a:endParaRPr lang="en-US" sz="12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EF0F3"/>
                    </a:solidFill>
                  </a:tcPr>
                </a:tc>
                <a:tc>
                  <a:txBody>
                    <a:bodyPr/>
                    <a:lstStyle/>
                    <a:p>
                      <a:pPr marL="0" indent="0" algn="ctr">
                        <a:buNone/>
                      </a:pPr>
                      <a:r>
                        <a:rPr lang="en-US" sz="1100">
                          <a:solidFill>
                            <a:srgbClr val="B8B1A8"/>
                          </a:solidFill>
                        </a:rPr>
                        <a:t>–</a:t>
                      </a:r>
                      <a:endParaRPr lang="en-US" sz="1100"/>
                    </a:p>
                  </a:txBody>
                  <a:tcPr marL="73152" marR="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621753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72DE0C7-BF6B-38BF-A149-C9CFEEB65A30}"/>
              </a:ext>
            </a:extLst>
          </p:cNvPr>
          <p:cNvSpPr>
            <a:spLocks noGrp="1"/>
          </p:cNvSpPr>
          <p:nvPr>
            <p:ph type="title"/>
          </p:nvPr>
        </p:nvSpPr>
        <p:spPr>
          <a:xfrm>
            <a:off x="1033158" y="234501"/>
            <a:ext cx="8538354" cy="635832"/>
          </a:xfrm>
        </p:spPr>
        <p:txBody>
          <a:bodyPr/>
          <a:lstStyle/>
          <a:p>
            <a:r>
              <a:rPr lang="en-US"/>
              <a:t>Segments differ in mass and in materials</a:t>
            </a:r>
            <a:endParaRPr lang="de-DE"/>
          </a:p>
        </p:txBody>
      </p:sp>
      <p:sp>
        <p:nvSpPr>
          <p:cNvPr id="10" name="Text 0">
            <a:extLst>
              <a:ext uri="{FF2B5EF4-FFF2-40B4-BE49-F238E27FC236}">
                <a16:creationId xmlns:a16="http://schemas.microsoft.com/office/drawing/2014/main" id="{9FBFA5C1-8119-DF80-8EF5-525FE22CB672}"/>
              </a:ext>
            </a:extLst>
          </p:cNvPr>
          <p:cNvSpPr txBox="1">
            <a:spLocks/>
          </p:cNvSpPr>
          <p:nvPr/>
        </p:nvSpPr>
        <p:spPr>
          <a:xfrm>
            <a:off x="2177141" y="1211580"/>
            <a:ext cx="11247120" cy="411480"/>
          </a:xfrm>
          <a:prstGeom prst="rect">
            <a:avLst/>
          </a:prstGeom>
          <a:noFill/>
          <a:ln/>
        </p:spPr>
        <p:txBody>
          <a:bodyPr wrap="square" lIns="0" tIns="0" rIns="0" bIns="0" rtlCol="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solidFill>
                  <a:schemeClr val="tx2"/>
                </a:solidFill>
              </a:rPr>
              <a:t> kt/yr by segment.                                                                 base case per category and segment, % by mass. </a:t>
            </a:r>
          </a:p>
        </p:txBody>
      </p:sp>
      <p:graphicFrame>
        <p:nvGraphicFramePr>
          <p:cNvPr id="11" name="Chart 0">
            <a:extLst>
              <a:ext uri="{FF2B5EF4-FFF2-40B4-BE49-F238E27FC236}">
                <a16:creationId xmlns:a16="http://schemas.microsoft.com/office/drawing/2014/main" id="{23C5139C-C60E-351B-21A6-957FB804263C}"/>
              </a:ext>
            </a:extLst>
          </p:cNvPr>
          <p:cNvGraphicFramePr/>
          <p:nvPr/>
        </p:nvGraphicFramePr>
        <p:xfrm>
          <a:off x="365760" y="1417320"/>
          <a:ext cx="4206240" cy="48920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
            <a:extLst>
              <a:ext uri="{FF2B5EF4-FFF2-40B4-BE49-F238E27FC236}">
                <a16:creationId xmlns:a16="http://schemas.microsoft.com/office/drawing/2014/main" id="{7975580A-1D8F-0E19-BA5C-C123E514B465}"/>
              </a:ext>
            </a:extLst>
          </p:cNvPr>
          <p:cNvGraphicFramePr/>
          <p:nvPr/>
        </p:nvGraphicFramePr>
        <p:xfrm>
          <a:off x="4754880" y="1417320"/>
          <a:ext cx="7040880" cy="489204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CDEF51F4-A2BF-8954-48FD-481F6B32807A}"/>
              </a:ext>
            </a:extLst>
          </p:cNvPr>
          <p:cNvSpPr txBox="1"/>
          <p:nvPr/>
        </p:nvSpPr>
        <p:spPr>
          <a:xfrm>
            <a:off x="2824843" y="6380423"/>
            <a:ext cx="6542314" cy="369332"/>
          </a:xfrm>
          <a:prstGeom prst="rect">
            <a:avLst/>
          </a:prstGeom>
          <a:noFill/>
        </p:spPr>
        <p:txBody>
          <a:bodyPr wrap="square" rtlCol="0">
            <a:spAutoFit/>
          </a:bodyPr>
          <a:lstStyle/>
          <a:p>
            <a:pPr algn="l">
              <a:spcBef>
                <a:spcPts val="600"/>
              </a:spcBef>
            </a:pPr>
            <a:r>
              <a:rPr lang="de-DE">
                <a:solidFill>
                  <a:schemeClr val="accent1"/>
                </a:solidFill>
              </a:rPr>
              <a:t>Need </a:t>
            </a:r>
            <a:r>
              <a:rPr lang="de-DE" err="1">
                <a:solidFill>
                  <a:schemeClr val="accent1"/>
                </a:solidFill>
              </a:rPr>
              <a:t>feedback</a:t>
            </a:r>
            <a:r>
              <a:rPr lang="de-DE">
                <a:solidFill>
                  <a:schemeClr val="accent1"/>
                </a:solidFill>
              </a:rPr>
              <a:t> on </a:t>
            </a:r>
            <a:r>
              <a:rPr lang="de-DE" err="1">
                <a:solidFill>
                  <a:schemeClr val="accent1"/>
                </a:solidFill>
              </a:rPr>
              <a:t>beds</a:t>
            </a:r>
            <a:r>
              <a:rPr lang="de-DE">
                <a:solidFill>
                  <a:schemeClr val="accent1"/>
                </a:solidFill>
              </a:rPr>
              <a:t> and </a:t>
            </a:r>
            <a:r>
              <a:rPr lang="de-DE" err="1">
                <a:solidFill>
                  <a:schemeClr val="accent1"/>
                </a:solidFill>
              </a:rPr>
              <a:t>kitchens</a:t>
            </a:r>
            <a:r>
              <a:rPr lang="de-DE">
                <a:solidFill>
                  <a:schemeClr val="accent1"/>
                </a:solidFill>
              </a:rPr>
              <a:t> </a:t>
            </a:r>
            <a:r>
              <a:rPr lang="de-DE" err="1">
                <a:solidFill>
                  <a:schemeClr val="accent1"/>
                </a:solidFill>
              </a:rPr>
              <a:t>segmentation</a:t>
            </a:r>
            <a:endParaRPr lang="de-DE">
              <a:solidFill>
                <a:schemeClr val="accent1"/>
              </a:solidFill>
            </a:endParaRPr>
          </a:p>
        </p:txBody>
      </p:sp>
    </p:spTree>
    <p:extLst>
      <p:ext uri="{BB962C8B-B14F-4D97-AF65-F5344CB8AC3E}">
        <p14:creationId xmlns:p14="http://schemas.microsoft.com/office/powerpoint/2010/main" val="23281231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11247120" cy="685800"/>
          </a:xfrm>
          <a:prstGeom prst="rect">
            <a:avLst/>
          </a:prstGeom>
          <a:noFill/>
          <a:ln/>
        </p:spPr>
        <p:txBody>
          <a:bodyPr wrap="square" lIns="0" tIns="0" rIns="0" bIns="0" rtlCol="0" anchor="ctr"/>
          <a:lstStyle/>
          <a:p>
            <a:pPr marL="0" indent="0" algn="l">
              <a:buNone/>
            </a:pPr>
            <a:r>
              <a:rPr lang="en-US" sz="2800" b="1">
                <a:solidFill>
                  <a:schemeClr val="tx1"/>
                </a:solidFill>
              </a:rPr>
              <a:t>Limitations of the approach</a:t>
            </a:r>
            <a:endParaRPr lang="en-US" sz="2800"/>
          </a:p>
        </p:txBody>
      </p:sp>
      <p:sp>
        <p:nvSpPr>
          <p:cNvPr id="3" name="Text 0"/>
          <p:cNvSpPr>
            <a:spLocks noGrp="1"/>
          </p:cNvSpPr>
          <p:nvPr>
            <p:ph type="body" idx="101" hasCustomPrompt="1"/>
          </p:nvPr>
        </p:nvSpPr>
        <p:spPr>
          <a:xfrm>
            <a:off x="457200" y="914400"/>
            <a:ext cx="11247120" cy="411480"/>
          </a:xfrm>
          <a:prstGeom prst="rect">
            <a:avLst/>
          </a:prstGeom>
          <a:noFill/>
          <a:ln/>
        </p:spPr>
        <p:txBody>
          <a:bodyPr wrap="square" lIns="0" tIns="0" rIns="0" bIns="0" rtlCol="0" anchor="t"/>
          <a:lstStyle/>
          <a:p>
            <a:pPr marL="0" indent="0">
              <a:buNone/>
            </a:pPr>
            <a:r>
              <a:rPr lang="en-US" sz="1400">
                <a:solidFill>
                  <a:schemeClr val="tx2"/>
                </a:solidFill>
              </a:rPr>
              <a:t>The weights represent the EU27 market; the compositions attempt to illustrate it but are not comprehensive.</a:t>
            </a:r>
            <a:endParaRPr lang="en-US" sz="1400"/>
          </a:p>
        </p:txBody>
      </p:sp>
      <p:sp>
        <p:nvSpPr>
          <p:cNvPr id="4" name="Text 2"/>
          <p:cNvSpPr txBox="1"/>
          <p:nvPr/>
        </p:nvSpPr>
        <p:spPr>
          <a:xfrm>
            <a:off x="457200" y="1417320"/>
            <a:ext cx="5486400" cy="274320"/>
          </a:xfrm>
          <a:prstGeom prst="rect">
            <a:avLst/>
          </a:prstGeom>
          <a:noFill/>
          <a:ln/>
        </p:spPr>
        <p:txBody>
          <a:bodyPr wrap="square" lIns="0" tIns="0" rIns="0" bIns="0" rtlCol="0" anchor="t"/>
          <a:lstStyle/>
          <a:p>
            <a:pPr marL="0" indent="0">
              <a:buNone/>
            </a:pPr>
            <a:r>
              <a:rPr lang="en-US" sz="1100" b="1" kern="0" spc="100">
                <a:solidFill>
                  <a:schemeClr val="accent5"/>
                </a:solidFill>
              </a:rPr>
              <a:t>MARKET WEIGHTS</a:t>
            </a:r>
            <a:endParaRPr lang="en-US" sz="1100">
              <a:solidFill>
                <a:schemeClr val="accent5"/>
              </a:solidFill>
            </a:endParaRPr>
          </a:p>
        </p:txBody>
      </p:sp>
      <p:sp>
        <p:nvSpPr>
          <p:cNvPr id="5" name="Market weights0"/>
          <p:cNvSpPr/>
          <p:nvPr/>
        </p:nvSpPr>
        <p:spPr>
          <a:xfrm>
            <a:off x="457200" y="178308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8" name="Text 6"/>
          <p:cNvSpPr txBox="1"/>
          <p:nvPr/>
        </p:nvSpPr>
        <p:spPr>
          <a:xfrm>
            <a:off x="651067" y="1818203"/>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Production mass is estimated</a:t>
            </a:r>
            <a:endParaRPr lang="en-US" sz="1200"/>
          </a:p>
          <a:p>
            <a:pPr marL="0" indent="0">
              <a:spcAft>
                <a:spcPts val="200"/>
              </a:spcAft>
              <a:buNone/>
            </a:pPr>
            <a:r>
              <a:rPr lang="en-US" sz="1050" err="1">
                <a:solidFill>
                  <a:srgbClr val="6B655E"/>
                </a:solidFill>
              </a:rPr>
              <a:t>Prodcom</a:t>
            </a:r>
            <a:r>
              <a:rPr lang="en-US" sz="1050">
                <a:solidFill>
                  <a:srgbClr val="6B655E"/>
                </a:solidFill>
              </a:rPr>
              <a:t> gives euros, not kg: price-per-kg bounds give 13.7–22.2 Mt. Validated only on metal furniture (+4%) and kitchens.</a:t>
            </a:r>
            <a:endParaRPr lang="en-US" sz="1200"/>
          </a:p>
        </p:txBody>
      </p:sp>
      <p:sp>
        <p:nvSpPr>
          <p:cNvPr id="9" name="Market weights1"/>
          <p:cNvSpPr/>
          <p:nvPr/>
        </p:nvSpPr>
        <p:spPr>
          <a:xfrm>
            <a:off x="457200" y="265176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12" name="Text 10"/>
          <p:cNvSpPr txBox="1"/>
          <p:nvPr/>
        </p:nvSpPr>
        <p:spPr>
          <a:xfrm>
            <a:off x="651067" y="2684225"/>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Trade codes are not functions</a:t>
            </a:r>
            <a:endParaRPr lang="en-US" sz="1200"/>
          </a:p>
          <a:p>
            <a:pPr marL="0" indent="0">
              <a:spcAft>
                <a:spcPts val="200"/>
              </a:spcAft>
              <a:buNone/>
            </a:pPr>
            <a:r>
              <a:rPr lang="en-US" sz="1050">
                <a:solidFill>
                  <a:srgbClr val="6B655E"/>
                </a:solidFill>
              </a:rPr>
              <a:t>Codes describe rooms and materials. About 30 assumptions split them into storage, tables, beds, outdoor and segments.</a:t>
            </a:r>
            <a:endParaRPr lang="en-US" sz="1200"/>
          </a:p>
        </p:txBody>
      </p:sp>
      <p:sp>
        <p:nvSpPr>
          <p:cNvPr id="13" name="Market weights2"/>
          <p:cNvSpPr/>
          <p:nvPr/>
        </p:nvSpPr>
        <p:spPr>
          <a:xfrm>
            <a:off x="457200" y="352044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16" name="Text 14"/>
          <p:cNvSpPr txBox="1"/>
          <p:nvPr/>
        </p:nvSpPr>
        <p:spPr>
          <a:xfrm>
            <a:off x="651067" y="3550566"/>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Eurostat data</a:t>
            </a:r>
            <a:endParaRPr lang="en-US" sz="1200"/>
          </a:p>
          <a:p>
            <a:pPr marL="0" indent="0">
              <a:spcAft>
                <a:spcPts val="200"/>
              </a:spcAft>
              <a:buNone/>
            </a:pPr>
            <a:r>
              <a:rPr lang="en-US" sz="1050">
                <a:solidFill>
                  <a:srgbClr val="6B655E"/>
                </a:solidFill>
              </a:rPr>
              <a:t>Many values in Eurostat are rounded (R) or estimated (E).</a:t>
            </a:r>
            <a:endParaRPr lang="en-US" sz="1200"/>
          </a:p>
        </p:txBody>
      </p:sp>
      <p:sp>
        <p:nvSpPr>
          <p:cNvPr id="17" name="Market weights3"/>
          <p:cNvSpPr/>
          <p:nvPr/>
        </p:nvSpPr>
        <p:spPr>
          <a:xfrm>
            <a:off x="457200" y="438912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20" name="Text 18"/>
          <p:cNvSpPr txBox="1"/>
          <p:nvPr/>
        </p:nvSpPr>
        <p:spPr>
          <a:xfrm>
            <a:off x="651067" y="4381500"/>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Annual flow</a:t>
            </a:r>
          </a:p>
          <a:p>
            <a:pPr marL="0" indent="0">
              <a:spcAft>
                <a:spcPts val="200"/>
              </a:spcAft>
              <a:buNone/>
            </a:pPr>
            <a:r>
              <a:rPr lang="en-US" sz="1050">
                <a:solidFill>
                  <a:srgbClr val="6B655E"/>
                </a:solidFill>
              </a:rPr>
              <a:t>Placed on market per year, not stock in use. Excludes mattresses, worktops, shop and medical furniture.</a:t>
            </a:r>
            <a:endParaRPr lang="en-US" sz="1200"/>
          </a:p>
        </p:txBody>
      </p:sp>
      <p:sp>
        <p:nvSpPr>
          <p:cNvPr id="21" name="Text 19"/>
          <p:cNvSpPr txBox="1"/>
          <p:nvPr/>
        </p:nvSpPr>
        <p:spPr>
          <a:xfrm>
            <a:off x="6172200" y="1417320"/>
            <a:ext cx="5486400" cy="274320"/>
          </a:xfrm>
          <a:prstGeom prst="rect">
            <a:avLst/>
          </a:prstGeom>
          <a:noFill/>
          <a:ln/>
        </p:spPr>
        <p:txBody>
          <a:bodyPr wrap="square" lIns="0" tIns="0" rIns="0" bIns="0" rtlCol="0" anchor="t"/>
          <a:lstStyle/>
          <a:p>
            <a:pPr marL="0" indent="0">
              <a:buNone/>
            </a:pPr>
            <a:r>
              <a:rPr lang="en-US" sz="1100" b="1" kern="0" spc="100">
                <a:solidFill>
                  <a:schemeClr val="accent5"/>
                </a:solidFill>
              </a:rPr>
              <a:t>COMPOSITIONS</a:t>
            </a:r>
            <a:endParaRPr lang="en-US" sz="1100">
              <a:solidFill>
                <a:schemeClr val="accent5"/>
              </a:solidFill>
            </a:endParaRPr>
          </a:p>
        </p:txBody>
      </p:sp>
      <p:sp>
        <p:nvSpPr>
          <p:cNvPr id="22" name="Compositions0"/>
          <p:cNvSpPr/>
          <p:nvPr/>
        </p:nvSpPr>
        <p:spPr>
          <a:xfrm>
            <a:off x="6172200" y="178308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25" name="Text 23"/>
          <p:cNvSpPr txBox="1"/>
          <p:nvPr/>
        </p:nvSpPr>
        <p:spPr>
          <a:xfrm>
            <a:off x="6366067" y="1805940"/>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Example products, not a representative sample</a:t>
            </a:r>
            <a:endParaRPr lang="en-US" sz="1200"/>
          </a:p>
          <a:p>
            <a:pPr marL="0" indent="0">
              <a:spcAft>
                <a:spcPts val="200"/>
              </a:spcAft>
              <a:buNone/>
            </a:pPr>
            <a:r>
              <a:rPr lang="en-US" sz="1050">
                <a:solidFill>
                  <a:srgbClr val="6B655E"/>
                </a:solidFill>
              </a:rPr>
              <a:t>26 archetypes rest on 1–23 product EPDs each; 18 are engineering estimates (all beds, outdoor, budget office chairs).</a:t>
            </a:r>
            <a:endParaRPr lang="en-US" sz="1200"/>
          </a:p>
        </p:txBody>
      </p:sp>
      <p:sp>
        <p:nvSpPr>
          <p:cNvPr id="26" name="Compositions1"/>
          <p:cNvSpPr/>
          <p:nvPr/>
        </p:nvSpPr>
        <p:spPr>
          <a:xfrm>
            <a:off x="6172200" y="265176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29" name="Text 27"/>
          <p:cNvSpPr txBox="1"/>
          <p:nvPr/>
        </p:nvSpPr>
        <p:spPr>
          <a:xfrm>
            <a:off x="6366067" y="2697480"/>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EPDs are disproportionately contract furniture</a:t>
            </a:r>
            <a:endParaRPr lang="en-US" sz="1200"/>
          </a:p>
          <a:p>
            <a:pPr marL="0" indent="0">
              <a:spcAft>
                <a:spcPts val="200"/>
              </a:spcAft>
              <a:buNone/>
            </a:pPr>
            <a:r>
              <a:rPr lang="en-US" sz="1050">
                <a:solidFill>
                  <a:srgbClr val="6B655E"/>
                </a:solidFill>
              </a:rPr>
              <a:t>Nordic and office makers publish most EPDs; one manufacturer behind 19 of 23 wood-storage EPDs. Mass-market domestic is under-represented.</a:t>
            </a:r>
            <a:endParaRPr lang="en-US" sz="1200"/>
          </a:p>
        </p:txBody>
      </p:sp>
      <p:sp>
        <p:nvSpPr>
          <p:cNvPr id="30" name="Compositions2"/>
          <p:cNvSpPr/>
          <p:nvPr/>
        </p:nvSpPr>
        <p:spPr>
          <a:xfrm>
            <a:off x="6172200" y="352044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33" name="Text 31"/>
          <p:cNvSpPr txBox="1"/>
          <p:nvPr/>
        </p:nvSpPr>
        <p:spPr>
          <a:xfrm>
            <a:off x="6366067" y="3550566"/>
            <a:ext cx="4389120"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Coarse material classes</a:t>
            </a:r>
            <a:endParaRPr lang="en-US" sz="1200"/>
          </a:p>
          <a:p>
            <a:pPr marL="0" indent="0">
              <a:spcAft>
                <a:spcPts val="200"/>
              </a:spcAft>
              <a:buNone/>
            </a:pPr>
            <a:r>
              <a:rPr lang="en-US" sz="1050">
                <a:solidFill>
                  <a:srgbClr val="6B655E"/>
                </a:solidFill>
              </a:rPr>
              <a:t>Panel types and steel grades not split in EPDs; polymers known for only a third of plastics; some EPD sources give top-3 materials only.</a:t>
            </a:r>
            <a:endParaRPr lang="en-US" sz="1200"/>
          </a:p>
        </p:txBody>
      </p:sp>
      <p:sp>
        <p:nvSpPr>
          <p:cNvPr id="34" name="Compositions3"/>
          <p:cNvSpPr/>
          <p:nvPr/>
        </p:nvSpPr>
        <p:spPr>
          <a:xfrm>
            <a:off x="6172200" y="4389120"/>
            <a:ext cx="5532120" cy="777240"/>
          </a:xfrm>
          <a:prstGeom prst="roundRect">
            <a:avLst>
              <a:gd name="adj" fmla="val 9412"/>
            </a:avLst>
          </a:prstGeom>
          <a:solidFill>
            <a:srgbClr val="F3F1EE"/>
          </a:solidFill>
          <a:ln w="12700">
            <a:solidFill>
              <a:srgbClr val="F3F1EE"/>
            </a:solidFill>
            <a:prstDash val="solid"/>
          </a:ln>
        </p:spPr>
        <p:txBody>
          <a:bodyPr/>
          <a:lstStyle/>
          <a:p>
            <a:endParaRPr lang="de-DE"/>
          </a:p>
        </p:txBody>
      </p:sp>
      <p:sp>
        <p:nvSpPr>
          <p:cNvPr id="37" name="Text 35"/>
          <p:cNvSpPr txBox="1"/>
          <p:nvPr/>
        </p:nvSpPr>
        <p:spPr>
          <a:xfrm>
            <a:off x="6366067" y="4434840"/>
            <a:ext cx="5088742" cy="685800"/>
          </a:xfrm>
          <a:prstGeom prst="rect">
            <a:avLst/>
          </a:prstGeom>
          <a:noFill/>
          <a:ln/>
        </p:spPr>
        <p:txBody>
          <a:bodyPr wrap="square" lIns="762" tIns="762" rIns="762" bIns="762" rtlCol="0" anchor="ctr"/>
          <a:lstStyle/>
          <a:p>
            <a:pPr marL="0" indent="0">
              <a:spcAft>
                <a:spcPts val="200"/>
              </a:spcAft>
              <a:buNone/>
            </a:pPr>
            <a:r>
              <a:rPr lang="en-US" sz="1250" b="1">
                <a:solidFill>
                  <a:schemeClr val="tx1"/>
                </a:solidFill>
              </a:rPr>
              <a:t>Mass basis only</a:t>
            </a:r>
            <a:endParaRPr lang="en-US" sz="1200"/>
          </a:p>
          <a:p>
            <a:pPr marL="0" indent="0">
              <a:spcAft>
                <a:spcPts val="200"/>
              </a:spcAft>
              <a:buNone/>
            </a:pPr>
            <a:r>
              <a:rPr lang="en-US" sz="1050">
                <a:solidFill>
                  <a:srgbClr val="6B655E"/>
                </a:solidFill>
              </a:rPr>
              <a:t>Light materials (foam, textiles) look small by mass; no volume, counts or lifetimes.</a:t>
            </a:r>
            <a:endParaRPr lang="en-US" sz="1200"/>
          </a:p>
        </p:txBody>
      </p:sp>
      <p:sp>
        <p:nvSpPr>
          <p:cNvPr id="38" name="fitfor"/>
          <p:cNvSpPr/>
          <p:nvPr/>
        </p:nvSpPr>
        <p:spPr>
          <a:xfrm>
            <a:off x="457200" y="5349240"/>
            <a:ext cx="5532120" cy="914400"/>
          </a:xfrm>
          <a:prstGeom prst="roundRect">
            <a:avLst>
              <a:gd name="adj" fmla="val 8000"/>
            </a:avLst>
          </a:prstGeom>
          <a:solidFill>
            <a:srgbClr val="E7EFE9"/>
          </a:solidFill>
          <a:ln w="12700">
            <a:solidFill>
              <a:srgbClr val="E7EFE9"/>
            </a:solidFill>
            <a:prstDash val="solid"/>
          </a:ln>
        </p:spPr>
        <p:txBody>
          <a:bodyPr/>
          <a:lstStyle/>
          <a:p>
            <a:endParaRPr lang="de-DE"/>
          </a:p>
        </p:txBody>
      </p:sp>
      <p:sp>
        <p:nvSpPr>
          <p:cNvPr id="39" name="Text 37"/>
          <p:cNvSpPr txBox="1"/>
          <p:nvPr/>
        </p:nvSpPr>
        <p:spPr>
          <a:xfrm>
            <a:off x="594360" y="5394960"/>
            <a:ext cx="5303520" cy="822960"/>
          </a:xfrm>
          <a:prstGeom prst="rect">
            <a:avLst/>
          </a:prstGeom>
          <a:noFill/>
          <a:ln/>
        </p:spPr>
        <p:txBody>
          <a:bodyPr wrap="square" lIns="762" tIns="762" rIns="762" bIns="762" rtlCol="0" anchor="ctr"/>
          <a:lstStyle/>
          <a:p>
            <a:pPr marL="0" indent="0">
              <a:buNone/>
            </a:pPr>
            <a:r>
              <a:rPr lang="en-US" sz="1250" b="1">
                <a:solidFill>
                  <a:srgbClr val="2C5F2D"/>
                </a:solidFill>
              </a:rPr>
              <a:t>Supports us to determine</a:t>
            </a:r>
            <a:endParaRPr lang="en-US" sz="1200"/>
          </a:p>
          <a:p>
            <a:pPr marL="0" indent="0">
              <a:buNone/>
            </a:pPr>
            <a:r>
              <a:rPr lang="en-US" sz="1100">
                <a:solidFill>
                  <a:srgbClr val="26231F"/>
                </a:solidFill>
              </a:rPr>
              <a:t>EU material flows and demand · end-of-life tonnage · scaling per-kg LCA results · prioritising materials and categories</a:t>
            </a:r>
            <a:endParaRPr lang="en-US" sz="1200"/>
          </a:p>
        </p:txBody>
      </p:sp>
      <p:sp>
        <p:nvSpPr>
          <p:cNvPr id="40" name="notfor"/>
          <p:cNvSpPr/>
          <p:nvPr/>
        </p:nvSpPr>
        <p:spPr>
          <a:xfrm>
            <a:off x="6172200" y="5349240"/>
            <a:ext cx="5532120" cy="1234440"/>
          </a:xfrm>
          <a:prstGeom prst="roundRect">
            <a:avLst>
              <a:gd name="adj" fmla="val 8000"/>
            </a:avLst>
          </a:prstGeom>
          <a:solidFill>
            <a:srgbClr val="F6E7E1"/>
          </a:solidFill>
          <a:ln w="12700">
            <a:solidFill>
              <a:srgbClr val="F6E7E1"/>
            </a:solidFill>
            <a:prstDash val="solid"/>
          </a:ln>
        </p:spPr>
        <p:txBody>
          <a:bodyPr/>
          <a:lstStyle/>
          <a:p>
            <a:endParaRPr lang="de-DE"/>
          </a:p>
        </p:txBody>
      </p:sp>
      <p:sp>
        <p:nvSpPr>
          <p:cNvPr id="41" name="Text 39"/>
          <p:cNvSpPr txBox="1"/>
          <p:nvPr/>
        </p:nvSpPr>
        <p:spPr>
          <a:xfrm>
            <a:off x="6309360" y="5943600"/>
            <a:ext cx="5303520" cy="502920"/>
          </a:xfrm>
          <a:prstGeom prst="rect">
            <a:avLst/>
          </a:prstGeom>
          <a:noFill/>
          <a:ln/>
        </p:spPr>
        <p:txBody>
          <a:bodyPr wrap="square" lIns="762" tIns="762" rIns="762" bIns="762" rtlCol="0" anchor="ctr"/>
          <a:lstStyle/>
          <a:p>
            <a:pPr marL="0" indent="0">
              <a:buNone/>
            </a:pPr>
            <a:r>
              <a:rPr lang="en-US" sz="1250" b="1">
                <a:solidFill>
                  <a:srgbClr val="9A3B1E"/>
                </a:solidFill>
              </a:rPr>
              <a:t>Additional Data Needs to Improve:</a:t>
            </a:r>
          </a:p>
          <a:p>
            <a:pPr marL="0" indent="0">
              <a:buNone/>
            </a:pPr>
            <a:r>
              <a:rPr lang="en-US" sz="1250">
                <a:solidFill>
                  <a:srgbClr val="9A3B1E"/>
                </a:solidFill>
              </a:rPr>
              <a:t>Placed on market data by function if available in EPR (e.g. </a:t>
            </a:r>
            <a:r>
              <a:rPr lang="en-US" sz="1250" err="1">
                <a:solidFill>
                  <a:srgbClr val="9A3B1E"/>
                </a:solidFill>
              </a:rPr>
              <a:t>Ecomaison</a:t>
            </a:r>
            <a:r>
              <a:rPr lang="en-US" sz="1250">
                <a:solidFill>
                  <a:srgbClr val="9A3B1E"/>
                </a:solidFill>
              </a:rPr>
              <a:t>)</a:t>
            </a:r>
          </a:p>
          <a:p>
            <a:pPr marL="0" indent="0">
              <a:buNone/>
            </a:pPr>
            <a:r>
              <a:rPr lang="en-US" sz="1250">
                <a:solidFill>
                  <a:srgbClr val="9A3B1E"/>
                </a:solidFill>
              </a:rPr>
              <a:t>Beds EPDs or product data sheets</a:t>
            </a:r>
          </a:p>
          <a:p>
            <a:pPr marL="0" indent="0">
              <a:buNone/>
            </a:pPr>
            <a:r>
              <a:rPr lang="en-US" sz="1250">
                <a:solidFill>
                  <a:srgbClr val="9A3B1E"/>
                </a:solidFill>
              </a:rPr>
              <a:t>Mass market domestic and outdoor Furniture EPDs or material data sheets</a:t>
            </a:r>
          </a:p>
          <a:p>
            <a:pPr marL="0" indent="0">
              <a:buNone/>
            </a:pPr>
            <a:r>
              <a:rPr lang="en-US" sz="1250">
                <a:solidFill>
                  <a:srgbClr val="9A3B1E"/>
                </a:solidFill>
              </a:rPr>
              <a:t>Production Data by mass if available</a:t>
            </a:r>
          </a:p>
          <a:p>
            <a:pPr marL="0" indent="0">
              <a:buNone/>
            </a:pPr>
            <a:endParaRPr lang="en-US" sz="1250">
              <a:solidFill>
                <a:srgbClr val="9A3B1E"/>
              </a:solidFill>
            </a:endParaRPr>
          </a:p>
          <a:p>
            <a:pPr marL="0" indent="0">
              <a:buNone/>
            </a:pPr>
            <a:endParaRPr lang="en-US" sz="1250" b="1">
              <a:solidFill>
                <a:srgbClr val="9A3B1E"/>
              </a:solidFill>
            </a:endParaRPr>
          </a:p>
          <a:p>
            <a:pPr marL="0" indent="0">
              <a:buNone/>
            </a:pPr>
            <a:endParaRPr lang="en-US" sz="1250" b="1">
              <a:solidFill>
                <a:srgbClr val="9A3B1E"/>
              </a:solidFill>
            </a:endParaRPr>
          </a:p>
        </p:txBody>
      </p:sp>
      <p:sp>
        <p:nvSpPr>
          <p:cNvPr id="42" name="Slide Number Placeholder 0"/>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126</a:t>
            </a:fld>
            <a:endParaRPr lang="en-US"/>
          </a:p>
        </p:txBody>
      </p:sp>
      <p:sp>
        <p:nvSpPr>
          <p:cNvPr id="43" name="Rectangle 42">
            <a:extLst>
              <a:ext uri="{FF2B5EF4-FFF2-40B4-BE49-F238E27FC236}">
                <a16:creationId xmlns:a16="http://schemas.microsoft.com/office/drawing/2014/main" id="{CD51F24A-0D72-8ED3-4250-450A4D9F7544}"/>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D5FDB-A412-C532-1175-A217AF5CA482}"/>
              </a:ext>
            </a:extLst>
          </p:cNvPr>
          <p:cNvSpPr>
            <a:spLocks noGrp="1"/>
          </p:cNvSpPr>
          <p:nvPr>
            <p:ph type="title" idx="100"/>
          </p:nvPr>
        </p:nvSpPr>
        <p:spPr/>
        <p:txBody>
          <a:bodyPr/>
          <a:lstStyle/>
          <a:p>
            <a:r>
              <a:rPr lang="de-DE" err="1"/>
              <a:t>Comparison</a:t>
            </a:r>
            <a:r>
              <a:rPr lang="de-DE"/>
              <a:t> </a:t>
            </a:r>
            <a:r>
              <a:rPr lang="de-DE" err="1"/>
              <a:t>of</a:t>
            </a:r>
            <a:r>
              <a:rPr lang="de-DE"/>
              <a:t> </a:t>
            </a:r>
            <a:r>
              <a:rPr lang="de-DE" err="1"/>
              <a:t>results</a:t>
            </a:r>
            <a:r>
              <a:rPr lang="de-DE"/>
              <a:t> </a:t>
            </a:r>
            <a:r>
              <a:rPr lang="de-DE" err="1"/>
              <a:t>against</a:t>
            </a:r>
            <a:r>
              <a:rPr lang="de-DE"/>
              <a:t> </a:t>
            </a:r>
            <a:r>
              <a:rPr lang="de-DE" err="1"/>
              <a:t>other</a:t>
            </a:r>
            <a:r>
              <a:rPr lang="de-DE"/>
              <a:t> </a:t>
            </a:r>
            <a:r>
              <a:rPr lang="de-DE" err="1"/>
              <a:t>data</a:t>
            </a:r>
            <a:endParaRPr lang="de-DE"/>
          </a:p>
        </p:txBody>
      </p:sp>
      <p:sp>
        <p:nvSpPr>
          <p:cNvPr id="4" name="Text 0">
            <a:extLst>
              <a:ext uri="{FF2B5EF4-FFF2-40B4-BE49-F238E27FC236}">
                <a16:creationId xmlns:a16="http://schemas.microsoft.com/office/drawing/2014/main" id="{C59D7A34-3427-1842-5710-5E98F6FDFBF0}"/>
              </a:ext>
            </a:extLst>
          </p:cNvPr>
          <p:cNvSpPr>
            <a:spLocks noGrp="1"/>
          </p:cNvSpPr>
          <p:nvPr/>
        </p:nvSpPr>
        <p:spPr>
          <a:xfrm>
            <a:off x="426720" y="859536"/>
            <a:ext cx="11247120" cy="411480"/>
          </a:xfrm>
          <a:prstGeom prst="rect">
            <a:avLst/>
          </a:prstGeom>
          <a:noFill/>
          <a:ln/>
        </p:spPr>
        <p:txBody>
          <a:bodyPr wrap="square" lIns="0" tIns="0" rIns="0" bIns="0" rtlCol="0" anchor="t"/>
          <a:lstStyle>
            <a:lvl1pPr marL="0" indent="0" algn="l" defTabSz="914400" rtl="0" eaLnBrk="1" latinLnBrk="0" hangingPunct="1">
              <a:spcBef>
                <a:spcPct val="20000"/>
              </a:spcBef>
              <a:buFont typeface="Arial" pitchFamily="34" charset="0"/>
              <a:buNone/>
              <a:defRPr lang="en-US" sz="1400" kern="1200" dirty="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a:solidFill>
                  <a:schemeClr val="tx2"/>
                </a:solidFill>
              </a:rPr>
              <a:t>Tonnages agree with measured references; compositions agree for indoor furniture.</a:t>
            </a:r>
            <a:endParaRPr lang="en-US" sz="1400"/>
          </a:p>
        </p:txBody>
      </p:sp>
      <p:sp>
        <p:nvSpPr>
          <p:cNvPr id="5" name="Text 2">
            <a:extLst>
              <a:ext uri="{FF2B5EF4-FFF2-40B4-BE49-F238E27FC236}">
                <a16:creationId xmlns:a16="http://schemas.microsoft.com/office/drawing/2014/main" id="{FC6A7ED1-9E25-0D1B-185B-9EF1911C184F}"/>
              </a:ext>
            </a:extLst>
          </p:cNvPr>
          <p:cNvSpPr txBox="1"/>
          <p:nvPr/>
        </p:nvSpPr>
        <p:spPr>
          <a:xfrm>
            <a:off x="426720" y="1257300"/>
            <a:ext cx="640080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b="1" kern="0" spc="100">
                <a:solidFill>
                  <a:schemeClr val="accent5"/>
                </a:solidFill>
              </a:rPr>
              <a:t>TONNAGES</a:t>
            </a:r>
            <a:endParaRPr lang="en-US" sz="1100">
              <a:solidFill>
                <a:schemeClr val="accent5"/>
              </a:solidFill>
            </a:endParaRPr>
          </a:p>
        </p:txBody>
      </p:sp>
      <p:sp>
        <p:nvSpPr>
          <p:cNvPr id="6" name="check0">
            <a:extLst>
              <a:ext uri="{FF2B5EF4-FFF2-40B4-BE49-F238E27FC236}">
                <a16:creationId xmlns:a16="http://schemas.microsoft.com/office/drawing/2014/main" id="{179785D8-6F53-18E4-1AE2-EDB82B26C3C9}"/>
              </a:ext>
            </a:extLst>
          </p:cNvPr>
          <p:cNvSpPr/>
          <p:nvPr/>
        </p:nvSpPr>
        <p:spPr>
          <a:xfrm>
            <a:off x="457200" y="2318687"/>
            <a:ext cx="6400800" cy="667512"/>
          </a:xfrm>
          <a:prstGeom prst="roundRect">
            <a:avLst>
              <a:gd name="adj" fmla="val 10959"/>
            </a:avLst>
          </a:prstGeom>
          <a:solidFill>
            <a:srgbClr val="F3F1EE"/>
          </a:solidFill>
          <a:ln w="12700">
            <a:solidFill>
              <a:srgbClr val="F3F1EE"/>
            </a:solidFill>
            <a:prstDash val="solid"/>
          </a:ln>
        </p:spPr>
        <p:txBody>
          <a:bodyPr/>
          <a:lstStyle/>
          <a:p>
            <a:endParaRPr lang="de-DE"/>
          </a:p>
        </p:txBody>
      </p:sp>
      <p:sp>
        <p:nvSpPr>
          <p:cNvPr id="7" name="ratio0">
            <a:extLst>
              <a:ext uri="{FF2B5EF4-FFF2-40B4-BE49-F238E27FC236}">
                <a16:creationId xmlns:a16="http://schemas.microsoft.com/office/drawing/2014/main" id="{BA1BD117-C22C-05A8-794A-A037064AFD9E}"/>
              </a:ext>
            </a:extLst>
          </p:cNvPr>
          <p:cNvSpPr/>
          <p:nvPr/>
        </p:nvSpPr>
        <p:spPr>
          <a:xfrm>
            <a:off x="566928" y="2419271"/>
            <a:ext cx="1051560" cy="466344"/>
          </a:xfrm>
          <a:prstGeom prst="roundRect">
            <a:avLst>
              <a:gd name="adj" fmla="val 11765"/>
            </a:avLst>
          </a:prstGeom>
          <a:solidFill>
            <a:srgbClr val="2C7A4B"/>
          </a:solidFill>
          <a:ln/>
        </p:spPr>
        <p:txBody>
          <a:bodyPr/>
          <a:lstStyle/>
          <a:p>
            <a:endParaRPr lang="de-DE"/>
          </a:p>
        </p:txBody>
      </p:sp>
      <p:sp>
        <p:nvSpPr>
          <p:cNvPr id="8" name="Text 5">
            <a:extLst>
              <a:ext uri="{FF2B5EF4-FFF2-40B4-BE49-F238E27FC236}">
                <a16:creationId xmlns:a16="http://schemas.microsoft.com/office/drawing/2014/main" id="{B7B058CB-9A11-08E8-2096-1AE3C474BE17}"/>
              </a:ext>
            </a:extLst>
          </p:cNvPr>
          <p:cNvSpPr txBox="1"/>
          <p:nvPr/>
        </p:nvSpPr>
        <p:spPr>
          <a:xfrm>
            <a:off x="566928" y="2419271"/>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+4%</a:t>
            </a:r>
            <a:endParaRPr lang="en-US" sz="1600"/>
          </a:p>
        </p:txBody>
      </p:sp>
      <p:sp>
        <p:nvSpPr>
          <p:cNvPr id="9" name="Text 6">
            <a:extLst>
              <a:ext uri="{FF2B5EF4-FFF2-40B4-BE49-F238E27FC236}">
                <a16:creationId xmlns:a16="http://schemas.microsoft.com/office/drawing/2014/main" id="{D1F45583-41C5-796D-DBE4-B28CD03E42A9}"/>
              </a:ext>
            </a:extLst>
          </p:cNvPr>
          <p:cNvSpPr txBox="1"/>
          <p:nvPr/>
        </p:nvSpPr>
        <p:spPr>
          <a:xfrm>
            <a:off x="1737360" y="2346119"/>
            <a:ext cx="5029200" cy="612648"/>
          </a:xfrm>
          <a:prstGeom prst="rect">
            <a:avLst/>
          </a:prstGeom>
          <a:noFill/>
          <a:ln/>
        </p:spPr>
        <p:txBody>
          <a:bodyPr wrap="square" lIns="762" tIns="762" rIns="762" bIns="76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solidFill>
                  <a:schemeClr val="tx1"/>
                </a:solidFill>
              </a:rPr>
              <a:t>Metal furniture production (31091100)</a:t>
            </a:r>
            <a:endParaRPr lang="en-US" sz="1200"/>
          </a:p>
          <a:p>
            <a:pPr marL="0" indent="0">
              <a:buNone/>
            </a:pPr>
            <a:r>
              <a:rPr lang="en-US" sz="1050">
                <a:solidFill>
                  <a:srgbClr val="6B655E"/>
                </a:solidFill>
              </a:rPr>
              <a:t>Estimated 1.13 Mt vs 1.09 Mt reported by Prodcom in kg; method range 0.73–1.55 Mt</a:t>
            </a:r>
            <a:endParaRPr lang="en-US" sz="1200"/>
          </a:p>
        </p:txBody>
      </p:sp>
      <p:sp>
        <p:nvSpPr>
          <p:cNvPr id="10" name="check1">
            <a:extLst>
              <a:ext uri="{FF2B5EF4-FFF2-40B4-BE49-F238E27FC236}">
                <a16:creationId xmlns:a16="http://schemas.microsoft.com/office/drawing/2014/main" id="{CF94C3CB-22B0-6D59-A762-11A1D3B243C2}"/>
              </a:ext>
            </a:extLst>
          </p:cNvPr>
          <p:cNvSpPr/>
          <p:nvPr/>
        </p:nvSpPr>
        <p:spPr>
          <a:xfrm>
            <a:off x="457200" y="3077639"/>
            <a:ext cx="6400800" cy="667512"/>
          </a:xfrm>
          <a:prstGeom prst="roundRect">
            <a:avLst>
              <a:gd name="adj" fmla="val 10959"/>
            </a:avLst>
          </a:prstGeom>
          <a:solidFill>
            <a:srgbClr val="F3F1EE"/>
          </a:solidFill>
          <a:ln w="12700">
            <a:solidFill>
              <a:srgbClr val="F3F1EE"/>
            </a:solidFill>
            <a:prstDash val="solid"/>
          </a:ln>
        </p:spPr>
        <p:txBody>
          <a:bodyPr/>
          <a:lstStyle/>
          <a:p>
            <a:endParaRPr lang="de-DE"/>
          </a:p>
        </p:txBody>
      </p:sp>
      <p:sp>
        <p:nvSpPr>
          <p:cNvPr id="11" name="ratio1">
            <a:extLst>
              <a:ext uri="{FF2B5EF4-FFF2-40B4-BE49-F238E27FC236}">
                <a16:creationId xmlns:a16="http://schemas.microsoft.com/office/drawing/2014/main" id="{512EC8DD-24DC-47DE-F2AE-5690DC2FC5E3}"/>
              </a:ext>
            </a:extLst>
          </p:cNvPr>
          <p:cNvSpPr/>
          <p:nvPr/>
        </p:nvSpPr>
        <p:spPr>
          <a:xfrm>
            <a:off x="566928" y="3178223"/>
            <a:ext cx="1051560" cy="466344"/>
          </a:xfrm>
          <a:prstGeom prst="roundRect">
            <a:avLst>
              <a:gd name="adj" fmla="val 11765"/>
            </a:avLst>
          </a:prstGeom>
          <a:solidFill>
            <a:srgbClr val="2C7A4B"/>
          </a:solidFill>
          <a:ln/>
        </p:spPr>
        <p:txBody>
          <a:bodyPr/>
          <a:lstStyle/>
          <a:p>
            <a:endParaRPr lang="de-DE"/>
          </a:p>
        </p:txBody>
      </p:sp>
      <p:sp>
        <p:nvSpPr>
          <p:cNvPr id="12" name="Text 9">
            <a:extLst>
              <a:ext uri="{FF2B5EF4-FFF2-40B4-BE49-F238E27FC236}">
                <a16:creationId xmlns:a16="http://schemas.microsoft.com/office/drawing/2014/main" id="{37911F44-125A-1D3A-6D2E-49CEB6EE8146}"/>
              </a:ext>
            </a:extLst>
          </p:cNvPr>
          <p:cNvSpPr txBox="1"/>
          <p:nvPr/>
        </p:nvSpPr>
        <p:spPr>
          <a:xfrm>
            <a:off x="566928" y="3178223"/>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+4%</a:t>
            </a:r>
            <a:endParaRPr lang="en-US" sz="1600"/>
          </a:p>
        </p:txBody>
      </p:sp>
      <p:sp>
        <p:nvSpPr>
          <p:cNvPr id="13" name="Text 10">
            <a:extLst>
              <a:ext uri="{FF2B5EF4-FFF2-40B4-BE49-F238E27FC236}">
                <a16:creationId xmlns:a16="http://schemas.microsoft.com/office/drawing/2014/main" id="{06F48692-FC1E-0C73-A59B-11C9950FB662}"/>
              </a:ext>
            </a:extLst>
          </p:cNvPr>
          <p:cNvSpPr txBox="1"/>
          <p:nvPr/>
        </p:nvSpPr>
        <p:spPr>
          <a:xfrm>
            <a:off x="1737360" y="3105071"/>
            <a:ext cx="5029200" cy="612648"/>
          </a:xfrm>
          <a:prstGeom prst="rect">
            <a:avLst/>
          </a:prstGeom>
          <a:noFill/>
          <a:ln/>
        </p:spPr>
        <p:txBody>
          <a:bodyPr wrap="square" lIns="762" tIns="762" rIns="762" bIns="76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solidFill>
                  <a:schemeClr val="tx1"/>
                </a:solidFill>
              </a:rPr>
              <a:t>Kitchen units</a:t>
            </a:r>
            <a:endParaRPr lang="en-US" sz="1200"/>
          </a:p>
          <a:p>
            <a:pPr marL="0" indent="0">
              <a:buNone/>
            </a:pPr>
            <a:r>
              <a:rPr lang="en-US" sz="1050">
                <a:solidFill>
                  <a:srgbClr val="6B655E"/>
                </a:solidFill>
              </a:rPr>
              <a:t>4.3 Mt vs 4.1 Mt from French EPR data (ADEME 2023, 9.2 kg per capita) scaled to EU27</a:t>
            </a:r>
            <a:endParaRPr lang="en-US" sz="1200"/>
          </a:p>
        </p:txBody>
      </p:sp>
      <p:sp>
        <p:nvSpPr>
          <p:cNvPr id="18" name="check3">
            <a:extLst>
              <a:ext uri="{FF2B5EF4-FFF2-40B4-BE49-F238E27FC236}">
                <a16:creationId xmlns:a16="http://schemas.microsoft.com/office/drawing/2014/main" id="{168BF50A-7CD5-4BA5-9B88-D166CB6FC019}"/>
              </a:ext>
            </a:extLst>
          </p:cNvPr>
          <p:cNvSpPr/>
          <p:nvPr/>
        </p:nvSpPr>
        <p:spPr>
          <a:xfrm>
            <a:off x="457200" y="3897847"/>
            <a:ext cx="6400800" cy="667512"/>
          </a:xfrm>
          <a:prstGeom prst="roundRect">
            <a:avLst>
              <a:gd name="adj" fmla="val 10959"/>
            </a:avLst>
          </a:prstGeom>
          <a:solidFill>
            <a:srgbClr val="F3F1EE"/>
          </a:solidFill>
          <a:ln w="12700">
            <a:solidFill>
              <a:srgbClr val="F3F1EE"/>
            </a:solidFill>
            <a:prstDash val="solid"/>
          </a:ln>
        </p:spPr>
        <p:txBody>
          <a:bodyPr/>
          <a:lstStyle/>
          <a:p>
            <a:endParaRPr lang="de-DE"/>
          </a:p>
        </p:txBody>
      </p:sp>
      <p:sp>
        <p:nvSpPr>
          <p:cNvPr id="19" name="ratio3">
            <a:extLst>
              <a:ext uri="{FF2B5EF4-FFF2-40B4-BE49-F238E27FC236}">
                <a16:creationId xmlns:a16="http://schemas.microsoft.com/office/drawing/2014/main" id="{F1115A2E-2737-8120-20BA-730C6F38991B}"/>
              </a:ext>
            </a:extLst>
          </p:cNvPr>
          <p:cNvSpPr/>
          <p:nvPr/>
        </p:nvSpPr>
        <p:spPr>
          <a:xfrm>
            <a:off x="566928" y="3998431"/>
            <a:ext cx="1051560" cy="466344"/>
          </a:xfrm>
          <a:prstGeom prst="roundRect">
            <a:avLst>
              <a:gd name="adj" fmla="val 11765"/>
            </a:avLst>
          </a:prstGeom>
          <a:solidFill>
            <a:srgbClr val="C8A97E"/>
          </a:solidFill>
          <a:ln/>
        </p:spPr>
        <p:txBody>
          <a:bodyPr/>
          <a:lstStyle/>
          <a:p>
            <a:endParaRPr lang="de-DE"/>
          </a:p>
        </p:txBody>
      </p:sp>
      <p:sp>
        <p:nvSpPr>
          <p:cNvPr id="20" name="Text 17">
            <a:extLst>
              <a:ext uri="{FF2B5EF4-FFF2-40B4-BE49-F238E27FC236}">
                <a16:creationId xmlns:a16="http://schemas.microsoft.com/office/drawing/2014/main" id="{AB016FD8-50C1-1CE0-000D-597502D939EF}"/>
              </a:ext>
            </a:extLst>
          </p:cNvPr>
          <p:cNvSpPr txBox="1"/>
          <p:nvPr/>
        </p:nvSpPr>
        <p:spPr>
          <a:xfrm>
            <a:off x="566928" y="3998431"/>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67%</a:t>
            </a:r>
            <a:endParaRPr lang="en-US" sz="1600"/>
          </a:p>
        </p:txBody>
      </p:sp>
      <p:sp>
        <p:nvSpPr>
          <p:cNvPr id="21" name="Text 18">
            <a:extLst>
              <a:ext uri="{FF2B5EF4-FFF2-40B4-BE49-F238E27FC236}">
                <a16:creationId xmlns:a16="http://schemas.microsoft.com/office/drawing/2014/main" id="{49BC8D31-0617-693B-AB1B-9CE7B4B6F00D}"/>
              </a:ext>
            </a:extLst>
          </p:cNvPr>
          <p:cNvSpPr txBox="1"/>
          <p:nvPr/>
        </p:nvSpPr>
        <p:spPr>
          <a:xfrm>
            <a:off x="1737360" y="3925279"/>
            <a:ext cx="5029200" cy="612648"/>
          </a:xfrm>
          <a:prstGeom prst="rect">
            <a:avLst/>
          </a:prstGeom>
          <a:noFill/>
          <a:ln/>
        </p:spPr>
        <p:txBody>
          <a:bodyPr wrap="square" lIns="762" tIns="762" rIns="762" bIns="76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solidFill>
                  <a:schemeClr val="tx1"/>
                </a:solidFill>
              </a:rPr>
              <a:t>Panels in EU-made furniture</a:t>
            </a:r>
            <a:endParaRPr lang="en-US" sz="1200"/>
          </a:p>
          <a:p>
            <a:pPr marL="0" indent="0">
              <a:buNone/>
            </a:pPr>
            <a:r>
              <a:rPr lang="en-US" sz="1050">
                <a:solidFill>
                  <a:srgbClr val="6B655E"/>
                </a:solidFill>
              </a:rPr>
              <a:t>9.6 Mt vs 14.3 Mt implied by EPF panel statistics (high case 87%). EPF 'furniture' is broader, this comparison uses midpoint of panel board densities in Task 4, which may be in fact weighted differently by application</a:t>
            </a:r>
            <a:endParaRPr lang="en-US" sz="1200"/>
          </a:p>
        </p:txBody>
      </p:sp>
      <p:sp>
        <p:nvSpPr>
          <p:cNvPr id="22" name="check4">
            <a:extLst>
              <a:ext uri="{FF2B5EF4-FFF2-40B4-BE49-F238E27FC236}">
                <a16:creationId xmlns:a16="http://schemas.microsoft.com/office/drawing/2014/main" id="{35C05F78-94B7-B0C7-AED5-4FE6BDC20793}"/>
              </a:ext>
            </a:extLst>
          </p:cNvPr>
          <p:cNvSpPr/>
          <p:nvPr/>
        </p:nvSpPr>
        <p:spPr>
          <a:xfrm>
            <a:off x="457200" y="4690312"/>
            <a:ext cx="6400800" cy="667512"/>
          </a:xfrm>
          <a:prstGeom prst="roundRect">
            <a:avLst>
              <a:gd name="adj" fmla="val 10959"/>
            </a:avLst>
          </a:prstGeom>
          <a:solidFill>
            <a:srgbClr val="F3F1EE"/>
          </a:solidFill>
          <a:ln w="12700">
            <a:solidFill>
              <a:srgbClr val="F3F1EE"/>
            </a:solidFill>
            <a:prstDash val="solid"/>
          </a:ln>
        </p:spPr>
        <p:txBody>
          <a:bodyPr/>
          <a:lstStyle/>
          <a:p>
            <a:endParaRPr lang="de-DE"/>
          </a:p>
        </p:txBody>
      </p:sp>
      <p:sp>
        <p:nvSpPr>
          <p:cNvPr id="23" name="ratio4">
            <a:extLst>
              <a:ext uri="{FF2B5EF4-FFF2-40B4-BE49-F238E27FC236}">
                <a16:creationId xmlns:a16="http://schemas.microsoft.com/office/drawing/2014/main" id="{298CE9A7-9489-6F2C-DEA5-30766C462973}"/>
              </a:ext>
            </a:extLst>
          </p:cNvPr>
          <p:cNvSpPr/>
          <p:nvPr/>
        </p:nvSpPr>
        <p:spPr>
          <a:xfrm>
            <a:off x="566928" y="4790896"/>
            <a:ext cx="1051560" cy="466344"/>
          </a:xfrm>
          <a:prstGeom prst="roundRect">
            <a:avLst>
              <a:gd name="adj" fmla="val 11765"/>
            </a:avLst>
          </a:prstGeom>
          <a:solidFill>
            <a:srgbClr val="2C7A4B"/>
          </a:solidFill>
          <a:ln/>
        </p:spPr>
        <p:txBody>
          <a:bodyPr/>
          <a:lstStyle/>
          <a:p>
            <a:endParaRPr lang="de-DE"/>
          </a:p>
        </p:txBody>
      </p:sp>
      <p:sp>
        <p:nvSpPr>
          <p:cNvPr id="24" name="Text 21">
            <a:extLst>
              <a:ext uri="{FF2B5EF4-FFF2-40B4-BE49-F238E27FC236}">
                <a16:creationId xmlns:a16="http://schemas.microsoft.com/office/drawing/2014/main" id="{E8D632C8-6E61-FE97-8CBF-CC669A9361AF}"/>
              </a:ext>
            </a:extLst>
          </p:cNvPr>
          <p:cNvSpPr txBox="1"/>
          <p:nvPr/>
        </p:nvSpPr>
        <p:spPr>
          <a:xfrm>
            <a:off x="566928" y="4790896"/>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≈90%</a:t>
            </a:r>
            <a:endParaRPr lang="en-US" sz="1600"/>
          </a:p>
        </p:txBody>
      </p:sp>
      <p:sp>
        <p:nvSpPr>
          <p:cNvPr id="25" name="Text 22">
            <a:extLst>
              <a:ext uri="{FF2B5EF4-FFF2-40B4-BE49-F238E27FC236}">
                <a16:creationId xmlns:a16="http://schemas.microsoft.com/office/drawing/2014/main" id="{FEAE362E-1784-4EED-6BDF-B6C9EA167D7A}"/>
              </a:ext>
            </a:extLst>
          </p:cNvPr>
          <p:cNvSpPr txBox="1"/>
          <p:nvPr/>
        </p:nvSpPr>
        <p:spPr>
          <a:xfrm>
            <a:off x="1737360" y="4717744"/>
            <a:ext cx="5029200" cy="612648"/>
          </a:xfrm>
          <a:prstGeom prst="rect">
            <a:avLst/>
          </a:prstGeom>
          <a:noFill/>
          <a:ln/>
        </p:spPr>
        <p:txBody>
          <a:bodyPr wrap="square" lIns="762" tIns="762" rIns="762" bIns="76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solidFill>
                  <a:schemeClr val="tx1"/>
                </a:solidFill>
              </a:rPr>
              <a:t>Total in-scope furniture</a:t>
            </a:r>
            <a:endParaRPr lang="en-US" sz="1200"/>
          </a:p>
          <a:p>
            <a:pPr marL="0" indent="0">
              <a:buNone/>
            </a:pPr>
            <a:r>
              <a:rPr lang="en-US" sz="1050">
                <a:solidFill>
                  <a:srgbClr val="6B655E"/>
                </a:solidFill>
              </a:rPr>
              <a:t>17.9 Mt vs ≈20 Mt French EPR data scaled to EU27 (incl. mattresses and textiles)</a:t>
            </a:r>
            <a:endParaRPr lang="en-US" sz="1200"/>
          </a:p>
        </p:txBody>
      </p:sp>
      <p:sp>
        <p:nvSpPr>
          <p:cNvPr id="26" name="check5">
            <a:extLst>
              <a:ext uri="{FF2B5EF4-FFF2-40B4-BE49-F238E27FC236}">
                <a16:creationId xmlns:a16="http://schemas.microsoft.com/office/drawing/2014/main" id="{81A4CDA4-B86B-C4CA-1AE2-9C1E169B1200}"/>
              </a:ext>
            </a:extLst>
          </p:cNvPr>
          <p:cNvSpPr/>
          <p:nvPr/>
        </p:nvSpPr>
        <p:spPr>
          <a:xfrm>
            <a:off x="457200" y="5449264"/>
            <a:ext cx="6400800" cy="667512"/>
          </a:xfrm>
          <a:prstGeom prst="roundRect">
            <a:avLst>
              <a:gd name="adj" fmla="val 10959"/>
            </a:avLst>
          </a:prstGeom>
          <a:solidFill>
            <a:srgbClr val="F3F1EE"/>
          </a:solidFill>
          <a:ln w="12700">
            <a:solidFill>
              <a:srgbClr val="F3F1EE"/>
            </a:solidFill>
            <a:prstDash val="solid"/>
          </a:ln>
        </p:spPr>
        <p:txBody>
          <a:bodyPr/>
          <a:lstStyle/>
          <a:p>
            <a:endParaRPr lang="de-DE"/>
          </a:p>
        </p:txBody>
      </p:sp>
      <p:sp>
        <p:nvSpPr>
          <p:cNvPr id="27" name="ratio5">
            <a:extLst>
              <a:ext uri="{FF2B5EF4-FFF2-40B4-BE49-F238E27FC236}">
                <a16:creationId xmlns:a16="http://schemas.microsoft.com/office/drawing/2014/main" id="{CA441FDB-C07A-43F0-4CB9-773AE00F069B}"/>
              </a:ext>
            </a:extLst>
          </p:cNvPr>
          <p:cNvSpPr/>
          <p:nvPr/>
        </p:nvSpPr>
        <p:spPr>
          <a:xfrm>
            <a:off x="566928" y="5549848"/>
            <a:ext cx="1051560" cy="466344"/>
          </a:xfrm>
          <a:prstGeom prst="roundRect">
            <a:avLst>
              <a:gd name="adj" fmla="val 11765"/>
            </a:avLst>
          </a:prstGeom>
          <a:solidFill>
            <a:srgbClr val="B4472B"/>
          </a:solidFill>
          <a:ln/>
        </p:spPr>
        <p:txBody>
          <a:bodyPr/>
          <a:lstStyle/>
          <a:p>
            <a:endParaRPr lang="de-DE"/>
          </a:p>
        </p:txBody>
      </p:sp>
      <p:sp>
        <p:nvSpPr>
          <p:cNvPr id="28" name="Text 25">
            <a:extLst>
              <a:ext uri="{FF2B5EF4-FFF2-40B4-BE49-F238E27FC236}">
                <a16:creationId xmlns:a16="http://schemas.microsoft.com/office/drawing/2014/main" id="{7373E351-8CA1-9DBF-1D88-296ADA6E9E98}"/>
              </a:ext>
            </a:extLst>
          </p:cNvPr>
          <p:cNvSpPr txBox="1"/>
          <p:nvPr/>
        </p:nvSpPr>
        <p:spPr>
          <a:xfrm>
            <a:off x="566928" y="5549848"/>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170%</a:t>
            </a:r>
            <a:endParaRPr lang="en-US" sz="1600"/>
          </a:p>
        </p:txBody>
      </p:sp>
      <p:sp>
        <p:nvSpPr>
          <p:cNvPr id="29" name="Text 26">
            <a:extLst>
              <a:ext uri="{FF2B5EF4-FFF2-40B4-BE49-F238E27FC236}">
                <a16:creationId xmlns:a16="http://schemas.microsoft.com/office/drawing/2014/main" id="{343B03F4-B21A-4BE7-7BB4-2C808B9E733A}"/>
              </a:ext>
            </a:extLst>
          </p:cNvPr>
          <p:cNvSpPr txBox="1"/>
          <p:nvPr/>
        </p:nvSpPr>
        <p:spPr>
          <a:xfrm>
            <a:off x="1737360" y="5476696"/>
            <a:ext cx="5029200" cy="612648"/>
          </a:xfrm>
          <a:prstGeom prst="rect">
            <a:avLst/>
          </a:prstGeom>
          <a:noFill/>
          <a:ln/>
        </p:spPr>
        <p:txBody>
          <a:bodyPr wrap="square" lIns="762" tIns="762" rIns="762" bIns="76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solidFill>
                  <a:schemeClr val="tx1"/>
                </a:solidFill>
              </a:rPr>
              <a:t>Total vs EEB/Eunomia (2017)</a:t>
            </a:r>
            <a:endParaRPr lang="en-US" sz="1200"/>
          </a:p>
          <a:p>
            <a:pPr marL="0" indent="0">
              <a:buNone/>
            </a:pPr>
            <a:r>
              <a:rPr lang="en-US" sz="1050">
                <a:solidFill>
                  <a:srgbClr val="6B655E"/>
                </a:solidFill>
              </a:rPr>
              <a:t>17.9 Mt vs ≈10.5 Mt: older top-down estimate, not built from trade masses</a:t>
            </a:r>
            <a:endParaRPr lang="en-US" sz="1200"/>
          </a:p>
        </p:txBody>
      </p:sp>
      <p:sp>
        <p:nvSpPr>
          <p:cNvPr id="30" name="Text 27">
            <a:extLst>
              <a:ext uri="{FF2B5EF4-FFF2-40B4-BE49-F238E27FC236}">
                <a16:creationId xmlns:a16="http://schemas.microsoft.com/office/drawing/2014/main" id="{23B8447B-F135-3C81-64E3-826DCB300EDE}"/>
              </a:ext>
            </a:extLst>
          </p:cNvPr>
          <p:cNvSpPr txBox="1"/>
          <p:nvPr/>
        </p:nvSpPr>
        <p:spPr>
          <a:xfrm>
            <a:off x="7193280" y="1257300"/>
            <a:ext cx="457200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b="1" kern="0" spc="100">
                <a:solidFill>
                  <a:schemeClr val="accent5"/>
                </a:solidFill>
              </a:rPr>
              <a:t>COMPOSITIONS</a:t>
            </a:r>
            <a:endParaRPr lang="en-US" sz="1100">
              <a:solidFill>
                <a:schemeClr val="accent5"/>
              </a:solidFill>
            </a:endParaRPr>
          </a:p>
        </p:txBody>
      </p:sp>
      <p:pic>
        <p:nvPicPr>
          <p:cNvPr id="31" name="table">
            <a:extLst>
              <a:ext uri="{FF2B5EF4-FFF2-40B4-BE49-F238E27FC236}">
                <a16:creationId xmlns:a16="http://schemas.microsoft.com/office/drawing/2014/main" id="{CA2726D0-AE34-2195-EC91-67389B7FD7EA}"/>
              </a:ext>
            </a:extLst>
          </p:cNvPr>
          <p:cNvPicPr>
            <a:picLocks noChangeAspect="1"/>
          </p:cNvPicPr>
          <p:nvPr/>
        </p:nvPicPr>
        <p:blipFill>
          <a:blip r:embed="rId2"/>
          <a:stretch>
            <a:fillRect/>
          </a:stretch>
        </p:blipFill>
        <p:spPr>
          <a:xfrm>
            <a:off x="7223760" y="2029968"/>
            <a:ext cx="4480560" cy="1399032"/>
          </a:xfrm>
          <a:prstGeom prst="rect">
            <a:avLst/>
          </a:prstGeom>
        </p:spPr>
      </p:pic>
      <p:graphicFrame>
        <p:nvGraphicFramePr>
          <p:cNvPr id="36" name="Table 35">
            <a:extLst>
              <a:ext uri="{FF2B5EF4-FFF2-40B4-BE49-F238E27FC236}">
                <a16:creationId xmlns:a16="http://schemas.microsoft.com/office/drawing/2014/main" id="{018DBDA5-643D-F5D2-B1F4-A29EEB17DCF4}"/>
              </a:ext>
            </a:extLst>
          </p:cNvPr>
          <p:cNvGraphicFramePr>
            <a:graphicFrameLocks noGrp="1"/>
          </p:cNvGraphicFramePr>
          <p:nvPr>
            <p:extLst>
              <p:ext uri="{D42A27DB-BD31-4B8C-83A1-F6EECF244321}">
                <p14:modId xmlns:p14="http://schemas.microsoft.com/office/powerpoint/2010/main" val="1107075287"/>
              </p:ext>
            </p:extLst>
          </p:nvPr>
        </p:nvGraphicFramePr>
        <p:xfrm>
          <a:off x="7290935" y="3775229"/>
          <a:ext cx="4051299" cy="1600200"/>
        </p:xfrm>
        <a:graphic>
          <a:graphicData uri="http://schemas.openxmlformats.org/drawingml/2006/table">
            <a:tbl>
              <a:tblPr/>
              <a:tblGrid>
                <a:gridCol w="2373585">
                  <a:extLst>
                    <a:ext uri="{9D8B030D-6E8A-4147-A177-3AD203B41FA5}">
                      <a16:colId xmlns:a16="http://schemas.microsoft.com/office/drawing/2014/main" val="1018413546"/>
                    </a:ext>
                  </a:extLst>
                </a:gridCol>
                <a:gridCol w="838857">
                  <a:extLst>
                    <a:ext uri="{9D8B030D-6E8A-4147-A177-3AD203B41FA5}">
                      <a16:colId xmlns:a16="http://schemas.microsoft.com/office/drawing/2014/main" val="234476612"/>
                    </a:ext>
                  </a:extLst>
                </a:gridCol>
                <a:gridCol w="838857">
                  <a:extLst>
                    <a:ext uri="{9D8B030D-6E8A-4147-A177-3AD203B41FA5}">
                      <a16:colId xmlns:a16="http://schemas.microsoft.com/office/drawing/2014/main" val="56793418"/>
                    </a:ext>
                  </a:extLst>
                </a:gridCol>
              </a:tblGrid>
              <a:tr h="184150">
                <a:tc gridSpan="3">
                  <a:txBody>
                    <a:bodyPr/>
                    <a:lstStyle/>
                    <a:p>
                      <a:pPr algn="l" fontAlgn="b">
                        <a:buNone/>
                      </a:pPr>
                      <a:r>
                        <a:rPr lang="de-DE" sz="1000" b="1" i="0" u="none" strike="noStrike">
                          <a:solidFill>
                            <a:srgbClr val="000000"/>
                          </a:solidFill>
                          <a:effectLst/>
                          <a:latin typeface="Arial" panose="020B0604020202020204" pitchFamily="34" charset="0"/>
                        </a:rPr>
                        <a:t>France 2023, placed on market by majority material (ADEME 2024, Fig. 4), % of tonnage</a:t>
                      </a:r>
                    </a:p>
                  </a:txBody>
                  <a:tcPr marL="6350" marR="6350" marT="6350" marB="0" anchor="b">
                    <a:lnL>
                      <a:noFill/>
                    </a:lnL>
                    <a:lnR>
                      <a:noFill/>
                    </a:lnR>
                    <a:lnT>
                      <a:noFill/>
                    </a:lnT>
                    <a:lnB>
                      <a:noFill/>
                    </a:lnB>
                    <a:no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021430904"/>
                  </a:ext>
                </a:extLst>
              </a:tr>
              <a:tr h="184150">
                <a:tc>
                  <a:txBody>
                    <a:bodyPr/>
                    <a:lstStyle/>
                    <a:p>
                      <a:pPr algn="l" fontAlgn="b">
                        <a:buNone/>
                      </a:pPr>
                      <a:r>
                        <a:rPr lang="de-DE" sz="1000" b="0" i="0" u="none" strike="noStrike">
                          <a:solidFill>
                            <a:srgbClr val="000000"/>
                          </a:solidFill>
                          <a:effectLst/>
                          <a:latin typeface="Arial" panose="020B0604020202020204" pitchFamily="34" charset="0"/>
                        </a:rPr>
                        <a:t>Wood</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60,2%</a:t>
                      </a:r>
                    </a:p>
                  </a:txBody>
                  <a:tcPr marL="6350" marR="6350" marT="6350" marB="0" anchor="b">
                    <a:lnL>
                      <a:noFill/>
                    </a:lnL>
                    <a:lnR>
                      <a:noFill/>
                    </a:lnR>
                    <a:lnT>
                      <a:noFill/>
                    </a:lnT>
                    <a:lnB>
                      <a:noFill/>
                    </a:lnB>
                    <a:noFill/>
                  </a:tcPr>
                </a:tc>
                <a:extLst>
                  <a:ext uri="{0D108BD9-81ED-4DB2-BD59-A6C34878D82A}">
                    <a16:rowId xmlns:a16="http://schemas.microsoft.com/office/drawing/2014/main" val="2079160712"/>
                  </a:ext>
                </a:extLst>
              </a:tr>
              <a:tr h="184150">
                <a:tc>
                  <a:txBody>
                    <a:bodyPr/>
                    <a:lstStyle/>
                    <a:p>
                      <a:pPr algn="l" fontAlgn="b">
                        <a:buNone/>
                      </a:pPr>
                      <a:r>
                        <a:rPr lang="de-DE" sz="1000" b="0" i="0" u="none" strike="noStrike">
                          <a:solidFill>
                            <a:srgbClr val="000000"/>
                          </a:solidFill>
                          <a:effectLst/>
                          <a:latin typeface="Arial" panose="020B0604020202020204" pitchFamily="34" charset="0"/>
                        </a:rPr>
                        <a:t>Metal</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12,3%</a:t>
                      </a:r>
                    </a:p>
                  </a:txBody>
                  <a:tcPr marL="6350" marR="6350" marT="6350" marB="0" anchor="b">
                    <a:lnL>
                      <a:noFill/>
                    </a:lnL>
                    <a:lnR>
                      <a:noFill/>
                    </a:lnR>
                    <a:lnT>
                      <a:noFill/>
                    </a:lnT>
                    <a:lnB>
                      <a:noFill/>
                    </a:lnB>
                    <a:noFill/>
                  </a:tcPr>
                </a:tc>
                <a:extLst>
                  <a:ext uri="{0D108BD9-81ED-4DB2-BD59-A6C34878D82A}">
                    <a16:rowId xmlns:a16="http://schemas.microsoft.com/office/drawing/2014/main" val="355583623"/>
                  </a:ext>
                </a:extLst>
              </a:tr>
              <a:tr h="184150">
                <a:tc>
                  <a:txBody>
                    <a:bodyPr/>
                    <a:lstStyle/>
                    <a:p>
                      <a:pPr algn="l" fontAlgn="b">
                        <a:buNone/>
                      </a:pPr>
                      <a:r>
                        <a:rPr lang="de-DE" sz="1000" b="0" i="0" u="none" strike="noStrike">
                          <a:solidFill>
                            <a:srgbClr val="000000"/>
                          </a:solidFill>
                          <a:effectLst/>
                          <a:latin typeface="Arial" panose="020B0604020202020204" pitchFamily="34" charset="0"/>
                        </a:rPr>
                        <a:t>Upholstered (rembourrés)</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10,2%</a:t>
                      </a:r>
                    </a:p>
                  </a:txBody>
                  <a:tcPr marL="6350" marR="6350" marT="6350" marB="0" anchor="b">
                    <a:lnL>
                      <a:noFill/>
                    </a:lnL>
                    <a:lnR>
                      <a:noFill/>
                    </a:lnR>
                    <a:lnT>
                      <a:noFill/>
                    </a:lnT>
                    <a:lnB>
                      <a:noFill/>
                    </a:lnB>
                    <a:noFill/>
                  </a:tcPr>
                </a:tc>
                <a:extLst>
                  <a:ext uri="{0D108BD9-81ED-4DB2-BD59-A6C34878D82A}">
                    <a16:rowId xmlns:a16="http://schemas.microsoft.com/office/drawing/2014/main" val="212129388"/>
                  </a:ext>
                </a:extLst>
              </a:tr>
              <a:tr h="184150">
                <a:tc>
                  <a:txBody>
                    <a:bodyPr/>
                    <a:lstStyle/>
                    <a:p>
                      <a:pPr algn="l" fontAlgn="b">
                        <a:buNone/>
                      </a:pPr>
                      <a:r>
                        <a:rPr lang="de-DE" sz="1000" b="0" i="0" u="none" strike="noStrike">
                          <a:solidFill>
                            <a:srgbClr val="000000"/>
                          </a:solidFill>
                          <a:effectLst/>
                          <a:latin typeface="Arial" panose="020B0604020202020204" pitchFamily="34" charset="0"/>
                        </a:rPr>
                        <a:t>Mattresses</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2,8%</a:t>
                      </a:r>
                    </a:p>
                  </a:txBody>
                  <a:tcPr marL="6350" marR="6350" marT="6350" marB="0" anchor="b">
                    <a:lnL>
                      <a:noFill/>
                    </a:lnL>
                    <a:lnR>
                      <a:noFill/>
                    </a:lnR>
                    <a:lnT>
                      <a:noFill/>
                    </a:lnT>
                    <a:lnB>
                      <a:noFill/>
                    </a:lnB>
                    <a:noFill/>
                  </a:tcPr>
                </a:tc>
                <a:extLst>
                  <a:ext uri="{0D108BD9-81ED-4DB2-BD59-A6C34878D82A}">
                    <a16:rowId xmlns:a16="http://schemas.microsoft.com/office/drawing/2014/main" val="847008561"/>
                  </a:ext>
                </a:extLst>
              </a:tr>
              <a:tr h="184150">
                <a:tc>
                  <a:txBody>
                    <a:bodyPr/>
                    <a:lstStyle/>
                    <a:p>
                      <a:pPr algn="l" fontAlgn="b">
                        <a:buNone/>
                      </a:pPr>
                      <a:r>
                        <a:rPr lang="de-DE" sz="1000" b="0" i="0" u="none" strike="noStrike">
                          <a:solidFill>
                            <a:srgbClr val="000000"/>
                          </a:solidFill>
                          <a:effectLst/>
                          <a:latin typeface="Arial" panose="020B0604020202020204" pitchFamily="34" charset="0"/>
                        </a:rPr>
                        <a:t>Plastic</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3,6%</a:t>
                      </a:r>
                    </a:p>
                  </a:txBody>
                  <a:tcPr marL="6350" marR="6350" marT="6350" marB="0" anchor="b">
                    <a:lnL>
                      <a:noFill/>
                    </a:lnL>
                    <a:lnR>
                      <a:noFill/>
                    </a:lnR>
                    <a:lnT>
                      <a:noFill/>
                    </a:lnT>
                    <a:lnB>
                      <a:noFill/>
                    </a:lnB>
                    <a:noFill/>
                  </a:tcPr>
                </a:tc>
                <a:extLst>
                  <a:ext uri="{0D108BD9-81ED-4DB2-BD59-A6C34878D82A}">
                    <a16:rowId xmlns:a16="http://schemas.microsoft.com/office/drawing/2014/main" val="3100308115"/>
                  </a:ext>
                </a:extLst>
              </a:tr>
              <a:tr h="184150">
                <a:tc>
                  <a:txBody>
                    <a:bodyPr/>
                    <a:lstStyle/>
                    <a:p>
                      <a:pPr algn="l" fontAlgn="b">
                        <a:buNone/>
                      </a:pPr>
                      <a:r>
                        <a:rPr lang="de-DE" sz="1000" b="0" i="0" u="none" strike="noStrike">
                          <a:solidFill>
                            <a:srgbClr val="000000"/>
                          </a:solidFill>
                          <a:effectLst/>
                          <a:latin typeface="Arial" panose="020B0604020202020204" pitchFamily="34" charset="0"/>
                        </a:rPr>
                        <a:t>Textiles</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1,5%</a:t>
                      </a:r>
                    </a:p>
                  </a:txBody>
                  <a:tcPr marL="6350" marR="6350" marT="6350" marB="0" anchor="b">
                    <a:lnL>
                      <a:noFill/>
                    </a:lnL>
                    <a:lnR>
                      <a:noFill/>
                    </a:lnR>
                    <a:lnT>
                      <a:noFill/>
                    </a:lnT>
                    <a:lnB>
                      <a:noFill/>
                    </a:lnB>
                    <a:noFill/>
                  </a:tcPr>
                </a:tc>
                <a:extLst>
                  <a:ext uri="{0D108BD9-81ED-4DB2-BD59-A6C34878D82A}">
                    <a16:rowId xmlns:a16="http://schemas.microsoft.com/office/drawing/2014/main" val="3604768144"/>
                  </a:ext>
                </a:extLst>
              </a:tr>
              <a:tr h="184150">
                <a:tc>
                  <a:txBody>
                    <a:bodyPr/>
                    <a:lstStyle/>
                    <a:p>
                      <a:pPr algn="l" fontAlgn="b">
                        <a:buNone/>
                      </a:pPr>
                      <a:r>
                        <a:rPr lang="de-DE" sz="1000" b="0" i="0" u="none" strike="noStrike">
                          <a:solidFill>
                            <a:srgbClr val="000000"/>
                          </a:solidFill>
                          <a:effectLst/>
                          <a:latin typeface="Arial" panose="020B0604020202020204" pitchFamily="34" charset="0"/>
                        </a:rPr>
                        <a:t>Other (inert, glass, wicker...)</a:t>
                      </a:r>
                    </a:p>
                  </a:txBody>
                  <a:tcPr marL="6350" marR="6350" marT="6350" marB="0" anchor="b">
                    <a:lnL>
                      <a:noFill/>
                    </a:lnL>
                    <a:lnR>
                      <a:noFill/>
                    </a:lnR>
                    <a:lnT>
                      <a:noFill/>
                    </a:lnT>
                    <a:lnB>
                      <a:noFill/>
                    </a:lnB>
                    <a:noFill/>
                  </a:tcPr>
                </a:tc>
                <a:tc>
                  <a:txBody>
                    <a:bodyPr/>
                    <a:lstStyle/>
                    <a:p>
                      <a:pPr algn="l" fontAlgn="b">
                        <a:buNone/>
                      </a:pPr>
                      <a:endParaRPr lang="de-DE"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de-DE" sz="1000" b="0" i="0" u="none" strike="noStrike">
                          <a:solidFill>
                            <a:schemeClr val="tx1"/>
                          </a:solidFill>
                          <a:effectLst/>
                          <a:latin typeface="Arial" panose="020B0604020202020204" pitchFamily="34" charset="0"/>
                        </a:rPr>
                        <a:t>9,4%</a:t>
                      </a:r>
                    </a:p>
                  </a:txBody>
                  <a:tcPr marL="6350" marR="6350" marT="6350" marB="0" anchor="b">
                    <a:lnL>
                      <a:noFill/>
                    </a:lnL>
                    <a:lnR>
                      <a:noFill/>
                    </a:lnR>
                    <a:lnT>
                      <a:noFill/>
                    </a:lnT>
                    <a:lnB>
                      <a:noFill/>
                    </a:lnB>
                    <a:noFill/>
                  </a:tcPr>
                </a:tc>
                <a:extLst>
                  <a:ext uri="{0D108BD9-81ED-4DB2-BD59-A6C34878D82A}">
                    <a16:rowId xmlns:a16="http://schemas.microsoft.com/office/drawing/2014/main" val="2034635652"/>
                  </a:ext>
                </a:extLst>
              </a:tr>
            </a:tbl>
          </a:graphicData>
        </a:graphic>
      </p:graphicFrame>
      <p:graphicFrame>
        <p:nvGraphicFramePr>
          <p:cNvPr id="37" name="Table 36">
            <a:extLst>
              <a:ext uri="{FF2B5EF4-FFF2-40B4-BE49-F238E27FC236}">
                <a16:creationId xmlns:a16="http://schemas.microsoft.com/office/drawing/2014/main" id="{991BE3D0-29E0-F7FF-774B-21EEFF9A1E0A}"/>
              </a:ext>
            </a:extLst>
          </p:cNvPr>
          <p:cNvGraphicFramePr>
            <a:graphicFrameLocks noGrp="1"/>
          </p:cNvGraphicFramePr>
          <p:nvPr>
            <p:extLst>
              <p:ext uri="{D42A27DB-BD31-4B8C-83A1-F6EECF244321}">
                <p14:modId xmlns:p14="http://schemas.microsoft.com/office/powerpoint/2010/main" val="1033566808"/>
              </p:ext>
            </p:extLst>
          </p:nvPr>
        </p:nvGraphicFramePr>
        <p:xfrm>
          <a:off x="7223760" y="1680054"/>
          <a:ext cx="4367787" cy="311150"/>
        </p:xfrm>
        <a:graphic>
          <a:graphicData uri="http://schemas.openxmlformats.org/drawingml/2006/table">
            <a:tbl>
              <a:tblPr/>
              <a:tblGrid>
                <a:gridCol w="4367787">
                  <a:extLst>
                    <a:ext uri="{9D8B030D-6E8A-4147-A177-3AD203B41FA5}">
                      <a16:colId xmlns:a16="http://schemas.microsoft.com/office/drawing/2014/main" val="2001275440"/>
                    </a:ext>
                  </a:extLst>
                </a:gridCol>
              </a:tblGrid>
              <a:tr h="184150">
                <a:tc>
                  <a:txBody>
                    <a:bodyPr/>
                    <a:lstStyle/>
                    <a:p>
                      <a:pPr algn="l" fontAlgn="b">
                        <a:buNone/>
                      </a:pPr>
                      <a:r>
                        <a:rPr lang="de-DE" sz="1000" b="1" i="0" u="none" strike="noStrike">
                          <a:solidFill>
                            <a:srgbClr val="000000"/>
                          </a:solidFill>
                          <a:effectLst/>
                          <a:latin typeface="Arial" panose="020B0604020202020204" pitchFamily="34" charset="0"/>
                        </a:rPr>
                        <a:t>JRC103217 Table 14, </a:t>
                      </a:r>
                      <a:r>
                        <a:rPr lang="de-DE" sz="1000" b="1" i="0" u="none" strike="noStrike" err="1">
                          <a:solidFill>
                            <a:srgbClr val="000000"/>
                          </a:solidFill>
                          <a:effectLst/>
                          <a:latin typeface="Arial" panose="020B0604020202020204" pitchFamily="34" charset="0"/>
                        </a:rPr>
                        <a:t>stakeholder</a:t>
                      </a:r>
                      <a:r>
                        <a:rPr lang="de-DE" sz="1000" b="1" i="0" u="none" strike="noStrike">
                          <a:solidFill>
                            <a:srgbClr val="000000"/>
                          </a:solidFill>
                          <a:effectLst/>
                          <a:latin typeface="Arial" panose="020B0604020202020204" pitchFamily="34" charset="0"/>
                        </a:rPr>
                        <a:t> </a:t>
                      </a:r>
                      <a:r>
                        <a:rPr lang="de-DE" sz="1000" b="1" i="0" u="none" strike="noStrike" err="1">
                          <a:solidFill>
                            <a:srgbClr val="000000"/>
                          </a:solidFill>
                          <a:effectLst/>
                          <a:latin typeface="Arial" panose="020B0604020202020204" pitchFamily="34" charset="0"/>
                        </a:rPr>
                        <a:t>questionnaire</a:t>
                      </a:r>
                      <a:r>
                        <a:rPr lang="de-DE" sz="1000" b="1" i="0" u="none" strike="noStrike">
                          <a:solidFill>
                            <a:srgbClr val="000000"/>
                          </a:solidFill>
                          <a:effectLst/>
                          <a:latin typeface="Arial" panose="020B0604020202020204" pitchFamily="34" charset="0"/>
                        </a:rPr>
                        <a:t> </a:t>
                      </a:r>
                      <a:r>
                        <a:rPr lang="de-DE" sz="1000" b="1" i="0" u="none" strike="noStrike" err="1">
                          <a:solidFill>
                            <a:srgbClr val="000000"/>
                          </a:solidFill>
                          <a:effectLst/>
                          <a:latin typeface="Arial" panose="020B0604020202020204" pitchFamily="34" charset="0"/>
                        </a:rPr>
                        <a:t>averages</a:t>
                      </a:r>
                      <a:r>
                        <a:rPr lang="de-DE" sz="1000" b="1" i="0" u="none" strike="noStrike">
                          <a:solidFill>
                            <a:srgbClr val="000000"/>
                          </a:solidFill>
                          <a:effectLst/>
                          <a:latin typeface="Arial" panose="020B0604020202020204" pitchFamily="34" charset="0"/>
                        </a:rPr>
                        <a:t> (% </a:t>
                      </a:r>
                      <a:r>
                        <a:rPr lang="de-DE" sz="1000" b="1" i="0" u="none" strike="noStrike" err="1">
                          <a:solidFill>
                            <a:srgbClr val="000000"/>
                          </a:solidFill>
                          <a:effectLst/>
                          <a:latin typeface="Arial" panose="020B0604020202020204" pitchFamily="34" charset="0"/>
                        </a:rPr>
                        <a:t>by</a:t>
                      </a:r>
                      <a:r>
                        <a:rPr lang="de-DE" sz="1000" b="1" i="0" u="none" strike="noStrike">
                          <a:solidFill>
                            <a:srgbClr val="000000"/>
                          </a:solidFill>
                          <a:effectLst/>
                          <a:latin typeface="Arial" panose="020B0604020202020204" pitchFamily="34" charset="0"/>
                        </a:rPr>
                        <a:t> </a:t>
                      </a:r>
                      <a:r>
                        <a:rPr lang="de-DE" sz="1000" b="1" i="0" u="none" strike="noStrike" err="1">
                          <a:solidFill>
                            <a:srgbClr val="000000"/>
                          </a:solidFill>
                          <a:effectLst/>
                          <a:latin typeface="Arial" panose="020B0604020202020204" pitchFamily="34" charset="0"/>
                        </a:rPr>
                        <a:t>weight</a:t>
                      </a:r>
                      <a:r>
                        <a:rPr lang="de-DE" sz="1000" b="1" i="0" u="none" strike="noStrike">
                          <a:solidFill>
                            <a:srgbClr val="000000"/>
                          </a:solidFill>
                          <a:effectLst/>
                          <a:latin typeface="Arial" panose="020B0604020202020204" pitchFamily="34" charset="0"/>
                        </a:rPr>
                        <a:t>): </a:t>
                      </a:r>
                      <a:r>
                        <a:rPr lang="de-DE" sz="1000" b="1" i="0" u="none" strike="noStrike" err="1">
                          <a:solidFill>
                            <a:srgbClr val="000000"/>
                          </a:solidFill>
                          <a:effectLst/>
                          <a:latin typeface="Arial" panose="020B0604020202020204" pitchFamily="34" charset="0"/>
                        </a:rPr>
                        <a:t>wood</a:t>
                      </a:r>
                      <a:r>
                        <a:rPr lang="de-DE" sz="1000" b="1" i="0" u="none" strike="noStrike">
                          <a:solidFill>
                            <a:srgbClr val="000000"/>
                          </a:solidFill>
                          <a:effectLst/>
                          <a:latin typeface="Arial" panose="020B0604020202020204" pitchFamily="34" charset="0"/>
                        </a:rPr>
                        <a:t> / </a:t>
                      </a:r>
                      <a:r>
                        <a:rPr lang="de-DE" sz="1000" b="1" i="0" u="none" strike="noStrike" err="1">
                          <a:solidFill>
                            <a:srgbClr val="000000"/>
                          </a:solidFill>
                          <a:effectLst/>
                          <a:latin typeface="Arial" panose="020B0604020202020204" pitchFamily="34" charset="0"/>
                        </a:rPr>
                        <a:t>metal</a:t>
                      </a:r>
                      <a:r>
                        <a:rPr lang="de-DE" sz="1000" b="1" i="0" u="none" strike="noStrike">
                          <a:solidFill>
                            <a:srgbClr val="000000"/>
                          </a:solidFill>
                          <a:effectLst/>
                          <a:latin typeface="Arial" panose="020B0604020202020204" pitchFamily="34" charset="0"/>
                        </a:rPr>
                        <a:t> / </a:t>
                      </a:r>
                      <a:r>
                        <a:rPr lang="de-DE" sz="1000" b="1" i="0" u="none" strike="noStrike" err="1">
                          <a:solidFill>
                            <a:srgbClr val="000000"/>
                          </a:solidFill>
                          <a:effectLst/>
                          <a:latin typeface="Arial" panose="020B0604020202020204" pitchFamily="34" charset="0"/>
                        </a:rPr>
                        <a:t>plastic</a:t>
                      </a:r>
                      <a:r>
                        <a:rPr lang="de-DE" sz="1000" b="1" i="0" u="none" strike="noStrike">
                          <a:solidFill>
                            <a:srgbClr val="000000"/>
                          </a:solidFill>
                          <a:effectLst/>
                          <a:latin typeface="Arial" panose="020B0604020202020204" pitchFamily="34" charset="0"/>
                        </a:rPr>
                        <a:t> / </a:t>
                      </a:r>
                      <a:r>
                        <a:rPr lang="de-DE" sz="1000" b="1" i="0" u="none" strike="noStrike" err="1">
                          <a:solidFill>
                            <a:srgbClr val="000000"/>
                          </a:solidFill>
                          <a:effectLst/>
                          <a:latin typeface="Arial" panose="020B0604020202020204" pitchFamily="34" charset="0"/>
                        </a:rPr>
                        <a:t>other</a:t>
                      </a:r>
                      <a:endParaRPr lang="de-DE" sz="1000" b="1" i="0" u="none" strike="noStrike">
                        <a:solidFill>
                          <a:srgbClr val="000000"/>
                        </a:solidFill>
                        <a:effectLst/>
                        <a:latin typeface="Arial" panose="020B060402020202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822316561"/>
                  </a:ext>
                </a:extLst>
              </a:tr>
            </a:tbl>
          </a:graphicData>
        </a:graphic>
      </p:graphicFrame>
      <p:graphicFrame>
        <p:nvGraphicFramePr>
          <p:cNvPr id="38" name="Table 37">
            <a:extLst>
              <a:ext uri="{FF2B5EF4-FFF2-40B4-BE49-F238E27FC236}">
                <a16:creationId xmlns:a16="http://schemas.microsoft.com/office/drawing/2014/main" id="{A16CAC82-EA21-C11D-6E52-FB5FAB4F2070}"/>
              </a:ext>
            </a:extLst>
          </p:cNvPr>
          <p:cNvGraphicFramePr>
            <a:graphicFrameLocks noGrp="1"/>
          </p:cNvGraphicFramePr>
          <p:nvPr>
            <p:extLst>
              <p:ext uri="{D42A27DB-BD31-4B8C-83A1-F6EECF244321}">
                <p14:modId xmlns:p14="http://schemas.microsoft.com/office/powerpoint/2010/main" val="3934112391"/>
              </p:ext>
            </p:extLst>
          </p:nvPr>
        </p:nvGraphicFramePr>
        <p:xfrm>
          <a:off x="7290935" y="5476696"/>
          <a:ext cx="3492500" cy="184150"/>
        </p:xfrm>
        <a:graphic>
          <a:graphicData uri="http://schemas.openxmlformats.org/drawingml/2006/table">
            <a:tbl>
              <a:tblPr/>
              <a:tblGrid>
                <a:gridCol w="3492500">
                  <a:extLst>
                    <a:ext uri="{9D8B030D-6E8A-4147-A177-3AD203B41FA5}">
                      <a16:colId xmlns:a16="http://schemas.microsoft.com/office/drawing/2014/main" val="2403757802"/>
                    </a:ext>
                  </a:extLst>
                </a:gridCol>
              </a:tblGrid>
              <a:tr h="184150">
                <a:tc>
                  <a:txBody>
                    <a:bodyPr/>
                    <a:lstStyle/>
                    <a:p>
                      <a:pPr algn="l" fontAlgn="b">
                        <a:buNone/>
                      </a:pPr>
                      <a:r>
                        <a:rPr lang="de-DE" sz="1000" b="0" i="0" u="none" strike="noStrike">
                          <a:solidFill>
                            <a:srgbClr val="000000"/>
                          </a:solidFill>
                          <a:effectLst/>
                          <a:latin typeface="Arial" panose="020B0604020202020204" pitchFamily="34" charset="0"/>
                        </a:rPr>
                        <a:t>Houdus C., ADEME (2024)</a:t>
                      </a:r>
                    </a:p>
                  </a:txBody>
                  <a:tcPr marL="6350" marR="6350" marT="6350" marB="0" anchor="b">
                    <a:lnL>
                      <a:noFill/>
                    </a:lnL>
                    <a:lnR>
                      <a:noFill/>
                    </a:lnR>
                    <a:lnT>
                      <a:noFill/>
                    </a:lnT>
                    <a:lnB>
                      <a:noFill/>
                    </a:lnB>
                    <a:noFill/>
                  </a:tcPr>
                </a:tc>
                <a:extLst>
                  <a:ext uri="{0D108BD9-81ED-4DB2-BD59-A6C34878D82A}">
                    <a16:rowId xmlns:a16="http://schemas.microsoft.com/office/drawing/2014/main" val="2445646440"/>
                  </a:ext>
                </a:extLst>
              </a:tr>
            </a:tbl>
          </a:graphicData>
        </a:graphic>
      </p:graphicFrame>
      <p:graphicFrame>
        <p:nvGraphicFramePr>
          <p:cNvPr id="39" name="Table 38">
            <a:extLst>
              <a:ext uri="{FF2B5EF4-FFF2-40B4-BE49-F238E27FC236}">
                <a16:creationId xmlns:a16="http://schemas.microsoft.com/office/drawing/2014/main" id="{A639767A-68DD-BF8C-C2FB-567075881650}"/>
              </a:ext>
            </a:extLst>
          </p:cNvPr>
          <p:cNvGraphicFramePr>
            <a:graphicFrameLocks noGrp="1"/>
          </p:cNvGraphicFramePr>
          <p:nvPr>
            <p:extLst>
              <p:ext uri="{D42A27DB-BD31-4B8C-83A1-F6EECF244321}">
                <p14:modId xmlns:p14="http://schemas.microsoft.com/office/powerpoint/2010/main" val="2514093022"/>
              </p:ext>
            </p:extLst>
          </p:nvPr>
        </p:nvGraphicFramePr>
        <p:xfrm>
          <a:off x="7290935" y="5660846"/>
          <a:ext cx="4141470" cy="615950"/>
        </p:xfrm>
        <a:graphic>
          <a:graphicData uri="http://schemas.openxmlformats.org/drawingml/2006/table">
            <a:tbl>
              <a:tblPr/>
              <a:tblGrid>
                <a:gridCol w="4141470">
                  <a:extLst>
                    <a:ext uri="{9D8B030D-6E8A-4147-A177-3AD203B41FA5}">
                      <a16:colId xmlns:a16="http://schemas.microsoft.com/office/drawing/2014/main" val="2886007330"/>
                    </a:ext>
                  </a:extLst>
                </a:gridCol>
              </a:tblGrid>
              <a:tr h="184150">
                <a:tc>
                  <a:txBody>
                    <a:bodyPr/>
                    <a:lstStyle/>
                    <a:p>
                      <a:pPr algn="l" fontAlgn="b">
                        <a:buNone/>
                      </a:pPr>
                      <a:r>
                        <a:rPr lang="de-DE" sz="1000" b="0" i="0" u="none" strike="noStrike" err="1">
                          <a:solidFill>
                            <a:srgbClr val="000000"/>
                          </a:solidFill>
                          <a:effectLst/>
                          <a:latin typeface="Arial" panose="020B0604020202020204" pitchFamily="34" charset="0"/>
                        </a:rPr>
                        <a:t>Filière</a:t>
                      </a:r>
                      <a:r>
                        <a:rPr lang="de-DE" sz="1000" b="0" i="0" u="none" strike="noStrike">
                          <a:solidFill>
                            <a:srgbClr val="000000"/>
                          </a:solidFill>
                          <a:effectLst/>
                          <a:latin typeface="Arial" panose="020B0604020202020204" pitchFamily="34" charset="0"/>
                        </a:rPr>
                        <a:t> des </a:t>
                      </a:r>
                      <a:r>
                        <a:rPr lang="de-DE" sz="1000" b="0" i="0" u="none" strike="noStrike" err="1">
                          <a:solidFill>
                            <a:srgbClr val="000000"/>
                          </a:solidFill>
                          <a:effectLst/>
                          <a:latin typeface="Arial" panose="020B0604020202020204" pitchFamily="34" charset="0"/>
                        </a:rPr>
                        <a:t>éléments</a:t>
                      </a:r>
                      <a:r>
                        <a:rPr lang="de-DE" sz="1000" b="0" i="0" u="none" strike="noStrike">
                          <a:solidFill>
                            <a:srgbClr val="000000"/>
                          </a:solidFill>
                          <a:effectLst/>
                          <a:latin typeface="Arial" panose="020B0604020202020204" pitchFamily="34" charset="0"/>
                        </a:rPr>
                        <a:t> </a:t>
                      </a:r>
                      <a:r>
                        <a:rPr lang="de-DE" sz="1000" b="0" i="0" u="none" strike="noStrike" err="1">
                          <a:solidFill>
                            <a:srgbClr val="000000"/>
                          </a:solidFill>
                          <a:effectLst/>
                          <a:latin typeface="Arial" panose="020B0604020202020204" pitchFamily="34" charset="0"/>
                        </a:rPr>
                        <a:t>d'ameublement</a:t>
                      </a:r>
                      <a:r>
                        <a:rPr lang="de-DE" sz="1000" b="0" i="0" u="none" strike="noStrike">
                          <a:solidFill>
                            <a:srgbClr val="000000"/>
                          </a:solidFill>
                          <a:effectLst/>
                          <a:latin typeface="Arial" panose="020B0604020202020204" pitchFamily="34" charset="0"/>
                        </a:rPr>
                        <a:t> - Données 2023. Bilan </a:t>
                      </a:r>
                      <a:r>
                        <a:rPr lang="de-DE" sz="1000" b="0" i="0" u="none" strike="noStrike" err="1">
                          <a:solidFill>
                            <a:srgbClr val="000000"/>
                          </a:solidFill>
                          <a:effectLst/>
                          <a:latin typeface="Arial" panose="020B0604020202020204" pitchFamily="34" charset="0"/>
                        </a:rPr>
                        <a:t>annuel</a:t>
                      </a:r>
                      <a:r>
                        <a:rPr lang="de-DE" sz="1000" b="0" i="0" u="none" strike="noStrike">
                          <a:solidFill>
                            <a:srgbClr val="000000"/>
                          </a:solidFill>
                          <a:effectLst/>
                          <a:latin typeface="Arial" panose="020B0604020202020204" pitchFamily="34" charset="0"/>
                        </a:rPr>
                        <a:t>. FR </a:t>
                      </a:r>
                      <a:r>
                        <a:rPr lang="de-DE" sz="1000" b="0" i="0" u="none" strike="noStrike" err="1">
                          <a:solidFill>
                            <a:srgbClr val="000000"/>
                          </a:solidFill>
                          <a:effectLst/>
                          <a:latin typeface="Arial" panose="020B0604020202020204" pitchFamily="34" charset="0"/>
                        </a:rPr>
                        <a:t>placed</a:t>
                      </a:r>
                      <a:r>
                        <a:rPr lang="de-DE" sz="1000" b="0" i="0" u="none" strike="noStrike">
                          <a:solidFill>
                            <a:srgbClr val="000000"/>
                          </a:solidFill>
                          <a:effectLst/>
                          <a:latin typeface="Arial" panose="020B0604020202020204" pitchFamily="34" charset="0"/>
                        </a:rPr>
                        <a:t> on </a:t>
                      </a:r>
                      <a:r>
                        <a:rPr lang="de-DE" sz="1000" b="0" i="0" u="none" strike="noStrike" err="1">
                          <a:solidFill>
                            <a:srgbClr val="000000"/>
                          </a:solidFill>
                          <a:effectLst/>
                          <a:latin typeface="Arial" panose="020B0604020202020204" pitchFamily="34" charset="0"/>
                        </a:rPr>
                        <a:t>market</a:t>
                      </a:r>
                      <a:r>
                        <a:rPr lang="de-DE" sz="1000" b="0" i="0" u="none" strike="noStrike">
                          <a:solidFill>
                            <a:srgbClr val="000000"/>
                          </a:solidFill>
                          <a:effectLst/>
                          <a:latin typeface="Arial" panose="020B0604020202020204" pitchFamily="34" charset="0"/>
                        </a:rPr>
                        <a:t> 3,057,110 t / 568 m </a:t>
                      </a:r>
                      <a:r>
                        <a:rPr lang="de-DE" sz="1000" b="0" i="0" u="none" strike="noStrike" err="1">
                          <a:solidFill>
                            <a:srgbClr val="000000"/>
                          </a:solidFill>
                          <a:effectLst/>
                          <a:latin typeface="Arial" panose="020B0604020202020204" pitchFamily="34" charset="0"/>
                        </a:rPr>
                        <a:t>items</a:t>
                      </a:r>
                      <a:r>
                        <a:rPr lang="de-DE" sz="1000" b="0" i="0" u="none" strike="noStrike">
                          <a:solidFill>
                            <a:srgbClr val="000000"/>
                          </a:solidFill>
                          <a:effectLst/>
                          <a:latin typeface="Arial" panose="020B0604020202020204" pitchFamily="34" charset="0"/>
                        </a:rPr>
                        <a:t>; </a:t>
                      </a:r>
                      <a:r>
                        <a:rPr lang="de-DE" sz="1000" b="0" i="0" u="none" strike="noStrike" err="1">
                          <a:solidFill>
                            <a:srgbClr val="000000"/>
                          </a:solidFill>
                          <a:effectLst/>
                          <a:latin typeface="Arial" panose="020B0604020202020204" pitchFamily="34" charset="0"/>
                        </a:rPr>
                        <a:t>majority</a:t>
                      </a:r>
                      <a:r>
                        <a:rPr lang="de-DE" sz="1000" b="0" i="0" u="none" strike="noStrike">
                          <a:solidFill>
                            <a:srgbClr val="000000"/>
                          </a:solidFill>
                          <a:effectLst/>
                          <a:latin typeface="Arial" panose="020B0604020202020204" pitchFamily="34" charset="0"/>
                        </a:rPr>
                        <a:t>-material </a:t>
                      </a:r>
                      <a:r>
                        <a:rPr lang="de-DE" sz="1000" b="0" i="0" u="none" strike="noStrike" err="1">
                          <a:solidFill>
                            <a:srgbClr val="000000"/>
                          </a:solidFill>
                          <a:effectLst/>
                          <a:latin typeface="Arial" panose="020B0604020202020204" pitchFamily="34" charset="0"/>
                        </a:rPr>
                        <a:t>split</a:t>
                      </a:r>
                      <a:r>
                        <a:rPr lang="de-DE" sz="1000" b="0" i="0" u="none" strike="noStrike">
                          <a:solidFill>
                            <a:srgbClr val="000000"/>
                          </a:solidFill>
                          <a:effectLst/>
                          <a:latin typeface="Arial" panose="020B0604020202020204" pitchFamily="34" charset="0"/>
                        </a:rPr>
                        <a:t> (Fig. 4); </a:t>
                      </a:r>
                      <a:r>
                        <a:rPr lang="de-DE" sz="1000" b="0" i="0" u="none" strike="noStrike" err="1">
                          <a:solidFill>
                            <a:srgbClr val="000000"/>
                          </a:solidFill>
                          <a:effectLst/>
                          <a:latin typeface="Arial" panose="020B0604020202020204" pitchFamily="34" charset="0"/>
                        </a:rPr>
                        <a:t>tonnage</a:t>
                      </a:r>
                      <a:r>
                        <a:rPr lang="de-DE" sz="1000" b="0" i="0" u="none" strike="noStrike">
                          <a:solidFill>
                            <a:srgbClr val="000000"/>
                          </a:solidFill>
                          <a:effectLst/>
                          <a:latin typeface="Arial" panose="020B0604020202020204" pitchFamily="34" charset="0"/>
                        </a:rPr>
                        <a:t> </a:t>
                      </a:r>
                      <a:r>
                        <a:rPr lang="de-DE" sz="1000" b="0" i="0" u="none" strike="noStrike" err="1">
                          <a:solidFill>
                            <a:srgbClr val="000000"/>
                          </a:solidFill>
                          <a:effectLst/>
                          <a:latin typeface="Arial" panose="020B0604020202020204" pitchFamily="34" charset="0"/>
                        </a:rPr>
                        <a:t>by</a:t>
                      </a:r>
                      <a:r>
                        <a:rPr lang="de-DE" sz="1000" b="0" i="0" u="none" strike="noStrike">
                          <a:solidFill>
                            <a:srgbClr val="000000"/>
                          </a:solidFill>
                          <a:effectLst/>
                          <a:latin typeface="Arial" panose="020B0604020202020204" pitchFamily="34" charset="0"/>
                        </a:rPr>
                        <a:t> </a:t>
                      </a:r>
                      <a:r>
                        <a:rPr lang="de-DE" sz="1000" b="0" i="0" u="none" strike="noStrike" err="1">
                          <a:solidFill>
                            <a:srgbClr val="000000"/>
                          </a:solidFill>
                          <a:effectLst/>
                          <a:latin typeface="Arial" panose="020B0604020202020204" pitchFamily="34" charset="0"/>
                        </a:rPr>
                        <a:t>regulatory</a:t>
                      </a:r>
                      <a:r>
                        <a:rPr lang="de-DE" sz="1000" b="0" i="0" u="none" strike="noStrike">
                          <a:solidFill>
                            <a:srgbClr val="000000"/>
                          </a:solidFill>
                          <a:effectLst/>
                          <a:latin typeface="Arial" panose="020B0604020202020204" pitchFamily="34" charset="0"/>
                        </a:rPr>
                        <a:t> </a:t>
                      </a:r>
                      <a:r>
                        <a:rPr lang="de-DE" sz="1000" b="0" i="0" u="none" strike="noStrike" err="1">
                          <a:solidFill>
                            <a:srgbClr val="000000"/>
                          </a:solidFill>
                          <a:effectLst/>
                          <a:latin typeface="Arial" panose="020B0604020202020204" pitchFamily="34" charset="0"/>
                        </a:rPr>
                        <a:t>category</a:t>
                      </a:r>
                      <a:r>
                        <a:rPr lang="de-DE" sz="1000" b="0" i="0" u="none" strike="noStrike">
                          <a:solidFill>
                            <a:srgbClr val="000000"/>
                          </a:solidFill>
                          <a:effectLst/>
                          <a:latin typeface="Arial" panose="020B0604020202020204" pitchFamily="34" charset="0"/>
                        </a:rPr>
                        <a:t> CAT01-12 (Fig. 3). https://librairie.ademe.fr/</a:t>
                      </a:r>
                    </a:p>
                  </a:txBody>
                  <a:tcPr marL="6350" marR="6350" marT="6350" marB="0" anchor="b">
                    <a:lnL>
                      <a:noFill/>
                    </a:lnL>
                    <a:lnR>
                      <a:noFill/>
                    </a:lnR>
                    <a:lnT>
                      <a:noFill/>
                    </a:lnT>
                    <a:lnB>
                      <a:noFill/>
                    </a:lnB>
                    <a:noFill/>
                  </a:tcPr>
                </a:tc>
                <a:extLst>
                  <a:ext uri="{0D108BD9-81ED-4DB2-BD59-A6C34878D82A}">
                    <a16:rowId xmlns:a16="http://schemas.microsoft.com/office/drawing/2014/main" val="2463965054"/>
                  </a:ext>
                </a:extLst>
              </a:tr>
            </a:tbl>
          </a:graphicData>
        </a:graphic>
      </p:graphicFrame>
      <p:sp>
        <p:nvSpPr>
          <p:cNvPr id="41" name="check0">
            <a:extLst>
              <a:ext uri="{FF2B5EF4-FFF2-40B4-BE49-F238E27FC236}">
                <a16:creationId xmlns:a16="http://schemas.microsoft.com/office/drawing/2014/main" id="{27446F3A-DBF2-D16C-9A86-7DA6C53C4F47}"/>
              </a:ext>
            </a:extLst>
          </p:cNvPr>
          <p:cNvSpPr/>
          <p:nvPr/>
        </p:nvSpPr>
        <p:spPr>
          <a:xfrm>
            <a:off x="487680" y="1518525"/>
            <a:ext cx="6400800" cy="667512"/>
          </a:xfrm>
          <a:prstGeom prst="roundRect">
            <a:avLst>
              <a:gd name="adj" fmla="val 10959"/>
            </a:avLst>
          </a:prstGeom>
          <a:solidFill>
            <a:srgbClr val="F3F1EE"/>
          </a:solidFill>
          <a:ln w="12700">
            <a:solidFill>
              <a:srgbClr val="F3F1EE"/>
            </a:solidFill>
            <a:prstDash val="solid"/>
          </a:ln>
        </p:spPr>
        <p:txBody>
          <a:bodyPr/>
          <a:lstStyle/>
          <a:p>
            <a:endParaRPr lang="de-DE"/>
          </a:p>
        </p:txBody>
      </p:sp>
      <p:sp>
        <p:nvSpPr>
          <p:cNvPr id="42" name="Text 6">
            <a:extLst>
              <a:ext uri="{FF2B5EF4-FFF2-40B4-BE49-F238E27FC236}">
                <a16:creationId xmlns:a16="http://schemas.microsoft.com/office/drawing/2014/main" id="{0BCC6A1D-5474-097A-808B-A65D34E91214}"/>
              </a:ext>
            </a:extLst>
          </p:cNvPr>
          <p:cNvSpPr txBox="1"/>
          <p:nvPr/>
        </p:nvSpPr>
        <p:spPr>
          <a:xfrm>
            <a:off x="1737360" y="1514273"/>
            <a:ext cx="5029200" cy="612648"/>
          </a:xfrm>
          <a:prstGeom prst="rect">
            <a:avLst/>
          </a:prstGeom>
          <a:noFill/>
          <a:ln/>
        </p:spPr>
        <p:txBody>
          <a:bodyPr wrap="square" lIns="762" tIns="762" rIns="762" bIns="76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solidFill>
                  <a:schemeClr val="tx1"/>
                </a:solidFill>
              </a:rPr>
              <a:t>Furniture put on market based on French data</a:t>
            </a:r>
            <a:endParaRPr lang="en-US" sz="1200"/>
          </a:p>
          <a:p>
            <a:pPr marL="0" indent="0">
              <a:buNone/>
            </a:pPr>
            <a:r>
              <a:rPr lang="en-US" sz="1050">
                <a:solidFill>
                  <a:srgbClr val="6B655E"/>
                </a:solidFill>
              </a:rPr>
              <a:t>45 kg per person in France, scaled to EU population including mattresses and textiles (Our estimate: 17.9 Mt excluding mattresses and textiles)</a:t>
            </a:r>
            <a:endParaRPr lang="en-US" sz="1200"/>
          </a:p>
        </p:txBody>
      </p:sp>
      <p:sp>
        <p:nvSpPr>
          <p:cNvPr id="43" name="Text 5">
            <a:extLst>
              <a:ext uri="{FF2B5EF4-FFF2-40B4-BE49-F238E27FC236}">
                <a16:creationId xmlns:a16="http://schemas.microsoft.com/office/drawing/2014/main" id="{7B3132B5-3535-85BE-EF3C-FAC79EFD90D2}"/>
              </a:ext>
            </a:extLst>
          </p:cNvPr>
          <p:cNvSpPr txBox="1"/>
          <p:nvPr/>
        </p:nvSpPr>
        <p:spPr>
          <a:xfrm>
            <a:off x="518160" y="1577681"/>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20 Mt</a:t>
            </a:r>
            <a:endParaRPr lang="en-US" sz="1600"/>
          </a:p>
        </p:txBody>
      </p:sp>
      <p:sp>
        <p:nvSpPr>
          <p:cNvPr id="45" name="ratio0">
            <a:extLst>
              <a:ext uri="{FF2B5EF4-FFF2-40B4-BE49-F238E27FC236}">
                <a16:creationId xmlns:a16="http://schemas.microsoft.com/office/drawing/2014/main" id="{0877B768-E819-32F8-83EA-AE929D17139D}"/>
              </a:ext>
            </a:extLst>
          </p:cNvPr>
          <p:cNvSpPr/>
          <p:nvPr/>
        </p:nvSpPr>
        <p:spPr>
          <a:xfrm>
            <a:off x="566928" y="1632204"/>
            <a:ext cx="1051560" cy="466344"/>
          </a:xfrm>
          <a:prstGeom prst="roundRect">
            <a:avLst>
              <a:gd name="adj" fmla="val 11765"/>
            </a:avLst>
          </a:prstGeom>
          <a:solidFill>
            <a:srgbClr val="2C7A4B"/>
          </a:solidFill>
          <a:ln/>
        </p:spPr>
        <p:txBody>
          <a:bodyPr/>
          <a:lstStyle/>
          <a:p>
            <a:endParaRPr lang="de-DE"/>
          </a:p>
        </p:txBody>
      </p:sp>
      <p:sp>
        <p:nvSpPr>
          <p:cNvPr id="46" name="Text 5">
            <a:extLst>
              <a:ext uri="{FF2B5EF4-FFF2-40B4-BE49-F238E27FC236}">
                <a16:creationId xmlns:a16="http://schemas.microsoft.com/office/drawing/2014/main" id="{D9FDFB54-3F6A-C85D-FB74-095FA9F9DE84}"/>
              </a:ext>
            </a:extLst>
          </p:cNvPr>
          <p:cNvSpPr txBox="1"/>
          <p:nvPr/>
        </p:nvSpPr>
        <p:spPr>
          <a:xfrm>
            <a:off x="566928" y="1632204"/>
            <a:ext cx="1051560" cy="4663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rPr>
              <a:t>20 Mt</a:t>
            </a:r>
            <a:endParaRPr lang="en-US" sz="1600"/>
          </a:p>
        </p:txBody>
      </p:sp>
      <p:sp>
        <p:nvSpPr>
          <p:cNvPr id="47" name="Rectangle 46">
            <a:extLst>
              <a:ext uri="{FF2B5EF4-FFF2-40B4-BE49-F238E27FC236}">
                <a16:creationId xmlns:a16="http://schemas.microsoft.com/office/drawing/2014/main" id="{23027481-70C1-4C87-8FDE-F7931CA6EF38}"/>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Tree>
    <p:extLst>
      <p:ext uri="{BB962C8B-B14F-4D97-AF65-F5344CB8AC3E}">
        <p14:creationId xmlns:p14="http://schemas.microsoft.com/office/powerpoint/2010/main" val="30732647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DAFD14-97B0-D9AE-F917-5CE579A9A8CE}"/>
              </a:ext>
            </a:extLst>
          </p:cNvPr>
          <p:cNvSpPr>
            <a:spLocks noGrp="1"/>
          </p:cNvSpPr>
          <p:nvPr>
            <p:ph type="title"/>
          </p:nvPr>
        </p:nvSpPr>
        <p:spPr/>
        <p:txBody>
          <a:bodyPr/>
          <a:lstStyle/>
          <a:p>
            <a:r>
              <a:rPr lang="it-IT" err="1"/>
              <a:t>Proposed</a:t>
            </a:r>
            <a:r>
              <a:rPr lang="it-IT"/>
              <a:t> Base Cases</a:t>
            </a:r>
          </a:p>
        </p:txBody>
      </p:sp>
      <p:graphicFrame>
        <p:nvGraphicFramePr>
          <p:cNvPr id="5" name="Tabella 4">
            <a:extLst>
              <a:ext uri="{FF2B5EF4-FFF2-40B4-BE49-F238E27FC236}">
                <a16:creationId xmlns:a16="http://schemas.microsoft.com/office/drawing/2014/main" id="{E564E4A0-4A12-B47F-D1C5-5702A07A7CA9}"/>
              </a:ext>
            </a:extLst>
          </p:cNvPr>
          <p:cNvGraphicFramePr>
            <a:graphicFrameLocks noGrp="1"/>
          </p:cNvGraphicFramePr>
          <p:nvPr>
            <p:extLst>
              <p:ext uri="{D42A27DB-BD31-4B8C-83A1-F6EECF244321}">
                <p14:modId xmlns:p14="http://schemas.microsoft.com/office/powerpoint/2010/main" val="3870159126"/>
              </p:ext>
            </p:extLst>
          </p:nvPr>
        </p:nvGraphicFramePr>
        <p:xfrm>
          <a:off x="506896" y="1717040"/>
          <a:ext cx="11032424" cy="3606800"/>
        </p:xfrm>
        <a:graphic>
          <a:graphicData uri="http://schemas.openxmlformats.org/drawingml/2006/table">
            <a:tbl>
              <a:tblPr firstRow="1" bandRow="1">
                <a:tableStyleId>{5C22544A-7EE6-4342-B048-85BDC9FD1C3A}</a:tableStyleId>
              </a:tblPr>
              <a:tblGrid>
                <a:gridCol w="848648">
                  <a:extLst>
                    <a:ext uri="{9D8B030D-6E8A-4147-A177-3AD203B41FA5}">
                      <a16:colId xmlns:a16="http://schemas.microsoft.com/office/drawing/2014/main" val="2489037384"/>
                    </a:ext>
                  </a:extLst>
                </a:gridCol>
                <a:gridCol w="848648">
                  <a:extLst>
                    <a:ext uri="{9D8B030D-6E8A-4147-A177-3AD203B41FA5}">
                      <a16:colId xmlns:a16="http://schemas.microsoft.com/office/drawing/2014/main" val="2776917797"/>
                    </a:ext>
                  </a:extLst>
                </a:gridCol>
                <a:gridCol w="848648">
                  <a:extLst>
                    <a:ext uri="{9D8B030D-6E8A-4147-A177-3AD203B41FA5}">
                      <a16:colId xmlns:a16="http://schemas.microsoft.com/office/drawing/2014/main" val="1488852433"/>
                    </a:ext>
                  </a:extLst>
                </a:gridCol>
                <a:gridCol w="848648">
                  <a:extLst>
                    <a:ext uri="{9D8B030D-6E8A-4147-A177-3AD203B41FA5}">
                      <a16:colId xmlns:a16="http://schemas.microsoft.com/office/drawing/2014/main" val="1774105326"/>
                    </a:ext>
                  </a:extLst>
                </a:gridCol>
                <a:gridCol w="848648">
                  <a:extLst>
                    <a:ext uri="{9D8B030D-6E8A-4147-A177-3AD203B41FA5}">
                      <a16:colId xmlns:a16="http://schemas.microsoft.com/office/drawing/2014/main" val="484397584"/>
                    </a:ext>
                  </a:extLst>
                </a:gridCol>
                <a:gridCol w="848648">
                  <a:extLst>
                    <a:ext uri="{9D8B030D-6E8A-4147-A177-3AD203B41FA5}">
                      <a16:colId xmlns:a16="http://schemas.microsoft.com/office/drawing/2014/main" val="2116882837"/>
                    </a:ext>
                  </a:extLst>
                </a:gridCol>
                <a:gridCol w="752320">
                  <a:extLst>
                    <a:ext uri="{9D8B030D-6E8A-4147-A177-3AD203B41FA5}">
                      <a16:colId xmlns:a16="http://schemas.microsoft.com/office/drawing/2014/main" val="252607048"/>
                    </a:ext>
                  </a:extLst>
                </a:gridCol>
                <a:gridCol w="944976">
                  <a:extLst>
                    <a:ext uri="{9D8B030D-6E8A-4147-A177-3AD203B41FA5}">
                      <a16:colId xmlns:a16="http://schemas.microsoft.com/office/drawing/2014/main" val="3070157403"/>
                    </a:ext>
                  </a:extLst>
                </a:gridCol>
                <a:gridCol w="848648">
                  <a:extLst>
                    <a:ext uri="{9D8B030D-6E8A-4147-A177-3AD203B41FA5}">
                      <a16:colId xmlns:a16="http://schemas.microsoft.com/office/drawing/2014/main" val="2248822383"/>
                    </a:ext>
                  </a:extLst>
                </a:gridCol>
                <a:gridCol w="848648">
                  <a:extLst>
                    <a:ext uri="{9D8B030D-6E8A-4147-A177-3AD203B41FA5}">
                      <a16:colId xmlns:a16="http://schemas.microsoft.com/office/drawing/2014/main" val="1477120297"/>
                    </a:ext>
                  </a:extLst>
                </a:gridCol>
                <a:gridCol w="848648">
                  <a:extLst>
                    <a:ext uri="{9D8B030D-6E8A-4147-A177-3AD203B41FA5}">
                      <a16:colId xmlns:a16="http://schemas.microsoft.com/office/drawing/2014/main" val="1025208010"/>
                    </a:ext>
                  </a:extLst>
                </a:gridCol>
                <a:gridCol w="848648">
                  <a:extLst>
                    <a:ext uri="{9D8B030D-6E8A-4147-A177-3AD203B41FA5}">
                      <a16:colId xmlns:a16="http://schemas.microsoft.com/office/drawing/2014/main" val="2190521611"/>
                    </a:ext>
                  </a:extLst>
                </a:gridCol>
                <a:gridCol w="848648">
                  <a:extLst>
                    <a:ext uri="{9D8B030D-6E8A-4147-A177-3AD203B41FA5}">
                      <a16:colId xmlns:a16="http://schemas.microsoft.com/office/drawing/2014/main" val="695085030"/>
                    </a:ext>
                  </a:extLst>
                </a:gridCol>
              </a:tblGrid>
              <a:tr h="370840">
                <a:tc>
                  <a:txBody>
                    <a:bodyPr/>
                    <a:lstStyle/>
                    <a:p>
                      <a:r>
                        <a:rPr lang="it-IT" sz="1200"/>
                        <a:t>Category</a:t>
                      </a:r>
                    </a:p>
                  </a:txBody>
                  <a:tcPr/>
                </a:tc>
                <a:tc>
                  <a:txBody>
                    <a:bodyPr/>
                    <a:lstStyle/>
                    <a:p>
                      <a:r>
                        <a:rPr lang="it-IT" sz="1200"/>
                        <a:t>Avg unit mass (kg)</a:t>
                      </a:r>
                    </a:p>
                  </a:txBody>
                  <a:tcPr/>
                </a:tc>
                <a:tc>
                  <a:txBody>
                    <a:bodyPr/>
                    <a:lstStyle/>
                    <a:p>
                      <a:r>
                        <a:rPr lang="it-IT" sz="1200"/>
                        <a:t>Solid wood</a:t>
                      </a:r>
                    </a:p>
                  </a:txBody>
                  <a:tcPr/>
                </a:tc>
                <a:tc>
                  <a:txBody>
                    <a:bodyPr/>
                    <a:lstStyle/>
                    <a:p>
                      <a:r>
                        <a:rPr lang="it-IT" sz="1200"/>
                        <a:t>Wood-based panels</a:t>
                      </a:r>
                    </a:p>
                  </a:txBody>
                  <a:tcPr/>
                </a:tc>
                <a:tc>
                  <a:txBody>
                    <a:bodyPr/>
                    <a:lstStyle/>
                    <a:p>
                      <a:r>
                        <a:rPr lang="it-IT" sz="1200"/>
                        <a:t>Steel</a:t>
                      </a:r>
                    </a:p>
                  </a:txBody>
                  <a:tcPr/>
                </a:tc>
                <a:tc>
                  <a:txBody>
                    <a:bodyPr/>
                    <a:lstStyle/>
                    <a:p>
                      <a:r>
                        <a:rPr lang="it-IT" sz="1200"/>
                        <a:t>Aluminium</a:t>
                      </a:r>
                    </a:p>
                  </a:txBody>
                  <a:tcPr/>
                </a:tc>
                <a:tc>
                  <a:txBody>
                    <a:bodyPr/>
                    <a:lstStyle/>
                    <a:p>
                      <a:r>
                        <a:rPr lang="it-IT" sz="1200"/>
                        <a:t>Other metals</a:t>
                      </a:r>
                    </a:p>
                  </a:txBody>
                  <a:tcPr/>
                </a:tc>
                <a:tc>
                  <a:txBody>
                    <a:bodyPr/>
                    <a:lstStyle/>
                    <a:p>
                      <a:r>
                        <a:rPr lang="it-IT" sz="1200"/>
                        <a:t>Rigid plastics</a:t>
                      </a:r>
                    </a:p>
                  </a:txBody>
                  <a:tcPr/>
                </a:tc>
                <a:tc>
                  <a:txBody>
                    <a:bodyPr/>
                    <a:lstStyle/>
                    <a:p>
                      <a:r>
                        <a:rPr lang="it-IT" sz="1200"/>
                        <a:t>PU foam</a:t>
                      </a:r>
                    </a:p>
                  </a:txBody>
                  <a:tcPr/>
                </a:tc>
                <a:tc>
                  <a:txBody>
                    <a:bodyPr/>
                    <a:lstStyle/>
                    <a:p>
                      <a:r>
                        <a:rPr lang="it-IT" sz="1200"/>
                        <a:t>Texiles and coverings</a:t>
                      </a:r>
                    </a:p>
                  </a:txBody>
                  <a:tcPr/>
                </a:tc>
                <a:tc>
                  <a:txBody>
                    <a:bodyPr/>
                    <a:lstStyle/>
                    <a:p>
                      <a:r>
                        <a:rPr lang="it-IT" sz="1200"/>
                        <a:t>Bamboo, rattan, cane</a:t>
                      </a:r>
                    </a:p>
                  </a:txBody>
                  <a:tcPr/>
                </a:tc>
                <a:tc>
                  <a:txBody>
                    <a:bodyPr/>
                    <a:lstStyle/>
                    <a:p>
                      <a:r>
                        <a:rPr lang="it-IT" sz="1200"/>
                        <a:t>Glass</a:t>
                      </a:r>
                    </a:p>
                  </a:txBody>
                  <a:tcPr/>
                </a:tc>
                <a:tc>
                  <a:txBody>
                    <a:bodyPr/>
                    <a:lstStyle/>
                    <a:p>
                      <a:r>
                        <a:rPr lang="it-IT" sz="1200"/>
                        <a:t>Other (adhesive, coating)</a:t>
                      </a:r>
                    </a:p>
                  </a:txBody>
                  <a:tcPr/>
                </a:tc>
                <a:extLst>
                  <a:ext uri="{0D108BD9-81ED-4DB2-BD59-A6C34878D82A}">
                    <a16:rowId xmlns:a16="http://schemas.microsoft.com/office/drawing/2014/main" val="51363667"/>
                  </a:ext>
                </a:extLst>
              </a:tr>
              <a:tr h="370840">
                <a:tc>
                  <a:txBody>
                    <a:bodyPr/>
                    <a:lstStyle/>
                    <a:p>
                      <a:pPr algn="l" fontAlgn="t">
                        <a:buNone/>
                      </a:pPr>
                      <a:r>
                        <a:rPr lang="it-IT" sz="1000" b="1" i="0" u="none" strike="noStrike">
                          <a:solidFill>
                            <a:srgbClr val="000000"/>
                          </a:solidFill>
                          <a:effectLst/>
                          <a:latin typeface="Arial" panose="020B0604020202020204" pitchFamily="34" charset="0"/>
                        </a:rPr>
                        <a:t>Seating – upholstered</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34,2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46,0%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8,3%</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11,7%</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0,4%</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6,3%</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11,4%</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10,2%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5,7%</a:t>
                      </a:r>
                    </a:p>
                  </a:txBody>
                  <a:tcPr marL="7620" marR="7620" marT="7620" marB="0" anchor="ctr"/>
                </a:tc>
                <a:extLst>
                  <a:ext uri="{0D108BD9-81ED-4DB2-BD59-A6C34878D82A}">
                    <a16:rowId xmlns:a16="http://schemas.microsoft.com/office/drawing/2014/main" val="1225755927"/>
                  </a:ext>
                </a:extLst>
              </a:tr>
              <a:tr h="370840">
                <a:tc>
                  <a:txBody>
                    <a:bodyPr/>
                    <a:lstStyle/>
                    <a:p>
                      <a:pPr algn="l" fontAlgn="t">
                        <a:buNone/>
                      </a:pPr>
                      <a:r>
                        <a:rPr lang="it-IT" sz="1000" b="1" i="0" u="none" strike="noStrike">
                          <a:solidFill>
                            <a:srgbClr val="000000"/>
                          </a:solidFill>
                          <a:effectLst/>
                          <a:latin typeface="Arial" panose="020B0604020202020204" pitchFamily="34" charset="0"/>
                        </a:rPr>
                        <a:t>Seating – non-upholstered</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5,4</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19,8%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25,1%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12,2%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38,1%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0,7%</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3,9%</a:t>
                      </a:r>
                    </a:p>
                  </a:txBody>
                  <a:tcPr marL="7620" marR="7620" marT="7620" marB="0" anchor="ctr"/>
                </a:tc>
                <a:extLst>
                  <a:ext uri="{0D108BD9-81ED-4DB2-BD59-A6C34878D82A}">
                    <a16:rowId xmlns:a16="http://schemas.microsoft.com/office/drawing/2014/main" val="1445671603"/>
                  </a:ext>
                </a:extLst>
              </a:tr>
              <a:tr h="370840">
                <a:tc>
                  <a:txBody>
                    <a:bodyPr/>
                    <a:lstStyle/>
                    <a:p>
                      <a:pPr algn="l" fontAlgn="t">
                        <a:buNone/>
                      </a:pPr>
                      <a:r>
                        <a:rPr lang="it-IT" sz="1000" b="1" i="0" u="none" strike="noStrike">
                          <a:solidFill>
                            <a:srgbClr val="000000"/>
                          </a:solidFill>
                          <a:effectLst/>
                          <a:latin typeface="Arial" panose="020B0604020202020204" pitchFamily="34" charset="0"/>
                        </a:rPr>
                        <a:t>Storage unit</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40,8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6,8%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65,2%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22,0%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2,9%</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1,5%</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1,6%</a:t>
                      </a:r>
                    </a:p>
                  </a:txBody>
                  <a:tcPr marL="7620" marR="7620" marT="7620" marB="0" anchor="ctr"/>
                </a:tc>
                <a:extLst>
                  <a:ext uri="{0D108BD9-81ED-4DB2-BD59-A6C34878D82A}">
                    <a16:rowId xmlns:a16="http://schemas.microsoft.com/office/drawing/2014/main" val="2308955094"/>
                  </a:ext>
                </a:extLst>
              </a:tr>
              <a:tr h="370840">
                <a:tc>
                  <a:txBody>
                    <a:bodyPr/>
                    <a:lstStyle/>
                    <a:p>
                      <a:pPr algn="l" fontAlgn="t">
                        <a:buNone/>
                      </a:pPr>
                      <a:r>
                        <a:rPr lang="it-IT" sz="1000" b="1" i="0" u="none" strike="noStrike">
                          <a:solidFill>
                            <a:srgbClr val="000000"/>
                          </a:solidFill>
                          <a:effectLst/>
                          <a:latin typeface="Arial" panose="020B0604020202020204" pitchFamily="34" charset="0"/>
                        </a:rPr>
                        <a:t>Office chair</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16,1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5,7%</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38,2%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5,3%</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33,1%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9,2%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4,6%</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3,9%</a:t>
                      </a:r>
                    </a:p>
                  </a:txBody>
                  <a:tcPr marL="7620" marR="7620" marT="7620" marB="0" anchor="ctr"/>
                </a:tc>
                <a:extLst>
                  <a:ext uri="{0D108BD9-81ED-4DB2-BD59-A6C34878D82A}">
                    <a16:rowId xmlns:a16="http://schemas.microsoft.com/office/drawing/2014/main" val="3943196041"/>
                  </a:ext>
                </a:extLst>
              </a:tr>
              <a:tr h="370840">
                <a:tc>
                  <a:txBody>
                    <a:bodyPr/>
                    <a:lstStyle/>
                    <a:p>
                      <a:pPr algn="l" fontAlgn="t">
                        <a:buNone/>
                      </a:pPr>
                      <a:r>
                        <a:rPr lang="it-IT" sz="1000" b="1" i="0" u="none" strike="noStrike">
                          <a:solidFill>
                            <a:srgbClr val="000000"/>
                          </a:solidFill>
                          <a:effectLst/>
                          <a:latin typeface="Arial" panose="020B0604020202020204" pitchFamily="34" charset="0"/>
                        </a:rPr>
                        <a:t>Table</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22,1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21,1%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27,6%</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27,2%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7,9%</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0,3%</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8,6%</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3,6%</a:t>
                      </a:r>
                    </a:p>
                  </a:txBody>
                  <a:tcPr marL="7620" marR="7620" marT="7620" marB="0" anchor="ctr"/>
                </a:tc>
                <a:extLst>
                  <a:ext uri="{0D108BD9-81ED-4DB2-BD59-A6C34878D82A}">
                    <a16:rowId xmlns:a16="http://schemas.microsoft.com/office/drawing/2014/main" val="1277423631"/>
                  </a:ext>
                </a:extLst>
              </a:tr>
              <a:tr h="370840">
                <a:tc>
                  <a:txBody>
                    <a:bodyPr/>
                    <a:lstStyle/>
                    <a:p>
                      <a:pPr algn="l" fontAlgn="t">
                        <a:buNone/>
                      </a:pPr>
                      <a:r>
                        <a:rPr lang="it-IT" sz="1000" b="1" i="0" u="none" strike="noStrike">
                          <a:solidFill>
                            <a:srgbClr val="000000"/>
                          </a:solidFill>
                          <a:effectLst/>
                          <a:latin typeface="Arial" panose="020B0604020202020204" pitchFamily="34" charset="0"/>
                        </a:rPr>
                        <a:t>Bed (frame + base, </a:t>
                      </a:r>
                      <a:r>
                        <a:rPr lang="it-IT" sz="1000" b="1" i="0" u="none" strike="noStrike" err="1">
                          <a:solidFill>
                            <a:srgbClr val="000000"/>
                          </a:solidFill>
                          <a:effectLst/>
                          <a:latin typeface="Arial" panose="020B0604020202020204" pitchFamily="34" charset="0"/>
                        </a:rPr>
                        <a:t>excl</a:t>
                      </a:r>
                      <a:r>
                        <a:rPr lang="it-IT" sz="1000" b="1" i="0" u="none" strike="noStrike">
                          <a:solidFill>
                            <a:srgbClr val="000000"/>
                          </a:solidFill>
                          <a:effectLst/>
                          <a:latin typeface="Arial" panose="020B0604020202020204" pitchFamily="34" charset="0"/>
                        </a:rPr>
                        <a:t>. </a:t>
                      </a:r>
                      <a:r>
                        <a:rPr lang="it-IT" sz="1000" b="1" i="0" u="none" strike="noStrike" err="1">
                          <a:solidFill>
                            <a:srgbClr val="000000"/>
                          </a:solidFill>
                          <a:effectLst/>
                          <a:latin typeface="Arial" panose="020B0604020202020204" pitchFamily="34" charset="0"/>
                        </a:rPr>
                        <a:t>mattress</a:t>
                      </a:r>
                      <a:r>
                        <a:rPr lang="it-IT" sz="1000" b="1" i="0" u="none" strike="noStrike">
                          <a:solidFill>
                            <a:srgbClr val="000000"/>
                          </a:solidFill>
                          <a:effectLst/>
                          <a:latin typeface="Arial" panose="020B0604020202020204" pitchFamily="34" charset="0"/>
                        </a:rPr>
                        <a:t>)</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55,5</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37,8%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33,2%</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19,6%</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1,8%</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2,7%</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2,2%</a:t>
                      </a:r>
                    </a:p>
                  </a:txBody>
                  <a:tcPr marL="7620" marR="7620" marT="7620" marB="0" anchor="ctr"/>
                </a:tc>
                <a:extLst>
                  <a:ext uri="{0D108BD9-81ED-4DB2-BD59-A6C34878D82A}">
                    <a16:rowId xmlns:a16="http://schemas.microsoft.com/office/drawing/2014/main" val="813391817"/>
                  </a:ext>
                </a:extLst>
              </a:tr>
              <a:tr h="370840">
                <a:tc>
                  <a:txBody>
                    <a:bodyPr/>
                    <a:lstStyle/>
                    <a:p>
                      <a:pPr algn="l" fontAlgn="t">
                        <a:buNone/>
                      </a:pPr>
                      <a:r>
                        <a:rPr lang="it-IT" sz="1000" b="1" i="0" u="none" strike="noStrike">
                          <a:solidFill>
                            <a:srgbClr val="000000"/>
                          </a:solidFill>
                          <a:effectLst/>
                          <a:latin typeface="Arial" panose="020B0604020202020204" pitchFamily="34" charset="0"/>
                        </a:rPr>
                        <a:t>Kitchen</a:t>
                      </a:r>
                    </a:p>
                  </a:txBody>
                  <a:tcPr marL="7620" marR="7620" marT="7620" marB="0"/>
                </a:tc>
                <a:tc>
                  <a:txBody>
                    <a:bodyPr/>
                    <a:lstStyle/>
                    <a:p>
                      <a:pPr algn="ctr" fontAlgn="b">
                        <a:buNone/>
                      </a:pPr>
                      <a:r>
                        <a:rPr lang="it-IT" sz="1000" b="1" i="0" u="none" strike="noStrike">
                          <a:solidFill>
                            <a:srgbClr val="000000"/>
                          </a:solidFill>
                          <a:effectLst/>
                          <a:latin typeface="Arial" panose="020B0604020202020204" pitchFamily="34" charset="0"/>
                        </a:rPr>
                        <a:t>26,6</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0,1%</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97,4%</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0,9%</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0,9%</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0,0%</a:t>
                      </a:r>
                    </a:p>
                  </a:txBody>
                  <a:tcPr marL="7620" marR="7620" marT="7620" marB="0" anchor="ctr"/>
                </a:tc>
                <a:tc>
                  <a:txBody>
                    <a:bodyPr/>
                    <a:lstStyle/>
                    <a:p>
                      <a:pPr algn="ctr" fontAlgn="b">
                        <a:buNone/>
                      </a:pPr>
                      <a:r>
                        <a:rPr lang="it-IT" sz="1000" b="1" i="0" u="none" strike="noStrike">
                          <a:solidFill>
                            <a:srgbClr val="000000"/>
                          </a:solidFill>
                          <a:effectLst/>
                          <a:latin typeface="Arial" panose="020B0604020202020204" pitchFamily="34" charset="0"/>
                        </a:rPr>
                        <a:t>0,7%</a:t>
                      </a:r>
                    </a:p>
                  </a:txBody>
                  <a:tcPr marL="7620" marR="7620" marT="7620" marB="0" anchor="ctr"/>
                </a:tc>
                <a:extLst>
                  <a:ext uri="{0D108BD9-81ED-4DB2-BD59-A6C34878D82A}">
                    <a16:rowId xmlns:a16="http://schemas.microsoft.com/office/drawing/2014/main" val="4056868232"/>
                  </a:ext>
                </a:extLst>
              </a:tr>
            </a:tbl>
          </a:graphicData>
        </a:graphic>
      </p:graphicFrame>
      <p:sp>
        <p:nvSpPr>
          <p:cNvPr id="6" name="CasellaDiTesto 5">
            <a:extLst>
              <a:ext uri="{FF2B5EF4-FFF2-40B4-BE49-F238E27FC236}">
                <a16:creationId xmlns:a16="http://schemas.microsoft.com/office/drawing/2014/main" id="{F3852D22-088D-895F-0389-38189759C4C6}"/>
              </a:ext>
            </a:extLst>
          </p:cNvPr>
          <p:cNvSpPr txBox="1"/>
          <p:nvPr/>
        </p:nvSpPr>
        <p:spPr>
          <a:xfrm>
            <a:off x="506896" y="1240548"/>
            <a:ext cx="6838121" cy="338554"/>
          </a:xfrm>
          <a:prstGeom prst="rect">
            <a:avLst/>
          </a:prstGeom>
          <a:noFill/>
        </p:spPr>
        <p:txBody>
          <a:bodyPr wrap="square" rtlCol="0">
            <a:spAutoFit/>
          </a:bodyPr>
          <a:lstStyle/>
          <a:p>
            <a:pPr algn="l">
              <a:spcBef>
                <a:spcPts val="600"/>
              </a:spcBef>
            </a:pPr>
            <a:r>
              <a:rPr lang="it-IT" sz="1600" err="1">
                <a:solidFill>
                  <a:schemeClr val="accent1"/>
                </a:solidFill>
              </a:rPr>
              <a:t>Material</a:t>
            </a:r>
            <a:r>
              <a:rPr lang="it-IT" sz="1600">
                <a:solidFill>
                  <a:schemeClr val="accent1"/>
                </a:solidFill>
              </a:rPr>
              <a:t> </a:t>
            </a:r>
            <a:r>
              <a:rPr lang="it-IT" sz="1600" err="1">
                <a:solidFill>
                  <a:schemeClr val="accent1"/>
                </a:solidFill>
              </a:rPr>
              <a:t>composition</a:t>
            </a:r>
            <a:r>
              <a:rPr lang="it-IT" sz="1600">
                <a:solidFill>
                  <a:schemeClr val="accent1"/>
                </a:solidFill>
              </a:rPr>
              <a:t> per </a:t>
            </a:r>
            <a:r>
              <a:rPr lang="it-IT" sz="1600" err="1">
                <a:solidFill>
                  <a:schemeClr val="accent1"/>
                </a:solidFill>
              </a:rPr>
              <a:t>category</a:t>
            </a:r>
            <a:r>
              <a:rPr lang="it-IT" sz="1600">
                <a:solidFill>
                  <a:schemeClr val="accent1"/>
                </a:solidFill>
              </a:rPr>
              <a:t> (% by mass, </a:t>
            </a:r>
            <a:r>
              <a:rPr lang="it-IT" sz="1600" err="1">
                <a:solidFill>
                  <a:schemeClr val="accent1"/>
                </a:solidFill>
              </a:rPr>
              <a:t>all</a:t>
            </a:r>
            <a:r>
              <a:rPr lang="it-IT" sz="1600">
                <a:solidFill>
                  <a:schemeClr val="accent1"/>
                </a:solidFill>
              </a:rPr>
              <a:t> </a:t>
            </a:r>
            <a:r>
              <a:rPr lang="it-IT" sz="1600" err="1">
                <a:solidFill>
                  <a:schemeClr val="accent1"/>
                </a:solidFill>
              </a:rPr>
              <a:t>segments</a:t>
            </a:r>
            <a:r>
              <a:rPr lang="it-IT" sz="1600">
                <a:solidFill>
                  <a:schemeClr val="accent1"/>
                </a:solidFill>
              </a:rPr>
              <a:t>)</a:t>
            </a:r>
          </a:p>
        </p:txBody>
      </p:sp>
      <p:sp>
        <p:nvSpPr>
          <p:cNvPr id="7" name="CasellaDiTesto 6">
            <a:extLst>
              <a:ext uri="{FF2B5EF4-FFF2-40B4-BE49-F238E27FC236}">
                <a16:creationId xmlns:a16="http://schemas.microsoft.com/office/drawing/2014/main" id="{4CC1AFF6-7104-31E4-3477-3EC29C2697A3}"/>
              </a:ext>
            </a:extLst>
          </p:cNvPr>
          <p:cNvSpPr txBox="1"/>
          <p:nvPr/>
        </p:nvSpPr>
        <p:spPr>
          <a:xfrm>
            <a:off x="506896" y="5555263"/>
            <a:ext cx="7494104" cy="307777"/>
          </a:xfrm>
          <a:prstGeom prst="rect">
            <a:avLst/>
          </a:prstGeom>
          <a:noFill/>
        </p:spPr>
        <p:txBody>
          <a:bodyPr wrap="square" rtlCol="0">
            <a:spAutoFit/>
          </a:bodyPr>
          <a:lstStyle/>
          <a:p>
            <a:pPr algn="l">
              <a:spcBef>
                <a:spcPts val="600"/>
              </a:spcBef>
            </a:pPr>
            <a:r>
              <a:rPr lang="it-IT" sz="1400" err="1">
                <a:solidFill>
                  <a:schemeClr val="accent1"/>
                </a:solidFill>
              </a:rPr>
              <a:t>Segments</a:t>
            </a:r>
            <a:r>
              <a:rPr lang="it-IT" sz="1400">
                <a:solidFill>
                  <a:schemeClr val="accent1"/>
                </a:solidFill>
              </a:rPr>
              <a:t> </a:t>
            </a:r>
            <a:r>
              <a:rPr lang="it-IT" sz="1400" err="1">
                <a:solidFill>
                  <a:schemeClr val="accent1"/>
                </a:solidFill>
              </a:rPr>
              <a:t>considered</a:t>
            </a:r>
            <a:r>
              <a:rPr lang="it-IT" sz="1400">
                <a:solidFill>
                  <a:schemeClr val="accent1"/>
                </a:solidFill>
              </a:rPr>
              <a:t>: </a:t>
            </a:r>
            <a:r>
              <a:rPr lang="it-IT" sz="1400" err="1">
                <a:solidFill>
                  <a:schemeClr val="accent1"/>
                </a:solidFill>
              </a:rPr>
              <a:t>domestic</a:t>
            </a:r>
            <a:r>
              <a:rPr lang="it-IT" sz="1400">
                <a:solidFill>
                  <a:schemeClr val="accent1"/>
                </a:solidFill>
              </a:rPr>
              <a:t>, commercial, outdoor</a:t>
            </a:r>
          </a:p>
        </p:txBody>
      </p:sp>
    </p:spTree>
    <p:extLst>
      <p:ext uri="{BB962C8B-B14F-4D97-AF65-F5344CB8AC3E}">
        <p14:creationId xmlns:p14="http://schemas.microsoft.com/office/powerpoint/2010/main" val="159619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17B17-E8E0-03F5-C3C6-6674EB83974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134F9A1-CB72-8F3F-1A5A-54030DDCA159}"/>
              </a:ext>
            </a:extLst>
          </p:cNvPr>
          <p:cNvSpPr>
            <a:spLocks noGrp="1"/>
          </p:cNvSpPr>
          <p:nvPr>
            <p:ph type="title" idx="100" hasCustomPrompt="1"/>
          </p:nvPr>
        </p:nvSpPr>
        <p:spPr>
          <a:xfrm>
            <a:off x="457200" y="274320"/>
            <a:ext cx="11247120" cy="685800"/>
          </a:xfrm>
          <a:prstGeom prst="rect">
            <a:avLst/>
          </a:prstGeom>
          <a:noFill/>
          <a:ln/>
        </p:spPr>
        <p:txBody>
          <a:bodyPr wrap="square" lIns="0" tIns="0" rIns="0" bIns="0" rtlCol="0" anchor="ctr"/>
          <a:lstStyle/>
          <a:p>
            <a:pPr marL="0" indent="0" algn="l">
              <a:buNone/>
            </a:pPr>
            <a:r>
              <a:rPr lang="en-US" sz="2800" b="1">
                <a:solidFill>
                  <a:schemeClr val="tx1"/>
                </a:solidFill>
              </a:rPr>
              <a:t>What the average kilogram is made of</a:t>
            </a:r>
            <a:endParaRPr lang="en-US" sz="2800"/>
          </a:p>
        </p:txBody>
      </p:sp>
      <p:sp>
        <p:nvSpPr>
          <p:cNvPr id="3" name="Text 0">
            <a:extLst>
              <a:ext uri="{FF2B5EF4-FFF2-40B4-BE49-F238E27FC236}">
                <a16:creationId xmlns:a16="http://schemas.microsoft.com/office/drawing/2014/main" id="{0AEB1280-22CD-530F-0D2D-FFF490975E49}"/>
              </a:ext>
            </a:extLst>
          </p:cNvPr>
          <p:cNvSpPr>
            <a:spLocks noGrp="1"/>
          </p:cNvSpPr>
          <p:nvPr>
            <p:ph type="body" idx="101" hasCustomPrompt="1"/>
          </p:nvPr>
        </p:nvSpPr>
        <p:spPr>
          <a:xfrm>
            <a:off x="457200" y="914400"/>
            <a:ext cx="11247120" cy="411480"/>
          </a:xfrm>
          <a:prstGeom prst="rect">
            <a:avLst/>
          </a:prstGeom>
          <a:noFill/>
          <a:ln/>
        </p:spPr>
        <p:txBody>
          <a:bodyPr wrap="square" lIns="0" tIns="0" rIns="0" bIns="0" rtlCol="0" anchor="t"/>
          <a:lstStyle/>
          <a:p>
            <a:pPr marL="0" indent="0">
              <a:buNone/>
            </a:pPr>
            <a:r>
              <a:rPr lang="en-US" sz="1400">
                <a:solidFill>
                  <a:schemeClr val="tx2"/>
                </a:solidFill>
              </a:rPr>
              <a:t>Base case per category, % by mass, all segments, packaging excluded. EU27 apparent consumption 2021–24.</a:t>
            </a:r>
            <a:endParaRPr lang="en-US" sz="1400"/>
          </a:p>
        </p:txBody>
      </p:sp>
      <p:graphicFrame>
        <p:nvGraphicFramePr>
          <p:cNvPr id="4" name="Chart 0">
            <a:extLst>
              <a:ext uri="{FF2B5EF4-FFF2-40B4-BE49-F238E27FC236}">
                <a16:creationId xmlns:a16="http://schemas.microsoft.com/office/drawing/2014/main" id="{1A67F01C-776C-FC32-1C2C-E76F1DE4ED4D}"/>
              </a:ext>
            </a:extLst>
          </p:cNvPr>
          <p:cNvGraphicFramePr/>
          <p:nvPr/>
        </p:nvGraphicFramePr>
        <p:xfrm>
          <a:off x="365760" y="1371600"/>
          <a:ext cx="8778240"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a:extLst>
              <a:ext uri="{FF2B5EF4-FFF2-40B4-BE49-F238E27FC236}">
                <a16:creationId xmlns:a16="http://schemas.microsoft.com/office/drawing/2014/main" id="{F991C158-AB98-A197-EE31-6D30ABDBD4EA}"/>
              </a:ext>
            </a:extLst>
          </p:cNvPr>
          <p:cNvSpPr txBox="1"/>
          <p:nvPr/>
        </p:nvSpPr>
        <p:spPr>
          <a:xfrm>
            <a:off x="9418320" y="1325880"/>
            <a:ext cx="2468880" cy="548640"/>
          </a:xfrm>
          <a:prstGeom prst="rect">
            <a:avLst/>
          </a:prstGeom>
          <a:noFill/>
          <a:ln/>
        </p:spPr>
        <p:txBody>
          <a:bodyPr wrap="square" lIns="762" tIns="762" rIns="762" bIns="762" rtlCol="0" anchor="t"/>
          <a:lstStyle/>
          <a:p>
            <a:pPr marL="0" indent="0">
              <a:buNone/>
            </a:pPr>
            <a:r>
              <a:rPr lang="en-US" sz="1100" b="1">
                <a:solidFill>
                  <a:srgbClr val="8B5E3C"/>
                </a:solidFill>
              </a:rPr>
              <a:t>EU27 kt/yr</a:t>
            </a:r>
            <a:endParaRPr lang="en-US" sz="1100"/>
          </a:p>
          <a:p>
            <a:pPr marL="0" indent="0">
              <a:buNone/>
            </a:pPr>
            <a:r>
              <a:rPr lang="en-US" sz="1100">
                <a:solidFill>
                  <a:srgbClr val="6B655E"/>
                </a:solidFill>
              </a:rPr>
              <a:t>Total 17,937 (13,651–22,223)</a:t>
            </a:r>
            <a:endParaRPr lang="en-US" sz="1100"/>
          </a:p>
        </p:txBody>
      </p:sp>
      <p:sp>
        <p:nvSpPr>
          <p:cNvPr id="6" name="Text 3">
            <a:extLst>
              <a:ext uri="{FF2B5EF4-FFF2-40B4-BE49-F238E27FC236}">
                <a16:creationId xmlns:a16="http://schemas.microsoft.com/office/drawing/2014/main" id="{E9A48A80-D393-76C4-9D0C-CE1EA31432CF}"/>
              </a:ext>
            </a:extLst>
          </p:cNvPr>
          <p:cNvSpPr txBox="1"/>
          <p:nvPr/>
        </p:nvSpPr>
        <p:spPr>
          <a:xfrm>
            <a:off x="9418320" y="2002536"/>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4,266</a:t>
            </a:r>
            <a:r>
              <a:rPr lang="en-US" sz="1000">
                <a:solidFill>
                  <a:srgbClr val="6B655E"/>
                </a:solidFill>
              </a:rPr>
              <a:t>  Kitchens</a:t>
            </a:r>
            <a:endParaRPr lang="en-US" sz="1200"/>
          </a:p>
        </p:txBody>
      </p:sp>
      <p:sp>
        <p:nvSpPr>
          <p:cNvPr id="7" name="Text 4">
            <a:extLst>
              <a:ext uri="{FF2B5EF4-FFF2-40B4-BE49-F238E27FC236}">
                <a16:creationId xmlns:a16="http://schemas.microsoft.com/office/drawing/2014/main" id="{B9C17D95-3701-EF1D-2BD1-B52E299C81D9}"/>
              </a:ext>
            </a:extLst>
          </p:cNvPr>
          <p:cNvSpPr txBox="1"/>
          <p:nvPr/>
        </p:nvSpPr>
        <p:spPr>
          <a:xfrm>
            <a:off x="9418320" y="2613355"/>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5,423</a:t>
            </a:r>
            <a:r>
              <a:rPr lang="en-US" sz="1000">
                <a:solidFill>
                  <a:srgbClr val="6B655E"/>
                </a:solidFill>
              </a:rPr>
              <a:t>  Storage</a:t>
            </a:r>
            <a:endParaRPr lang="en-US" sz="1200"/>
          </a:p>
        </p:txBody>
      </p:sp>
      <p:sp>
        <p:nvSpPr>
          <p:cNvPr id="8" name="Text 5">
            <a:extLst>
              <a:ext uri="{FF2B5EF4-FFF2-40B4-BE49-F238E27FC236}">
                <a16:creationId xmlns:a16="http://schemas.microsoft.com/office/drawing/2014/main" id="{46344D8B-0D9E-9A95-7C82-6EBF2000F6F9}"/>
              </a:ext>
            </a:extLst>
          </p:cNvPr>
          <p:cNvSpPr txBox="1"/>
          <p:nvPr/>
        </p:nvSpPr>
        <p:spPr>
          <a:xfrm>
            <a:off x="9418320" y="3224174"/>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3,704</a:t>
            </a:r>
            <a:r>
              <a:rPr lang="en-US" sz="1000">
                <a:solidFill>
                  <a:srgbClr val="6B655E"/>
                </a:solidFill>
              </a:rPr>
              <a:t>  Tables</a:t>
            </a:r>
            <a:endParaRPr lang="en-US" sz="1200"/>
          </a:p>
        </p:txBody>
      </p:sp>
      <p:sp>
        <p:nvSpPr>
          <p:cNvPr id="9" name="Text 6">
            <a:extLst>
              <a:ext uri="{FF2B5EF4-FFF2-40B4-BE49-F238E27FC236}">
                <a16:creationId xmlns:a16="http://schemas.microsoft.com/office/drawing/2014/main" id="{F21D2563-6595-925F-04CF-3DCD5E2F7D69}"/>
              </a:ext>
            </a:extLst>
          </p:cNvPr>
          <p:cNvSpPr txBox="1"/>
          <p:nvPr/>
        </p:nvSpPr>
        <p:spPr>
          <a:xfrm>
            <a:off x="9418320" y="3834994"/>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2,146</a:t>
            </a:r>
            <a:r>
              <a:rPr lang="en-US" sz="1000">
                <a:solidFill>
                  <a:srgbClr val="6B655E"/>
                </a:solidFill>
              </a:rPr>
              <a:t>  Upholstered seating</a:t>
            </a:r>
            <a:endParaRPr lang="en-US" sz="1200"/>
          </a:p>
        </p:txBody>
      </p:sp>
      <p:sp>
        <p:nvSpPr>
          <p:cNvPr id="10" name="Text 7">
            <a:extLst>
              <a:ext uri="{FF2B5EF4-FFF2-40B4-BE49-F238E27FC236}">
                <a16:creationId xmlns:a16="http://schemas.microsoft.com/office/drawing/2014/main" id="{1C49DDF3-8D4D-EE0E-2F89-B2CEAA326031}"/>
              </a:ext>
            </a:extLst>
          </p:cNvPr>
          <p:cNvSpPr txBox="1"/>
          <p:nvPr/>
        </p:nvSpPr>
        <p:spPr>
          <a:xfrm>
            <a:off x="9418320" y="4445813"/>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1,242</a:t>
            </a:r>
            <a:r>
              <a:rPr lang="en-US" sz="1000">
                <a:solidFill>
                  <a:srgbClr val="6B655E"/>
                </a:solidFill>
              </a:rPr>
              <a:t>  Beds</a:t>
            </a:r>
            <a:endParaRPr lang="en-US" sz="1200"/>
          </a:p>
        </p:txBody>
      </p:sp>
      <p:sp>
        <p:nvSpPr>
          <p:cNvPr id="11" name="Text 8">
            <a:extLst>
              <a:ext uri="{FF2B5EF4-FFF2-40B4-BE49-F238E27FC236}">
                <a16:creationId xmlns:a16="http://schemas.microsoft.com/office/drawing/2014/main" id="{ED5C4C17-067C-50F1-BCBE-7B0DBB7AE806}"/>
              </a:ext>
            </a:extLst>
          </p:cNvPr>
          <p:cNvSpPr txBox="1"/>
          <p:nvPr/>
        </p:nvSpPr>
        <p:spPr>
          <a:xfrm>
            <a:off x="9418320" y="5056632"/>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756</a:t>
            </a:r>
            <a:r>
              <a:rPr lang="en-US" sz="1000">
                <a:solidFill>
                  <a:srgbClr val="6B655E"/>
                </a:solidFill>
              </a:rPr>
              <a:t>  Non-upholstered seating</a:t>
            </a:r>
            <a:endParaRPr lang="en-US" sz="1200"/>
          </a:p>
        </p:txBody>
      </p:sp>
      <p:sp>
        <p:nvSpPr>
          <p:cNvPr id="12" name="Text 9">
            <a:extLst>
              <a:ext uri="{FF2B5EF4-FFF2-40B4-BE49-F238E27FC236}">
                <a16:creationId xmlns:a16="http://schemas.microsoft.com/office/drawing/2014/main" id="{9BE33A01-0377-649C-688C-9365BEEA6597}"/>
              </a:ext>
            </a:extLst>
          </p:cNvPr>
          <p:cNvSpPr txBox="1"/>
          <p:nvPr/>
        </p:nvSpPr>
        <p:spPr>
          <a:xfrm>
            <a:off x="9418320" y="5667451"/>
            <a:ext cx="2377440" cy="457200"/>
          </a:xfrm>
          <a:prstGeom prst="rect">
            <a:avLst/>
          </a:prstGeom>
          <a:noFill/>
          <a:ln/>
        </p:spPr>
        <p:txBody>
          <a:bodyPr wrap="square" lIns="762" tIns="762" rIns="762" bIns="762" rtlCol="0" anchor="ctr"/>
          <a:lstStyle/>
          <a:p>
            <a:pPr marL="0" indent="0">
              <a:buNone/>
            </a:pPr>
            <a:r>
              <a:rPr lang="en-US" sz="2000" b="1">
                <a:solidFill>
                  <a:srgbClr val="26231F"/>
                </a:solidFill>
              </a:rPr>
              <a:t>400</a:t>
            </a:r>
            <a:r>
              <a:rPr lang="en-US" sz="1000">
                <a:solidFill>
                  <a:srgbClr val="6B655E"/>
                </a:solidFill>
              </a:rPr>
              <a:t>  Office chairs</a:t>
            </a:r>
            <a:endParaRPr lang="en-US" sz="1200"/>
          </a:p>
        </p:txBody>
      </p:sp>
      <p:sp>
        <p:nvSpPr>
          <p:cNvPr id="25" name="Slide Number Placeholder 0">
            <a:extLst>
              <a:ext uri="{FF2B5EF4-FFF2-40B4-BE49-F238E27FC236}">
                <a16:creationId xmlns:a16="http://schemas.microsoft.com/office/drawing/2014/main" id="{37F66380-00D6-2EE0-D330-71EE570F6216}"/>
              </a:ext>
            </a:extLst>
          </p:cNvPr>
          <p:cNvSpPr>
            <a:spLocks noGrp="1"/>
          </p:cNvSpPr>
          <p:nvPr>
            <p:ph type="sldNum" sz="quarter" idx="4294967295"/>
          </p:nvPr>
        </p:nvSpPr>
        <p:spPr>
          <a:xfrm>
            <a:off x="11247120" y="644652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A847C"/>
                </a:solidFill>
              </a:defRPr>
            </a:lvl1pPr>
          </a:lstStyle>
          <a:p>
            <a:pPr algn="l"/>
            <a:fld id="{F7021451-1387-4CA6-816F-3879F97B5CBC}" type="slidenum">
              <a:rPr lang="en-US" b="0"/>
              <a:t>129</a:t>
            </a:fld>
            <a:endParaRPr lang="en-US"/>
          </a:p>
        </p:txBody>
      </p:sp>
      <p:sp>
        <p:nvSpPr>
          <p:cNvPr id="13" name="Rectangle 12">
            <a:extLst>
              <a:ext uri="{FF2B5EF4-FFF2-40B4-BE49-F238E27FC236}">
                <a16:creationId xmlns:a16="http://schemas.microsoft.com/office/drawing/2014/main" id="{DA597107-9BB5-EE5B-C599-A3E222038FF8}"/>
              </a:ext>
            </a:extLst>
          </p:cNvPr>
          <p:cNvSpPr/>
          <p:nvPr/>
        </p:nvSpPr>
        <p:spPr>
          <a:xfrm>
            <a:off x="250371" y="6324600"/>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
        <p:nvSpPr>
          <p:cNvPr id="14" name="Rectangle 13">
            <a:extLst>
              <a:ext uri="{FF2B5EF4-FFF2-40B4-BE49-F238E27FC236}">
                <a16:creationId xmlns:a16="http://schemas.microsoft.com/office/drawing/2014/main" id="{A776E3D2-2EE0-F023-A3E9-9FCDBE3B6DF1}"/>
              </a:ext>
            </a:extLst>
          </p:cNvPr>
          <p:cNvSpPr/>
          <p:nvPr/>
        </p:nvSpPr>
        <p:spPr>
          <a:xfrm>
            <a:off x="113211" y="6264868"/>
            <a:ext cx="4550229" cy="5268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de-DE" err="1"/>
          </a:p>
        </p:txBody>
      </p:sp>
    </p:spTree>
    <p:extLst>
      <p:ext uri="{BB962C8B-B14F-4D97-AF65-F5344CB8AC3E}">
        <p14:creationId xmlns:p14="http://schemas.microsoft.com/office/powerpoint/2010/main" val="162691191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28C85E-03E6-3850-273C-46242375DE6A}"/>
              </a:ext>
            </a:extLst>
          </p:cNvPr>
          <p:cNvSpPr>
            <a:spLocks noGrp="1"/>
          </p:cNvSpPr>
          <p:nvPr>
            <p:ph type="title"/>
          </p:nvPr>
        </p:nvSpPr>
        <p:spPr/>
        <p:txBody>
          <a:bodyPr/>
          <a:lstStyle/>
          <a:p>
            <a:r>
              <a:rPr lang="it-IT" err="1"/>
              <a:t>Proposed</a:t>
            </a:r>
            <a:r>
              <a:rPr lang="it-IT"/>
              <a:t> Base Cases – </a:t>
            </a:r>
            <a:r>
              <a:rPr lang="it-IT" err="1"/>
              <a:t>Polymer</a:t>
            </a:r>
            <a:r>
              <a:rPr lang="it-IT"/>
              <a:t> </a:t>
            </a:r>
            <a:r>
              <a:rPr lang="it-IT" err="1"/>
              <a:t>composition</a:t>
            </a:r>
            <a:endParaRPr lang="it-IT"/>
          </a:p>
        </p:txBody>
      </p:sp>
      <p:graphicFrame>
        <p:nvGraphicFramePr>
          <p:cNvPr id="5" name="Tabella 4">
            <a:extLst>
              <a:ext uri="{FF2B5EF4-FFF2-40B4-BE49-F238E27FC236}">
                <a16:creationId xmlns:a16="http://schemas.microsoft.com/office/drawing/2014/main" id="{FB44C95A-24D8-EFBC-FFDD-DBE542A8B14A}"/>
              </a:ext>
            </a:extLst>
          </p:cNvPr>
          <p:cNvGraphicFramePr>
            <a:graphicFrameLocks noGrp="1"/>
          </p:cNvGraphicFramePr>
          <p:nvPr>
            <p:extLst>
              <p:ext uri="{D42A27DB-BD31-4B8C-83A1-F6EECF244321}">
                <p14:modId xmlns:p14="http://schemas.microsoft.com/office/powerpoint/2010/main" val="2564423111"/>
              </p:ext>
            </p:extLst>
          </p:nvPr>
        </p:nvGraphicFramePr>
        <p:xfrm>
          <a:off x="1192695" y="2112297"/>
          <a:ext cx="8945220" cy="2636712"/>
        </p:xfrm>
        <a:graphic>
          <a:graphicData uri="http://schemas.openxmlformats.org/drawingml/2006/table">
            <a:tbl>
              <a:tblPr firstRow="1" bandRow="1">
                <a:tableStyleId>{5C22544A-7EE6-4342-B048-85BDC9FD1C3A}</a:tableStyleId>
              </a:tblPr>
              <a:tblGrid>
                <a:gridCol w="894522">
                  <a:extLst>
                    <a:ext uri="{9D8B030D-6E8A-4147-A177-3AD203B41FA5}">
                      <a16:colId xmlns:a16="http://schemas.microsoft.com/office/drawing/2014/main" val="379604612"/>
                    </a:ext>
                  </a:extLst>
                </a:gridCol>
                <a:gridCol w="894522">
                  <a:extLst>
                    <a:ext uri="{9D8B030D-6E8A-4147-A177-3AD203B41FA5}">
                      <a16:colId xmlns:a16="http://schemas.microsoft.com/office/drawing/2014/main" val="1250371969"/>
                    </a:ext>
                  </a:extLst>
                </a:gridCol>
                <a:gridCol w="894522">
                  <a:extLst>
                    <a:ext uri="{9D8B030D-6E8A-4147-A177-3AD203B41FA5}">
                      <a16:colId xmlns:a16="http://schemas.microsoft.com/office/drawing/2014/main" val="4169684975"/>
                    </a:ext>
                  </a:extLst>
                </a:gridCol>
                <a:gridCol w="894522">
                  <a:extLst>
                    <a:ext uri="{9D8B030D-6E8A-4147-A177-3AD203B41FA5}">
                      <a16:colId xmlns:a16="http://schemas.microsoft.com/office/drawing/2014/main" val="1873760464"/>
                    </a:ext>
                  </a:extLst>
                </a:gridCol>
                <a:gridCol w="894522">
                  <a:extLst>
                    <a:ext uri="{9D8B030D-6E8A-4147-A177-3AD203B41FA5}">
                      <a16:colId xmlns:a16="http://schemas.microsoft.com/office/drawing/2014/main" val="4137783842"/>
                    </a:ext>
                  </a:extLst>
                </a:gridCol>
                <a:gridCol w="894522">
                  <a:extLst>
                    <a:ext uri="{9D8B030D-6E8A-4147-A177-3AD203B41FA5}">
                      <a16:colId xmlns:a16="http://schemas.microsoft.com/office/drawing/2014/main" val="1691721075"/>
                    </a:ext>
                  </a:extLst>
                </a:gridCol>
                <a:gridCol w="894522">
                  <a:extLst>
                    <a:ext uri="{9D8B030D-6E8A-4147-A177-3AD203B41FA5}">
                      <a16:colId xmlns:a16="http://schemas.microsoft.com/office/drawing/2014/main" val="4222952072"/>
                    </a:ext>
                  </a:extLst>
                </a:gridCol>
                <a:gridCol w="894522">
                  <a:extLst>
                    <a:ext uri="{9D8B030D-6E8A-4147-A177-3AD203B41FA5}">
                      <a16:colId xmlns:a16="http://schemas.microsoft.com/office/drawing/2014/main" val="1917481625"/>
                    </a:ext>
                  </a:extLst>
                </a:gridCol>
                <a:gridCol w="894522">
                  <a:extLst>
                    <a:ext uri="{9D8B030D-6E8A-4147-A177-3AD203B41FA5}">
                      <a16:colId xmlns:a16="http://schemas.microsoft.com/office/drawing/2014/main" val="3738210722"/>
                    </a:ext>
                  </a:extLst>
                </a:gridCol>
                <a:gridCol w="894522">
                  <a:extLst>
                    <a:ext uri="{9D8B030D-6E8A-4147-A177-3AD203B41FA5}">
                      <a16:colId xmlns:a16="http://schemas.microsoft.com/office/drawing/2014/main" val="3304042739"/>
                    </a:ext>
                  </a:extLst>
                </a:gridCol>
              </a:tblGrid>
              <a:tr h="0">
                <a:tc>
                  <a:txBody>
                    <a:bodyPr/>
                    <a:lstStyle/>
                    <a:p>
                      <a:pPr>
                        <a:lnSpc>
                          <a:spcPct val="107000"/>
                        </a:lnSpc>
                        <a:spcAft>
                          <a:spcPts val="800"/>
                        </a:spcAft>
                        <a:buNone/>
                      </a:pPr>
                      <a:r>
                        <a:rPr lang="en-US" sz="1100">
                          <a:effectLst/>
                        </a:rPr>
                        <a:t>Category</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Coverage of category plastics</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PA</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PP</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ABS</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POM</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PE</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PVC</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Elastomers</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Unspecified</a:t>
                      </a:r>
                      <a:endParaRPr lang="it-IT"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649589419"/>
                  </a:ext>
                </a:extLst>
              </a:tr>
              <a:tr h="0">
                <a:tc>
                  <a:txBody>
                    <a:bodyPr/>
                    <a:lstStyle/>
                    <a:p>
                      <a:pPr>
                        <a:lnSpc>
                          <a:spcPct val="107000"/>
                        </a:lnSpc>
                        <a:spcAft>
                          <a:spcPts val="800"/>
                        </a:spcAft>
                        <a:buNone/>
                      </a:pPr>
                      <a:r>
                        <a:rPr lang="en-US" sz="1100" b="1">
                          <a:effectLst/>
                        </a:rPr>
                        <a:t>Office chairs</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61%</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67%</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29%</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3%</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041516313"/>
                  </a:ext>
                </a:extLst>
              </a:tr>
              <a:tr h="0">
                <a:tc>
                  <a:txBody>
                    <a:bodyPr/>
                    <a:lstStyle/>
                    <a:p>
                      <a:pPr>
                        <a:lnSpc>
                          <a:spcPct val="107000"/>
                        </a:lnSpc>
                        <a:spcAft>
                          <a:spcPts val="800"/>
                        </a:spcAft>
                        <a:buNone/>
                      </a:pPr>
                      <a:r>
                        <a:rPr lang="en-US" sz="1100" b="1">
                          <a:effectLst/>
                        </a:rPr>
                        <a:t>Storage units</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51%</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16%</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76%</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7%</a:t>
                      </a:r>
                      <a:endParaRPr lang="it-IT" sz="1100" b="1">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348899035"/>
                  </a:ext>
                </a:extLst>
              </a:tr>
              <a:tr h="0">
                <a:tc>
                  <a:txBody>
                    <a:bodyPr/>
                    <a:lstStyle/>
                    <a:p>
                      <a:pPr>
                        <a:lnSpc>
                          <a:spcPct val="107000"/>
                        </a:lnSpc>
                        <a:spcAft>
                          <a:spcPts val="800"/>
                        </a:spcAft>
                        <a:buNone/>
                      </a:pPr>
                      <a:r>
                        <a:rPr lang="en-US" sz="1100" b="1">
                          <a:effectLst/>
                        </a:rPr>
                        <a:t>Seating, non-upholstered</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29%</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15%</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21%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4%</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59%</a:t>
                      </a:r>
                      <a:endParaRPr lang="it-IT" sz="1100" b="1">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949810603"/>
                  </a:ext>
                </a:extLst>
              </a:tr>
              <a:tr h="0">
                <a:tc>
                  <a:txBody>
                    <a:bodyPr/>
                    <a:lstStyle/>
                    <a:p>
                      <a:pPr>
                        <a:lnSpc>
                          <a:spcPct val="107000"/>
                        </a:lnSpc>
                        <a:spcAft>
                          <a:spcPts val="800"/>
                        </a:spcAft>
                        <a:buNone/>
                      </a:pPr>
                      <a:r>
                        <a:rPr lang="en-US" sz="1100" b="1">
                          <a:effectLst/>
                        </a:rPr>
                        <a:t>Tables</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11%</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59%</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12%</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25%</a:t>
                      </a:r>
                      <a:endParaRPr lang="it-IT" sz="1100" b="1">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5772130"/>
                  </a:ext>
                </a:extLst>
              </a:tr>
              <a:tr h="0">
                <a:tc>
                  <a:txBody>
                    <a:bodyPr/>
                    <a:lstStyle/>
                    <a:p>
                      <a:pPr>
                        <a:lnSpc>
                          <a:spcPct val="107000"/>
                        </a:lnSpc>
                        <a:spcAft>
                          <a:spcPts val="800"/>
                        </a:spcAft>
                        <a:buNone/>
                      </a:pPr>
                      <a:r>
                        <a:rPr lang="en-US" sz="1100" b="1">
                          <a:effectLst/>
                        </a:rPr>
                        <a:t>Seating, upholstered</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a:effectLst/>
                        </a:rPr>
                        <a:t>9%</a:t>
                      </a:r>
                      <a:endParaRPr lang="it-IT" sz="1100">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9%</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25%</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1%</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2%</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0%</a:t>
                      </a:r>
                      <a:endParaRPr lang="it-IT" sz="1100" b="1">
                        <a:effectLst/>
                        <a:latin typeface="Calibri" panose="020F0502020204030204" pitchFamily="34" charset="0"/>
                        <a:ea typeface="Calibri" panose="020F0502020204030204" pitchFamily="34" charset="0"/>
                      </a:endParaRPr>
                    </a:p>
                  </a:txBody>
                  <a:tcPr marL="68580" marR="68580" marT="0" marB="0"/>
                </a:tc>
                <a:tc>
                  <a:txBody>
                    <a:bodyPr/>
                    <a:lstStyle/>
                    <a:p>
                      <a:pPr>
                        <a:lnSpc>
                          <a:spcPct val="107000"/>
                        </a:lnSpc>
                        <a:spcAft>
                          <a:spcPts val="800"/>
                        </a:spcAft>
                        <a:buNone/>
                      </a:pPr>
                      <a:r>
                        <a:rPr lang="en-US" sz="1100" b="1">
                          <a:effectLst/>
                        </a:rPr>
                        <a:t>63%</a:t>
                      </a:r>
                      <a:endParaRPr lang="it-IT" sz="1100" b="1">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46544797"/>
                  </a:ext>
                </a:extLst>
              </a:tr>
            </a:tbl>
          </a:graphicData>
        </a:graphic>
      </p:graphicFrame>
    </p:spTree>
    <p:extLst>
      <p:ext uri="{BB962C8B-B14F-4D97-AF65-F5344CB8AC3E}">
        <p14:creationId xmlns:p14="http://schemas.microsoft.com/office/powerpoint/2010/main" val="23412834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A0F60F-63CF-59CA-015A-5111B1BEDA11}"/>
              </a:ext>
            </a:extLst>
          </p:cNvPr>
          <p:cNvSpPr>
            <a:spLocks noGrp="1"/>
          </p:cNvSpPr>
          <p:nvPr>
            <p:ph type="title"/>
          </p:nvPr>
        </p:nvSpPr>
        <p:spPr/>
        <p:txBody>
          <a:bodyPr/>
          <a:lstStyle/>
          <a:p>
            <a:r>
              <a:rPr lang="it-IT" err="1"/>
              <a:t>Questions</a:t>
            </a:r>
            <a:endParaRPr lang="it-IT"/>
          </a:p>
        </p:txBody>
      </p:sp>
      <p:sp>
        <p:nvSpPr>
          <p:cNvPr id="3" name="Segnaposto contenuto 2">
            <a:extLst>
              <a:ext uri="{FF2B5EF4-FFF2-40B4-BE49-F238E27FC236}">
                <a16:creationId xmlns:a16="http://schemas.microsoft.com/office/drawing/2014/main" id="{0487E6B7-2426-A6F9-E2D8-AAA10DB86964}"/>
              </a:ext>
            </a:extLst>
          </p:cNvPr>
          <p:cNvSpPr>
            <a:spLocks noGrp="1"/>
          </p:cNvSpPr>
          <p:nvPr>
            <p:ph idx="1"/>
          </p:nvPr>
        </p:nvSpPr>
        <p:spPr/>
        <p:txBody>
          <a:bodyPr vert="horz" lIns="91440" tIns="45720" rIns="91440" bIns="45720" rtlCol="0" anchor="t">
            <a:normAutofit/>
          </a:bodyPr>
          <a:lstStyle/>
          <a:p>
            <a:r>
              <a:rPr lang="en-GB" sz="1800" b="1"/>
              <a:t>Q1</a:t>
            </a:r>
            <a:r>
              <a:rPr lang="en-GB" sz="1800"/>
              <a:t>. </a:t>
            </a:r>
            <a:r>
              <a:rPr lang="en-GB" sz="1800" b="1"/>
              <a:t>Classification of furniture products</a:t>
            </a:r>
            <a:r>
              <a:rPr lang="en-GB" sz="1800"/>
              <a:t>. Is the classification by product function and application/segment an appropriate way to structure the furniture product group? Are there any subcategories that should be added, removed, merged, split or defined differently?</a:t>
            </a:r>
          </a:p>
          <a:p>
            <a:pPr marL="271145" indent="-271145"/>
            <a:r>
              <a:rPr lang="en-GB" sz="1800" b="1"/>
              <a:t>Q2</a:t>
            </a:r>
            <a:r>
              <a:rPr lang="en-GB" sz="1800"/>
              <a:t>. </a:t>
            </a:r>
            <a:r>
              <a:rPr lang="en-GB" sz="1800" b="1"/>
              <a:t>Classification of furniture products</a:t>
            </a:r>
            <a:r>
              <a:rPr lang="en-GB" sz="1800"/>
              <a:t>. Are the assumed percentage splits of mixed CN codes (slide 113) across furniture categories plausible and representative of the EU market? Please indicate any shares that should be revised and provide alternative estimates or supporting evidence where available.</a:t>
            </a:r>
          </a:p>
          <a:p>
            <a:pPr marL="271145" indent="-271145"/>
            <a:r>
              <a:rPr lang="en-GB" sz="1800" b="1"/>
              <a:t>Q3 Representativeness of the identified product categories</a:t>
            </a:r>
            <a:r>
              <a:rPr lang="en-GB" sz="1800"/>
              <a:t>. Do the market shares, product masses and material compositions identified for the main products tfurniture products represent products currently placed on the EU market? Please indicate any material categories or product type that appear under or overrepresented.</a:t>
            </a:r>
            <a:endParaRPr lang="en-GB"/>
          </a:p>
          <a:p>
            <a:pPr marL="271145" indent="-271145"/>
            <a:r>
              <a:rPr lang="en-GB" sz="1800" b="1"/>
              <a:t>Q4</a:t>
            </a:r>
            <a:r>
              <a:rPr lang="en-GB" sz="1800"/>
              <a:t>. </a:t>
            </a:r>
            <a:r>
              <a:rPr lang="en-GB" sz="1800" b="1"/>
              <a:t>Kitchens</a:t>
            </a:r>
            <a:r>
              <a:rPr lang="en-GB" sz="1800"/>
              <a:t>. Should kitchen furniture be considered as a separate category, or can it be integrated into the existing storage and table subcategories? Please indicate whether kitchen furniture presents specific design, material, performance or use-related characteristics that would justify separate Base Cases, and which distinguishing elements should be taken into account.</a:t>
            </a:r>
            <a:endParaRPr lang="en-GB"/>
          </a:p>
          <a:p>
            <a:pPr marL="271145" indent="-271145"/>
            <a:endParaRPr lang="en-GB" sz="1800">
              <a:cs typeface="Arial"/>
            </a:endParaRPr>
          </a:p>
          <a:p>
            <a:endParaRPr lang="en-GB" sz="1800" noProof="0">
              <a:highlight>
                <a:srgbClr val="FFFF00"/>
              </a:highlight>
              <a:sym typeface="Wingdings" panose="05000000000000000000" pitchFamily="2" charset="2"/>
            </a:endParaRPr>
          </a:p>
          <a:p>
            <a:endParaRPr lang="en-GB" sz="1800" noProof="0">
              <a:highlight>
                <a:srgbClr val="FFFF00"/>
              </a:highlight>
            </a:endParaRPr>
          </a:p>
          <a:p>
            <a:endParaRPr lang="en-GB" sz="1800" noProof="0"/>
          </a:p>
        </p:txBody>
      </p:sp>
      <p:sp>
        <p:nvSpPr>
          <p:cNvPr id="4" name="Segnaposto testo 3">
            <a:extLst>
              <a:ext uri="{FF2B5EF4-FFF2-40B4-BE49-F238E27FC236}">
                <a16:creationId xmlns:a16="http://schemas.microsoft.com/office/drawing/2014/main" id="{D73A7EDC-5871-BD27-C06B-3F5E688A93CB}"/>
              </a:ext>
            </a:extLst>
          </p:cNvPr>
          <p:cNvSpPr>
            <a:spLocks noGrp="1"/>
          </p:cNvSpPr>
          <p:nvPr>
            <p:ph type="body" idx="13"/>
          </p:nvPr>
        </p:nvSpPr>
        <p:spPr/>
        <p:txBody>
          <a:bodyPr/>
          <a:lstStyle/>
          <a:p>
            <a:endParaRPr lang="it-IT"/>
          </a:p>
        </p:txBody>
      </p:sp>
    </p:spTree>
    <p:extLst>
      <p:ext uri="{BB962C8B-B14F-4D97-AF65-F5344CB8AC3E}">
        <p14:creationId xmlns:p14="http://schemas.microsoft.com/office/powerpoint/2010/main" val="37954204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B2498-32EB-CA43-3EA8-976A55DE8006}"/>
              </a:ext>
            </a:extLst>
          </p:cNvPr>
          <p:cNvSpPr>
            <a:spLocks noGrp="1"/>
          </p:cNvSpPr>
          <p:nvPr>
            <p:ph type="title"/>
          </p:nvPr>
        </p:nvSpPr>
        <p:spPr/>
        <p:txBody>
          <a:bodyPr/>
          <a:lstStyle/>
          <a:p>
            <a:r>
              <a:rPr lang="de-DE"/>
              <a:t>How </a:t>
            </a:r>
            <a:r>
              <a:rPr lang="de-DE" err="1"/>
              <a:t>to</a:t>
            </a:r>
            <a:r>
              <a:rPr lang="de-DE"/>
              <a:t> </a:t>
            </a:r>
            <a:r>
              <a:rPr lang="de-DE" err="1"/>
              <a:t>provide</a:t>
            </a:r>
            <a:r>
              <a:rPr lang="de-DE"/>
              <a:t> </a:t>
            </a:r>
            <a:r>
              <a:rPr lang="de-DE" err="1"/>
              <a:t>us</a:t>
            </a:r>
            <a:r>
              <a:rPr lang="de-DE"/>
              <a:t> </a:t>
            </a:r>
            <a:r>
              <a:rPr lang="de-DE" err="1"/>
              <a:t>data</a:t>
            </a:r>
            <a:endParaRPr lang="de-DE"/>
          </a:p>
        </p:txBody>
      </p:sp>
      <p:sp>
        <p:nvSpPr>
          <p:cNvPr id="3" name="Content Placeholder 2">
            <a:extLst>
              <a:ext uri="{FF2B5EF4-FFF2-40B4-BE49-F238E27FC236}">
                <a16:creationId xmlns:a16="http://schemas.microsoft.com/office/drawing/2014/main" id="{BD23E8A5-C431-1DEE-EB1D-085863273E65}"/>
              </a:ext>
            </a:extLst>
          </p:cNvPr>
          <p:cNvSpPr>
            <a:spLocks noGrp="1"/>
          </p:cNvSpPr>
          <p:nvPr>
            <p:ph idx="1"/>
          </p:nvPr>
        </p:nvSpPr>
        <p:spPr/>
        <p:txBody>
          <a:bodyPr/>
          <a:lstStyle/>
          <a:p>
            <a:r>
              <a:rPr lang="de-DE" err="1"/>
              <a:t>Please</a:t>
            </a:r>
            <a:r>
              <a:rPr lang="de-DE"/>
              <a:t> </a:t>
            </a:r>
            <a:r>
              <a:rPr lang="de-DE" err="1"/>
              <a:t>provide</a:t>
            </a:r>
            <a:r>
              <a:rPr lang="de-DE"/>
              <a:t> </a:t>
            </a:r>
            <a:r>
              <a:rPr lang="de-DE" err="1"/>
              <a:t>data</a:t>
            </a:r>
            <a:r>
              <a:rPr lang="de-DE"/>
              <a:t>/</a:t>
            </a:r>
            <a:r>
              <a:rPr lang="de-DE" err="1"/>
              <a:t>quantification</a:t>
            </a:r>
            <a:r>
              <a:rPr lang="de-DE"/>
              <a:t> </a:t>
            </a:r>
            <a:r>
              <a:rPr lang="de-DE" err="1"/>
              <a:t>to</a:t>
            </a:r>
            <a:r>
              <a:rPr lang="de-DE"/>
              <a:t> </a:t>
            </a:r>
            <a:r>
              <a:rPr lang="de-DE" err="1"/>
              <a:t>substantiate</a:t>
            </a:r>
            <a:r>
              <a:rPr lang="de-DE"/>
              <a:t> </a:t>
            </a:r>
            <a:r>
              <a:rPr lang="de-DE" err="1"/>
              <a:t>comments</a:t>
            </a:r>
            <a:r>
              <a:rPr lang="de-DE"/>
              <a:t> (not just: </a:t>
            </a:r>
            <a:r>
              <a:rPr lang="de-DE" err="1"/>
              <a:t>number</a:t>
            </a:r>
            <a:r>
              <a:rPr lang="de-DE"/>
              <a:t> </a:t>
            </a:r>
            <a:r>
              <a:rPr lang="de-DE" err="1"/>
              <a:t>is</a:t>
            </a:r>
            <a:r>
              <a:rPr lang="de-DE"/>
              <a:t> </a:t>
            </a:r>
            <a:r>
              <a:rPr lang="de-DE" err="1"/>
              <a:t>wrong</a:t>
            </a:r>
            <a:r>
              <a:rPr lang="de-DE"/>
              <a:t>).</a:t>
            </a:r>
          </a:p>
          <a:p>
            <a:r>
              <a:rPr lang="de-DE"/>
              <a:t>By </a:t>
            </a:r>
            <a:r>
              <a:rPr lang="de-DE" err="1"/>
              <a:t>mass</a:t>
            </a:r>
            <a:r>
              <a:rPr lang="de-DE"/>
              <a:t>, </a:t>
            </a:r>
            <a:r>
              <a:rPr lang="de-DE" err="1"/>
              <a:t>segment</a:t>
            </a:r>
            <a:r>
              <a:rPr lang="de-DE"/>
              <a:t> and </a:t>
            </a:r>
            <a:r>
              <a:rPr lang="de-DE" err="1"/>
              <a:t>coverage</a:t>
            </a:r>
            <a:r>
              <a:rPr lang="de-DE"/>
              <a:t> </a:t>
            </a:r>
            <a:r>
              <a:rPr lang="de-DE" err="1"/>
              <a:t>is</a:t>
            </a:r>
            <a:r>
              <a:rPr lang="de-DE"/>
              <a:t> </a:t>
            </a:r>
            <a:r>
              <a:rPr lang="de-DE" err="1"/>
              <a:t>most</a:t>
            </a:r>
            <a:r>
              <a:rPr lang="de-DE"/>
              <a:t> </a:t>
            </a:r>
            <a:r>
              <a:rPr lang="de-DE" err="1"/>
              <a:t>helpful</a:t>
            </a:r>
            <a:endParaRPr lang="de-DE"/>
          </a:p>
          <a:p>
            <a:r>
              <a:rPr lang="de-DE"/>
              <a:t>Also </a:t>
            </a:r>
            <a:r>
              <a:rPr lang="de-DE" err="1"/>
              <a:t>typical</a:t>
            </a:r>
            <a:r>
              <a:rPr lang="de-DE"/>
              <a:t> </a:t>
            </a:r>
            <a:r>
              <a:rPr lang="de-DE" err="1"/>
              <a:t>bill</a:t>
            </a:r>
            <a:r>
              <a:rPr lang="de-DE"/>
              <a:t> </a:t>
            </a:r>
            <a:r>
              <a:rPr lang="de-DE" err="1"/>
              <a:t>of</a:t>
            </a:r>
            <a:r>
              <a:rPr lang="de-DE"/>
              <a:t> </a:t>
            </a:r>
            <a:r>
              <a:rPr lang="de-DE" err="1"/>
              <a:t>materials</a:t>
            </a:r>
            <a:r>
              <a:rPr lang="de-DE"/>
              <a:t> </a:t>
            </a:r>
          </a:p>
        </p:txBody>
      </p:sp>
      <p:sp>
        <p:nvSpPr>
          <p:cNvPr id="4" name="Text Placeholder 3">
            <a:extLst>
              <a:ext uri="{FF2B5EF4-FFF2-40B4-BE49-F238E27FC236}">
                <a16:creationId xmlns:a16="http://schemas.microsoft.com/office/drawing/2014/main" id="{D7BB57B9-FFDD-67E6-2BB3-4AF92F17D225}"/>
              </a:ext>
            </a:extLst>
          </p:cNvPr>
          <p:cNvSpPr>
            <a:spLocks noGrp="1"/>
          </p:cNvSpPr>
          <p:nvPr>
            <p:ph type="body" idx="13"/>
          </p:nvPr>
        </p:nvSpPr>
        <p:spPr/>
        <p:txBody>
          <a:bodyPr/>
          <a:lstStyle/>
          <a:p>
            <a:endParaRPr lang="de-DE"/>
          </a:p>
        </p:txBody>
      </p:sp>
      <p:graphicFrame>
        <p:nvGraphicFramePr>
          <p:cNvPr id="17" name="Table 0">
            <a:extLst>
              <a:ext uri="{FF2B5EF4-FFF2-40B4-BE49-F238E27FC236}">
                <a16:creationId xmlns:a16="http://schemas.microsoft.com/office/drawing/2014/main" id="{23B757EA-501D-D438-07DD-3EEBDD9776D0}"/>
              </a:ext>
            </a:extLst>
          </p:cNvPr>
          <p:cNvGraphicFramePr>
            <a:graphicFrameLocks noGrp="1"/>
          </p:cNvGraphicFramePr>
          <p:nvPr>
            <p:extLst>
              <p:ext uri="{D42A27DB-BD31-4B8C-83A1-F6EECF244321}">
                <p14:modId xmlns:p14="http://schemas.microsoft.com/office/powerpoint/2010/main" val="1050551031"/>
              </p:ext>
            </p:extLst>
          </p:nvPr>
        </p:nvGraphicFramePr>
        <p:xfrm>
          <a:off x="1173295" y="3150069"/>
          <a:ext cx="5349240" cy="1581912"/>
        </p:xfrm>
        <a:graphic>
          <a:graphicData uri="http://schemas.openxmlformats.org/drawingml/2006/table">
            <a:tbl>
              <a:tblPr/>
              <a:tblGrid>
                <a:gridCol w="187452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1508760">
                  <a:extLst>
                    <a:ext uri="{9D8B030D-6E8A-4147-A177-3AD203B41FA5}">
                      <a16:colId xmlns:a16="http://schemas.microsoft.com/office/drawing/2014/main" val="20003"/>
                    </a:ext>
                  </a:extLst>
                </a:gridCol>
              </a:tblGrid>
              <a:tr h="384048">
                <a:tc>
                  <a:txBody>
                    <a:bodyPr/>
                    <a:lstStyle/>
                    <a:p>
                      <a:pPr marL="0" indent="0">
                        <a:buNone/>
                      </a:pPr>
                      <a:r>
                        <a:rPr lang="en-US" sz="1050" b="1">
                          <a:solidFill>
                            <a:srgbClr val="FFFFFF"/>
                          </a:solidFill>
                        </a:rPr>
                        <a:t>Bed type</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1050" b="1">
                          <a:solidFill>
                            <a:srgbClr val="FFFFFF"/>
                          </a:solidFill>
                        </a:rPr>
                        <a:t>Domestic</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1050" b="1">
                          <a:solidFill>
                            <a:srgbClr val="FFFFFF"/>
                          </a:solidFill>
                        </a:rPr>
                        <a:t>Commercial</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1050" b="1">
                          <a:solidFill>
                            <a:srgbClr val="FFFFFF"/>
                          </a:solidFill>
                        </a:rPr>
                        <a:t>Unit / basis</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5F6B78"/>
                    </a:solidFill>
                  </a:tcPr>
                </a:tc>
                <a:extLst>
                  <a:ext uri="{0D108BD9-81ED-4DB2-BD59-A6C34878D82A}">
                    <a16:rowId xmlns:a16="http://schemas.microsoft.com/office/drawing/2014/main" val="10000"/>
                  </a:ext>
                </a:extLst>
              </a:tr>
              <a:tr h="384048">
                <a:tc>
                  <a:txBody>
                    <a:bodyPr/>
                    <a:lstStyle/>
                    <a:p>
                      <a:pPr marL="0" indent="0">
                        <a:buNone/>
                      </a:pPr>
                      <a:r>
                        <a:rPr lang="en-US" sz="1050">
                          <a:solidFill>
                            <a:srgbClr val="26231F"/>
                          </a:solidFill>
                        </a:rPr>
                        <a:t>Panel / solid-wood frame</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1050">
                          <a:solidFill>
                            <a:srgbClr val="8A847C"/>
                          </a:solidFill>
                        </a:rPr>
                        <a:t>…</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1050">
                          <a:solidFill>
                            <a:srgbClr val="8A847C"/>
                          </a:solidFill>
                        </a:rPr>
                        <a:t>…</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rowSpan="3">
                  <a:txBody>
                    <a:bodyPr/>
                    <a:lstStyle/>
                    <a:p>
                      <a:pPr marL="0" indent="0">
                        <a:buNone/>
                      </a:pPr>
                      <a:r>
                        <a:rPr lang="en-US" sz="950">
                          <a:solidFill>
                            <a:srgbClr val="6B655E"/>
                          </a:solidFill>
                        </a:rPr>
                        <a:t>t or % of t; e.g. sales 2023, EU, ~40% coverage</a:t>
                      </a:r>
                      <a:endParaRPr lang="en-US" sz="9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1050">
                          <a:solidFill>
                            <a:srgbClr val="26231F"/>
                          </a:solidFill>
                        </a:rPr>
                        <a:t>Box-spring / upholstered base</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1050">
                          <a:solidFill>
                            <a:srgbClr val="8A847C"/>
                          </a:solidFill>
                        </a:rPr>
                        <a:t>…</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1050">
                          <a:solidFill>
                            <a:srgbClr val="8A847C"/>
                          </a:solidFill>
                        </a:rPr>
                        <a:t>…</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vMerge="1">
                  <a:txBody>
                    <a:bodyPr/>
                    <a:lstStyle/>
                    <a:p>
                      <a:endParaRPr lang="de-DE"/>
                    </a:p>
                  </a:txBody>
                  <a:tcPr/>
                </a:tc>
                <a:extLst>
                  <a:ext uri="{0D108BD9-81ED-4DB2-BD59-A6C34878D82A}">
                    <a16:rowId xmlns:a16="http://schemas.microsoft.com/office/drawing/2014/main" val="10002"/>
                  </a:ext>
                </a:extLst>
              </a:tr>
              <a:tr h="384048">
                <a:tc>
                  <a:txBody>
                    <a:bodyPr/>
                    <a:lstStyle/>
                    <a:p>
                      <a:pPr marL="0" indent="0">
                        <a:buNone/>
                      </a:pPr>
                      <a:r>
                        <a:rPr lang="en-US" sz="1050">
                          <a:solidFill>
                            <a:srgbClr val="26231F"/>
                          </a:solidFill>
                        </a:rPr>
                        <a:t>Metal frame</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1050">
                          <a:solidFill>
                            <a:srgbClr val="8A847C"/>
                          </a:solidFill>
                        </a:rPr>
                        <a:t>…</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1050">
                          <a:solidFill>
                            <a:srgbClr val="8A847C"/>
                          </a:solidFill>
                        </a:rPr>
                        <a:t>…</a:t>
                      </a:r>
                      <a:endParaRPr lang="en-US" sz="1050"/>
                    </a:p>
                  </a:txBody>
                  <a:tcPr marL="54864" marR="54864" marT="54864" marB="54864" anchor="ctr">
                    <a:lnL w="12700" cap="flat" cmpd="sng" algn="ctr">
                      <a:solidFill>
                        <a:srgbClr val="E2DDD6"/>
                      </a:solidFill>
                      <a:prstDash val="solid"/>
                      <a:round/>
                      <a:headEnd type="none" w="med" len="med"/>
                      <a:tailEnd type="none" w="med" len="med"/>
                    </a:lnL>
                    <a:lnR w="12700" cap="flat" cmpd="sng" algn="ctr">
                      <a:solidFill>
                        <a:srgbClr val="E2DDD6"/>
                      </a:solidFill>
                      <a:prstDash val="solid"/>
                      <a:round/>
                      <a:headEnd type="none" w="med" len="med"/>
                      <a:tailEnd type="none" w="med" len="med"/>
                    </a:lnR>
                    <a:lnT w="12700" cap="flat" cmpd="sng" algn="ctr">
                      <a:solidFill>
                        <a:srgbClr val="E2DDD6"/>
                      </a:solidFill>
                      <a:prstDash val="solid"/>
                      <a:round/>
                      <a:headEnd type="none" w="med" len="med"/>
                      <a:tailEnd type="none" w="med" len="med"/>
                    </a:lnT>
                    <a:lnB w="12700" cap="flat" cmpd="sng" algn="ctr">
                      <a:solidFill>
                        <a:srgbClr val="E2DDD6"/>
                      </a:solidFill>
                      <a:prstDash val="solid"/>
                      <a:round/>
                      <a:headEnd type="none" w="med" len="med"/>
                      <a:tailEnd type="none" w="med" len="med"/>
                    </a:lnB>
                    <a:solidFill>
                      <a:srgbClr val="FFFFFF"/>
                    </a:solidFill>
                  </a:tcPr>
                </a:tc>
                <a:tc vMerge="1">
                  <a:txBody>
                    <a:bodyPr/>
                    <a:lstStyle/>
                    <a:p>
                      <a:endParaRPr lang="de-DE"/>
                    </a:p>
                  </a:txBody>
                  <a:tcPr/>
                </a:tc>
                <a:extLst>
                  <a:ext uri="{0D108BD9-81ED-4DB2-BD59-A6C34878D82A}">
                    <a16:rowId xmlns:a16="http://schemas.microsoft.com/office/drawing/2014/main" val="10003"/>
                  </a:ext>
                </a:extLst>
              </a:tr>
            </a:tbl>
          </a:graphicData>
        </a:graphic>
      </p:graphicFrame>
      <p:sp>
        <p:nvSpPr>
          <p:cNvPr id="18" name="Text 30">
            <a:extLst>
              <a:ext uri="{FF2B5EF4-FFF2-40B4-BE49-F238E27FC236}">
                <a16:creationId xmlns:a16="http://schemas.microsoft.com/office/drawing/2014/main" id="{0357A1B8-1FC5-BB5E-8AB7-CDAA02128251}"/>
              </a:ext>
            </a:extLst>
          </p:cNvPr>
          <p:cNvSpPr txBox="1"/>
          <p:nvPr/>
        </p:nvSpPr>
        <p:spPr>
          <a:xfrm>
            <a:off x="3847915" y="5111594"/>
            <a:ext cx="2651760" cy="594360"/>
          </a:xfrm>
          <a:prstGeom prst="rect">
            <a:avLst/>
          </a:prstGeom>
          <a:noFill/>
          <a:ln/>
        </p:spPr>
        <p:txBody>
          <a:bodyPr wrap="square" lIns="762" tIns="762" rIns="762" bIns="762" rtlCol="0" anchor="ctr"/>
          <a:lstStyle/>
          <a:p>
            <a:pPr marL="0" indent="0">
              <a:buNone/>
            </a:pPr>
            <a:r>
              <a:rPr lang="en-US" sz="1500" b="1">
                <a:solidFill>
                  <a:schemeClr val="tx1"/>
                </a:solidFill>
              </a:rPr>
              <a:t>Domestic and outdoor product BOMs</a:t>
            </a:r>
            <a:endParaRPr lang="en-US" sz="1500"/>
          </a:p>
        </p:txBody>
      </p:sp>
      <p:sp>
        <p:nvSpPr>
          <p:cNvPr id="19" name="Text 20">
            <a:extLst>
              <a:ext uri="{FF2B5EF4-FFF2-40B4-BE49-F238E27FC236}">
                <a16:creationId xmlns:a16="http://schemas.microsoft.com/office/drawing/2014/main" id="{DB7F3312-4457-DD16-F75C-0FBF28F45939}"/>
              </a:ext>
            </a:extLst>
          </p:cNvPr>
          <p:cNvSpPr txBox="1"/>
          <p:nvPr/>
        </p:nvSpPr>
        <p:spPr>
          <a:xfrm>
            <a:off x="1114656" y="5313124"/>
            <a:ext cx="2651760" cy="594360"/>
          </a:xfrm>
          <a:prstGeom prst="rect">
            <a:avLst/>
          </a:prstGeom>
          <a:noFill/>
          <a:ln/>
        </p:spPr>
        <p:txBody>
          <a:bodyPr wrap="square" lIns="762" tIns="762" rIns="762" bIns="762" rtlCol="0" anchor="ctr"/>
          <a:lstStyle/>
          <a:p>
            <a:r>
              <a:rPr lang="en-US" sz="1500" b="1"/>
              <a:t>Production tonnage by category and</a:t>
            </a:r>
            <a:endParaRPr lang="en-US" sz="1500"/>
          </a:p>
          <a:p>
            <a:pPr marL="0" indent="0">
              <a:buNone/>
            </a:pPr>
            <a:r>
              <a:rPr lang="en-US" sz="1500" b="1">
                <a:solidFill>
                  <a:schemeClr val="tx1"/>
                </a:solidFill>
              </a:rPr>
              <a:t>Placed on market by function</a:t>
            </a:r>
          </a:p>
        </p:txBody>
      </p:sp>
      <p:sp>
        <p:nvSpPr>
          <p:cNvPr id="20" name="Text 10">
            <a:extLst>
              <a:ext uri="{FF2B5EF4-FFF2-40B4-BE49-F238E27FC236}">
                <a16:creationId xmlns:a16="http://schemas.microsoft.com/office/drawing/2014/main" id="{DB552964-2C40-E30A-A8E6-D2FF42CD05B4}"/>
              </a:ext>
            </a:extLst>
          </p:cNvPr>
          <p:cNvSpPr txBox="1"/>
          <p:nvPr/>
        </p:nvSpPr>
        <p:spPr>
          <a:xfrm>
            <a:off x="6272609" y="5125148"/>
            <a:ext cx="2651760" cy="594360"/>
          </a:xfrm>
          <a:prstGeom prst="rect">
            <a:avLst/>
          </a:prstGeom>
          <a:noFill/>
          <a:ln/>
        </p:spPr>
        <p:txBody>
          <a:bodyPr wrap="square" lIns="762" tIns="762" rIns="762" bIns="762" rtlCol="0" anchor="ctr"/>
          <a:lstStyle/>
          <a:p>
            <a:pPr marL="0" indent="0">
              <a:buNone/>
            </a:pPr>
            <a:r>
              <a:rPr lang="en-US" sz="1500" b="1">
                <a:solidFill>
                  <a:schemeClr val="tx1"/>
                </a:solidFill>
              </a:rPr>
              <a:t>Bed composition and hotel share</a:t>
            </a:r>
            <a:endParaRPr lang="en-US" sz="1500"/>
          </a:p>
        </p:txBody>
      </p:sp>
      <p:sp>
        <p:nvSpPr>
          <p:cNvPr id="21" name="Text 10">
            <a:extLst>
              <a:ext uri="{FF2B5EF4-FFF2-40B4-BE49-F238E27FC236}">
                <a16:creationId xmlns:a16="http://schemas.microsoft.com/office/drawing/2014/main" id="{8A5D1542-C78D-FBE7-C975-32A2AEABCE80}"/>
              </a:ext>
            </a:extLst>
          </p:cNvPr>
          <p:cNvSpPr txBox="1"/>
          <p:nvPr/>
        </p:nvSpPr>
        <p:spPr>
          <a:xfrm>
            <a:off x="9144000" y="5111594"/>
            <a:ext cx="2651760" cy="594360"/>
          </a:xfrm>
          <a:prstGeom prst="rect">
            <a:avLst/>
          </a:prstGeom>
          <a:noFill/>
          <a:ln/>
        </p:spPr>
        <p:txBody>
          <a:bodyPr wrap="square" lIns="762" tIns="762" rIns="762" bIns="762" rtlCol="0" anchor="ctr"/>
          <a:lstStyle/>
          <a:p>
            <a:pPr marL="0" indent="0">
              <a:buNone/>
            </a:pPr>
            <a:r>
              <a:rPr lang="en-US" sz="1500" b="1">
                <a:solidFill>
                  <a:schemeClr val="tx1"/>
                </a:solidFill>
              </a:rPr>
              <a:t>Kitchen composition and commercial share</a:t>
            </a:r>
            <a:endParaRPr lang="en-US" sz="1500"/>
          </a:p>
        </p:txBody>
      </p:sp>
    </p:spTree>
    <p:extLst>
      <p:ext uri="{BB962C8B-B14F-4D97-AF65-F5344CB8AC3E}">
        <p14:creationId xmlns:p14="http://schemas.microsoft.com/office/powerpoint/2010/main" val="270513516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44F57-065E-2116-6C86-D335C7D9F0AE}"/>
              </a:ext>
            </a:extLst>
          </p:cNvPr>
          <p:cNvSpPr>
            <a:spLocks noGrp="1"/>
          </p:cNvSpPr>
          <p:nvPr>
            <p:ph type="title"/>
          </p:nvPr>
        </p:nvSpPr>
        <p:spPr/>
        <p:txBody>
          <a:bodyPr/>
          <a:lstStyle/>
          <a:p>
            <a:r>
              <a:rPr lang="en-US"/>
              <a:t>Annex: trade data used</a:t>
            </a:r>
            <a:br>
              <a:rPr lang="en-US"/>
            </a:br>
            <a:endParaRPr lang="de-DE"/>
          </a:p>
        </p:txBody>
      </p:sp>
      <p:sp>
        <p:nvSpPr>
          <p:cNvPr id="3" name="Content Placeholder 2">
            <a:extLst>
              <a:ext uri="{FF2B5EF4-FFF2-40B4-BE49-F238E27FC236}">
                <a16:creationId xmlns:a16="http://schemas.microsoft.com/office/drawing/2014/main" id="{832FB141-2954-8945-00D0-8B14BA1D8290}"/>
              </a:ext>
            </a:extLst>
          </p:cNvPr>
          <p:cNvSpPr>
            <a:spLocks noGrp="1"/>
          </p:cNvSpPr>
          <p:nvPr>
            <p:ph idx="1"/>
          </p:nvPr>
        </p:nvSpPr>
        <p:spPr/>
        <p:txBody>
          <a:bodyPr/>
          <a:lstStyle/>
          <a:p>
            <a:endParaRPr lang="de-DE"/>
          </a:p>
        </p:txBody>
      </p:sp>
      <p:sp>
        <p:nvSpPr>
          <p:cNvPr id="5" name="Text 0">
            <a:extLst>
              <a:ext uri="{FF2B5EF4-FFF2-40B4-BE49-F238E27FC236}">
                <a16:creationId xmlns:a16="http://schemas.microsoft.com/office/drawing/2014/main" id="{052F4187-8451-105C-3244-07273A4AD3F3}"/>
              </a:ext>
            </a:extLst>
          </p:cNvPr>
          <p:cNvSpPr txBox="1">
            <a:spLocks/>
          </p:cNvSpPr>
          <p:nvPr/>
        </p:nvSpPr>
        <p:spPr>
          <a:xfrm>
            <a:off x="457200" y="1068944"/>
            <a:ext cx="11247120" cy="411480"/>
          </a:xfrm>
          <a:prstGeom prst="rect">
            <a:avLst/>
          </a:prstGeom>
          <a:noFill/>
          <a:ln/>
        </p:spPr>
        <p:txBody>
          <a:bodyPr wrap="square" lIns="0" tIns="0" rIns="0" bIns="0" rtlCol="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solidFill>
                  <a:schemeClr val="tx2"/>
                </a:solidFill>
              </a:rPr>
              <a:t>32 CN codes in 18 </a:t>
            </a:r>
            <a:r>
              <a:rPr lang="en-US" sz="1400" err="1">
                <a:solidFill>
                  <a:schemeClr val="tx2"/>
                </a:solidFill>
              </a:rPr>
              <a:t>Prodcom</a:t>
            </a:r>
            <a:r>
              <a:rPr lang="en-US" sz="1400">
                <a:solidFill>
                  <a:schemeClr val="tx2"/>
                </a:solidFill>
              </a:rPr>
              <a:t> groups; EU27 apparent consumption 2021–24, kt/yr (central case).</a:t>
            </a:r>
            <a:endParaRPr lang="en-US" sz="1400"/>
          </a:p>
        </p:txBody>
      </p:sp>
      <p:graphicFrame>
        <p:nvGraphicFramePr>
          <p:cNvPr id="6" name="Table 0">
            <a:extLst>
              <a:ext uri="{FF2B5EF4-FFF2-40B4-BE49-F238E27FC236}">
                <a16:creationId xmlns:a16="http://schemas.microsoft.com/office/drawing/2014/main" id="{BC2D91A8-088C-0172-1147-0E14397ACB5D}"/>
              </a:ext>
            </a:extLst>
          </p:cNvPr>
          <p:cNvGraphicFramePr>
            <a:graphicFrameLocks noGrp="1"/>
          </p:cNvGraphicFramePr>
          <p:nvPr>
            <p:extLst>
              <p:ext uri="{D42A27DB-BD31-4B8C-83A1-F6EECF244321}">
                <p14:modId xmlns:p14="http://schemas.microsoft.com/office/powerpoint/2010/main" val="29624334"/>
              </p:ext>
            </p:extLst>
          </p:nvPr>
        </p:nvGraphicFramePr>
        <p:xfrm>
          <a:off x="457200" y="1463040"/>
          <a:ext cx="5532120" cy="4294632"/>
        </p:xfrm>
        <a:graphic>
          <a:graphicData uri="http://schemas.openxmlformats.org/drawingml/2006/table">
            <a:tbl>
              <a:tblPr/>
              <a:tblGrid>
                <a:gridCol w="1143000">
                  <a:extLst>
                    <a:ext uri="{9D8B030D-6E8A-4147-A177-3AD203B41FA5}">
                      <a16:colId xmlns:a16="http://schemas.microsoft.com/office/drawing/2014/main" val="20000"/>
                    </a:ext>
                  </a:extLst>
                </a:gridCol>
                <a:gridCol w="658368">
                  <a:extLst>
                    <a:ext uri="{9D8B030D-6E8A-4147-A177-3AD203B41FA5}">
                      <a16:colId xmlns:a16="http://schemas.microsoft.com/office/drawing/2014/main" val="20001"/>
                    </a:ext>
                  </a:extLst>
                </a:gridCol>
                <a:gridCol w="1901952">
                  <a:extLst>
                    <a:ext uri="{9D8B030D-6E8A-4147-A177-3AD203B41FA5}">
                      <a16:colId xmlns:a16="http://schemas.microsoft.com/office/drawing/2014/main" val="20002"/>
                    </a:ext>
                  </a:extLst>
                </a:gridCol>
                <a:gridCol w="50292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tblGrid>
              <a:tr h="329184">
                <a:tc>
                  <a:txBody>
                    <a:bodyPr/>
                    <a:lstStyle/>
                    <a:p>
                      <a:pPr marL="0" indent="0">
                        <a:buNone/>
                      </a:pPr>
                      <a:r>
                        <a:rPr lang="en-US" sz="950" b="1">
                          <a:solidFill>
                            <a:srgbClr val="FFFFFF"/>
                          </a:solidFill>
                        </a:rPr>
                        <a:t>CN</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Prodcom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Content</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kt/yr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Allocated to</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extLst>
                  <a:ext uri="{0D108BD9-81ED-4DB2-BD59-A6C34878D82A}">
                    <a16:rowId xmlns:a16="http://schemas.microsoft.com/office/drawing/2014/main" val="10000"/>
                  </a:ext>
                </a:extLst>
              </a:tr>
              <a:tr h="329184">
                <a:tc>
                  <a:txBody>
                    <a:bodyPr/>
                    <a:lstStyle/>
                    <a:p>
                      <a:pPr marL="0" indent="0">
                        <a:buNone/>
                      </a:pPr>
                      <a:r>
                        <a:rPr lang="en-US" sz="950" b="1">
                          <a:solidFill>
                            <a:srgbClr val="26231F"/>
                          </a:solidFill>
                        </a:rPr>
                        <a:t>9401.31/.39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31001150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Swivel seats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400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Office chairs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1"/>
                  </a:ext>
                </a:extLst>
              </a:tr>
              <a:tr h="329184">
                <a:tc>
                  <a:txBody>
                    <a:bodyPr/>
                    <a:lstStyle/>
                    <a:p>
                      <a:pPr marL="0" indent="0">
                        <a:buNone/>
                      </a:pPr>
                      <a:r>
                        <a:rPr lang="en-US" sz="950" b="1">
                          <a:solidFill>
                            <a:srgbClr val="26231F"/>
                          </a:solidFill>
                        </a:rPr>
                        <a:t>9401.41/.49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31001210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Seats convertible into beds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424</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Uph. seating (sofas)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950" b="1">
                          <a:solidFill>
                            <a:srgbClr val="26231F"/>
                          </a:solidFill>
                        </a:rPr>
                        <a:t>9401.52/.59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31001230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Seats of bamboo, cane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Non-uph. seating</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3"/>
                  </a:ext>
                </a:extLst>
              </a:tr>
              <a:tr h="329184">
                <a:tc>
                  <a:txBody>
                    <a:bodyPr/>
                    <a:lstStyle/>
                    <a:p>
                      <a:pPr marL="0" indent="0">
                        <a:buNone/>
                      </a:pPr>
                      <a:r>
                        <a:rPr lang="en-US" sz="950" b="1">
                          <a:solidFill>
                            <a:srgbClr val="26231F"/>
                          </a:solidFill>
                        </a:rPr>
                        <a:t>9401.61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31001250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Upholstered seats, wooden frame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1,193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Uph. seating</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9184">
                <a:tc>
                  <a:txBody>
                    <a:bodyPr/>
                    <a:lstStyle/>
                    <a:p>
                      <a:pPr marL="0" indent="0">
                        <a:buNone/>
                      </a:pPr>
                      <a:r>
                        <a:rPr lang="en-US" sz="950" b="1">
                          <a:solidFill>
                            <a:srgbClr val="26231F"/>
                          </a:solidFill>
                        </a:rPr>
                        <a:t>9401.69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31001290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Other seats, wooden frame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161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Non-uph. seating</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5"/>
                  </a:ext>
                </a:extLst>
              </a:tr>
              <a:tr h="329184">
                <a:tc>
                  <a:txBody>
                    <a:bodyPr/>
                    <a:lstStyle/>
                    <a:p>
                      <a:pPr marL="0" indent="0">
                        <a:buNone/>
                      </a:pPr>
                      <a:r>
                        <a:rPr lang="en-US" sz="950" b="1">
                          <a:solidFill>
                            <a:srgbClr val="26231F"/>
                          </a:solidFill>
                        </a:rPr>
                        <a:t>9401.71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31001170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Upholstered seats, metal frame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529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Uph. seating</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9184">
                <a:tc>
                  <a:txBody>
                    <a:bodyPr/>
                    <a:lstStyle/>
                    <a:p>
                      <a:pPr marL="0" indent="0">
                        <a:buNone/>
                      </a:pPr>
                      <a:r>
                        <a:rPr lang="en-US" sz="950" b="1">
                          <a:solidFill>
                            <a:srgbClr val="26231F"/>
                          </a:solidFill>
                        </a:rPr>
                        <a:t>9401.79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31001190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Other seats, metal frame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471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Non-uph. seating</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7"/>
                  </a:ext>
                </a:extLst>
              </a:tr>
              <a:tr h="329184">
                <a:tc>
                  <a:txBody>
                    <a:bodyPr/>
                    <a:lstStyle/>
                    <a:p>
                      <a:pPr marL="0" indent="0">
                        <a:buNone/>
                      </a:pPr>
                      <a:r>
                        <a:rPr lang="en-US" sz="950" b="1">
                          <a:solidFill>
                            <a:srgbClr val="26231F"/>
                          </a:solidFill>
                        </a:rPr>
                        <a:t>9401.80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31001300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Other seats n.e.s. (plastic)</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119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Non-uph. seating</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9184">
                <a:tc>
                  <a:txBody>
                    <a:bodyPr/>
                    <a:lstStyle/>
                    <a:p>
                      <a:pPr marL="0" indent="0">
                        <a:buNone/>
                      </a:pPr>
                      <a:r>
                        <a:rPr lang="en-US" sz="950" b="1">
                          <a:solidFill>
                            <a:srgbClr val="26231F"/>
                          </a:solidFill>
                        </a:rPr>
                        <a:t>9403.10.51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31011100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Metal office desks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145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Tables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9"/>
                  </a:ext>
                </a:extLst>
              </a:tr>
              <a:tr h="329184">
                <a:tc>
                  <a:txBody>
                    <a:bodyPr/>
                    <a:lstStyle/>
                    <a:p>
                      <a:pPr marL="0" indent="0">
                        <a:buNone/>
                      </a:pPr>
                      <a:r>
                        <a:rPr lang="en-US" sz="950" b="1">
                          <a:solidFill>
                            <a:srgbClr val="26231F"/>
                          </a:solidFill>
                        </a:rPr>
                        <a:t>9403.10.58</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31011100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Metal office furniture ≤ 80 cm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81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Storage / tables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9184">
                <a:tc>
                  <a:txBody>
                    <a:bodyPr/>
                    <a:lstStyle/>
                    <a:p>
                      <a:pPr marL="0" indent="0">
                        <a:buNone/>
                      </a:pPr>
                      <a:r>
                        <a:rPr lang="en-US" sz="950" b="1">
                          <a:solidFill>
                            <a:srgbClr val="26231F"/>
                          </a:solidFill>
                        </a:rPr>
                        <a:t>9403.10.91/.93/.98</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31011100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Metal office cupboards, filing, other &gt; 80 cm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264</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Storage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11"/>
                  </a:ext>
                </a:extLst>
              </a:tr>
              <a:tr h="329184">
                <a:tc>
                  <a:txBody>
                    <a:bodyPr/>
                    <a:lstStyle/>
                    <a:p>
                      <a:pPr marL="0" indent="0">
                        <a:buNone/>
                      </a:pPr>
                      <a:r>
                        <a:rPr lang="en-US" sz="950" b="1">
                          <a:solidFill>
                            <a:srgbClr val="26231F"/>
                          </a:solidFill>
                        </a:rPr>
                        <a:t>9403.30.11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31011200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Wooden office desks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615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Tables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graphicFrame>
        <p:nvGraphicFramePr>
          <p:cNvPr id="7" name="Table 1">
            <a:extLst>
              <a:ext uri="{FF2B5EF4-FFF2-40B4-BE49-F238E27FC236}">
                <a16:creationId xmlns:a16="http://schemas.microsoft.com/office/drawing/2014/main" id="{F409B2AE-2618-EA44-73B7-523D64FEEAAF}"/>
              </a:ext>
            </a:extLst>
          </p:cNvPr>
          <p:cNvGraphicFramePr>
            <a:graphicFrameLocks noGrp="1"/>
          </p:cNvGraphicFramePr>
          <p:nvPr>
            <p:extLst>
              <p:ext uri="{D42A27DB-BD31-4B8C-83A1-F6EECF244321}">
                <p14:modId xmlns:p14="http://schemas.microsoft.com/office/powerpoint/2010/main" val="3715521376"/>
              </p:ext>
            </p:extLst>
          </p:nvPr>
        </p:nvGraphicFramePr>
        <p:xfrm>
          <a:off x="6172200" y="1463040"/>
          <a:ext cx="5532120" cy="4370832"/>
        </p:xfrm>
        <a:graphic>
          <a:graphicData uri="http://schemas.openxmlformats.org/drawingml/2006/table">
            <a:tbl>
              <a:tblPr/>
              <a:tblGrid>
                <a:gridCol w="1143000">
                  <a:extLst>
                    <a:ext uri="{9D8B030D-6E8A-4147-A177-3AD203B41FA5}">
                      <a16:colId xmlns:a16="http://schemas.microsoft.com/office/drawing/2014/main" val="20000"/>
                    </a:ext>
                  </a:extLst>
                </a:gridCol>
                <a:gridCol w="658368">
                  <a:extLst>
                    <a:ext uri="{9D8B030D-6E8A-4147-A177-3AD203B41FA5}">
                      <a16:colId xmlns:a16="http://schemas.microsoft.com/office/drawing/2014/main" val="20001"/>
                    </a:ext>
                  </a:extLst>
                </a:gridCol>
                <a:gridCol w="1901952">
                  <a:extLst>
                    <a:ext uri="{9D8B030D-6E8A-4147-A177-3AD203B41FA5}">
                      <a16:colId xmlns:a16="http://schemas.microsoft.com/office/drawing/2014/main" val="20002"/>
                    </a:ext>
                  </a:extLst>
                </a:gridCol>
                <a:gridCol w="50292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tblGrid>
              <a:tr h="329184">
                <a:tc>
                  <a:txBody>
                    <a:bodyPr/>
                    <a:lstStyle/>
                    <a:p>
                      <a:pPr marL="0" indent="0">
                        <a:buNone/>
                      </a:pPr>
                      <a:r>
                        <a:rPr lang="en-US" sz="950" b="1">
                          <a:solidFill>
                            <a:srgbClr val="FFFFFF"/>
                          </a:solidFill>
                        </a:rPr>
                        <a:t>CN</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Prodcom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Content</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kt/yr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buNone/>
                      </a:pPr>
                      <a:r>
                        <a:rPr lang="en-US" sz="950" b="1">
                          <a:solidFill>
                            <a:srgbClr val="FFFFFF"/>
                          </a:solidFill>
                        </a:rPr>
                        <a:t>Allocated to</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extLst>
                  <a:ext uri="{0D108BD9-81ED-4DB2-BD59-A6C34878D82A}">
                    <a16:rowId xmlns:a16="http://schemas.microsoft.com/office/drawing/2014/main" val="10000"/>
                  </a:ext>
                </a:extLst>
              </a:tr>
              <a:tr h="329184">
                <a:tc>
                  <a:txBody>
                    <a:bodyPr/>
                    <a:lstStyle/>
                    <a:p>
                      <a:pPr marL="0" indent="0">
                        <a:buNone/>
                      </a:pPr>
                      <a:r>
                        <a:rPr lang="en-US" sz="950" b="1">
                          <a:solidFill>
                            <a:srgbClr val="26231F"/>
                          </a:solidFill>
                        </a:rPr>
                        <a:t>9403.30.19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31011200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Wooden office furniture ≤ 80 cm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373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Storage / tables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1"/>
                  </a:ext>
                </a:extLst>
              </a:tr>
              <a:tr h="329184">
                <a:tc>
                  <a:txBody>
                    <a:bodyPr/>
                    <a:lstStyle/>
                    <a:p>
                      <a:pPr marL="0" indent="0">
                        <a:buNone/>
                      </a:pPr>
                      <a:r>
                        <a:rPr lang="en-US" sz="950" b="1">
                          <a:solidFill>
                            <a:srgbClr val="26231F"/>
                          </a:solidFill>
                        </a:rPr>
                        <a:t>9403.30.91/.99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31011200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Wooden office cupboards, other &gt; 80 cm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318</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Storage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950" b="1">
                          <a:solidFill>
                            <a:srgbClr val="26231F"/>
                          </a:solidFill>
                        </a:rPr>
                        <a:t>9403.20.20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31091100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Metal beds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117</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Beds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3"/>
                  </a:ext>
                </a:extLst>
              </a:tr>
              <a:tr h="329184">
                <a:tc>
                  <a:txBody>
                    <a:bodyPr/>
                    <a:lstStyle/>
                    <a:p>
                      <a:pPr marL="0" indent="0">
                        <a:buNone/>
                      </a:pPr>
                      <a:r>
                        <a:rPr lang="en-US" sz="950" b="1">
                          <a:solidFill>
                            <a:srgbClr val="26231F"/>
                          </a:solidFill>
                        </a:rPr>
                        <a:t>9403.20.80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31091100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Other metal furniture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1,818</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Storage / tables / outdoor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9184">
                <a:tc>
                  <a:txBody>
                    <a:bodyPr/>
                    <a:lstStyle/>
                    <a:p>
                      <a:pPr marL="0" indent="0">
                        <a:buNone/>
                      </a:pPr>
                      <a:r>
                        <a:rPr lang="en-US" sz="950" b="1">
                          <a:solidFill>
                            <a:srgbClr val="26231F"/>
                          </a:solidFill>
                        </a:rPr>
                        <a:t>9403.40.10/.90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31021000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Kitchen furniture (fitted, other)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4,266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Kitchens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5"/>
                  </a:ext>
                </a:extLst>
              </a:tr>
              <a:tr h="329184">
                <a:tc>
                  <a:txBody>
                    <a:bodyPr/>
                    <a:lstStyle/>
                    <a:p>
                      <a:pPr marL="0" indent="0">
                        <a:buNone/>
                      </a:pPr>
                      <a:r>
                        <a:rPr lang="en-US" sz="950" b="1">
                          <a:solidFill>
                            <a:srgbClr val="26231F"/>
                          </a:solidFill>
                        </a:rPr>
                        <a:t>9403.50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31091230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Wooden bedroom furniture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2,266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Storage / beds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9184">
                <a:tc>
                  <a:txBody>
                    <a:bodyPr/>
                    <a:lstStyle/>
                    <a:p>
                      <a:pPr marL="0" indent="0">
                        <a:buNone/>
                      </a:pPr>
                      <a:r>
                        <a:rPr lang="en-US" sz="950" b="1">
                          <a:solidFill>
                            <a:srgbClr val="26231F"/>
                          </a:solidFill>
                        </a:rPr>
                        <a:t>9403.60.10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31091250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Wooden dining / living-room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2,525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Storage / tables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7"/>
                  </a:ext>
                </a:extLst>
              </a:tr>
              <a:tr h="329184">
                <a:tc>
                  <a:txBody>
                    <a:bodyPr/>
                    <a:lstStyle/>
                    <a:p>
                      <a:pPr marL="0" indent="0">
                        <a:buNone/>
                      </a:pPr>
                      <a:r>
                        <a:rPr lang="en-US" sz="950" b="1">
                          <a:solidFill>
                            <a:srgbClr val="26231F"/>
                          </a:solidFill>
                        </a:rPr>
                        <a:t>9403.60.90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31091300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Other wooden furniture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2,221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Storage / tables / outdoor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9184">
                <a:tc>
                  <a:txBody>
                    <a:bodyPr/>
                    <a:lstStyle/>
                    <a:p>
                      <a:pPr marL="0" indent="0">
                        <a:buNone/>
                      </a:pPr>
                      <a:r>
                        <a:rPr lang="en-US" sz="950" b="1">
                          <a:solidFill>
                            <a:srgbClr val="26231F"/>
                          </a:solidFill>
                        </a:rPr>
                        <a:t>9403.70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31091430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Furniture of plastics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167</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Storage / tables / outdoor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9"/>
                  </a:ext>
                </a:extLst>
              </a:tr>
              <a:tr h="329184">
                <a:tc>
                  <a:txBody>
                    <a:bodyPr/>
                    <a:lstStyle/>
                    <a:p>
                      <a:pPr marL="0" indent="0">
                        <a:buNone/>
                      </a:pPr>
                      <a:r>
                        <a:rPr lang="en-US" sz="950" b="1">
                          <a:solidFill>
                            <a:srgbClr val="26231F"/>
                          </a:solidFill>
                        </a:rPr>
                        <a:t>9403.82/.83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31091450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Furniture of bamboo, rattan</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18</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Natural-fibre archetypes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29184">
                <a:tc>
                  <a:txBody>
                    <a:bodyPr/>
                    <a:lstStyle/>
                    <a:p>
                      <a:pPr marL="0" indent="0">
                        <a:buNone/>
                      </a:pPr>
                      <a:r>
                        <a:rPr lang="en-US" sz="950" b="1">
                          <a:solidFill>
                            <a:srgbClr val="26231F"/>
                          </a:solidFill>
                        </a:rPr>
                        <a:t>9403.89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31091450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26231F"/>
                          </a:solidFill>
                        </a:rPr>
                        <a:t>Furniture of other materials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r">
                        <a:buNone/>
                      </a:pPr>
                      <a:r>
                        <a:rPr lang="en-US" sz="950">
                          <a:solidFill>
                            <a:srgbClr val="26231F"/>
                          </a:solidFill>
                        </a:rPr>
                        <a:t>106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Glass / metal tables, cabinets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11"/>
                  </a:ext>
                </a:extLst>
              </a:tr>
              <a:tr h="329184">
                <a:tc>
                  <a:txBody>
                    <a:bodyPr/>
                    <a:lstStyle/>
                    <a:p>
                      <a:pPr marL="0" indent="0">
                        <a:buNone/>
                      </a:pPr>
                      <a:r>
                        <a:rPr lang="en-US" sz="950" b="1">
                          <a:solidFill>
                            <a:srgbClr val="26231F"/>
                          </a:solidFill>
                        </a:rPr>
                        <a:t>9404.10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31031100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26231F"/>
                          </a:solidFill>
                        </a:rPr>
                        <a:t>Mattress supports (bases)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r">
                        <a:buNone/>
                      </a:pPr>
                      <a:r>
                        <a:rPr lang="en-US" sz="950">
                          <a:solidFill>
                            <a:srgbClr val="26231F"/>
                          </a:solidFill>
                        </a:rPr>
                        <a:t>445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Beds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8" name="Text 2">
            <a:extLst>
              <a:ext uri="{FF2B5EF4-FFF2-40B4-BE49-F238E27FC236}">
                <a16:creationId xmlns:a16="http://schemas.microsoft.com/office/drawing/2014/main" id="{E85A2074-659A-2DB3-5C59-A7E572179B00}"/>
              </a:ext>
            </a:extLst>
          </p:cNvPr>
          <p:cNvSpPr txBox="1"/>
          <p:nvPr/>
        </p:nvSpPr>
        <p:spPr>
          <a:xfrm>
            <a:off x="457200" y="5852160"/>
            <a:ext cx="11247120" cy="502920"/>
          </a:xfrm>
          <a:prstGeom prst="rect">
            <a:avLst/>
          </a:prstGeom>
          <a:noFill/>
          <a:ln/>
        </p:spPr>
        <p:txBody>
          <a:bodyPr wrap="square" lIns="762" tIns="762" rIns="762" bIns="762" rtlCol="0" anchor="t"/>
          <a:lstStyle/>
          <a:p>
            <a:pPr marL="0" indent="0">
              <a:buNone/>
            </a:pPr>
            <a:r>
              <a:rPr lang="en-US" sz="1050" b="1">
                <a:solidFill>
                  <a:schemeClr val="accent1"/>
                </a:solidFill>
              </a:rPr>
              <a:t>Not included: </a:t>
            </a:r>
            <a:r>
              <a:rPr lang="en-US" sz="1050">
                <a:solidFill>
                  <a:schemeClr val="accent1"/>
                </a:solidFill>
              </a:rPr>
              <a:t>wooden shop furniture (9403.60.30, Prodcom 31011300), mattresses (9404.2x), medical furniture (9402), furniture parts (9403.9x), vehicle seats (9401.10–.20). Metal shop furniture sits in 9403.20.80; its share is booked as out of scope.</a:t>
            </a:r>
          </a:p>
        </p:txBody>
      </p:sp>
    </p:spTree>
    <p:extLst>
      <p:ext uri="{BB962C8B-B14F-4D97-AF65-F5344CB8AC3E}">
        <p14:creationId xmlns:p14="http://schemas.microsoft.com/office/powerpoint/2010/main" val="5024786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F1471-B35C-BE47-458C-D74178BA0B12}"/>
              </a:ext>
            </a:extLst>
          </p:cNvPr>
          <p:cNvSpPr>
            <a:spLocks noGrp="1"/>
          </p:cNvSpPr>
          <p:nvPr>
            <p:ph type="title"/>
          </p:nvPr>
        </p:nvSpPr>
        <p:spPr/>
        <p:txBody>
          <a:bodyPr/>
          <a:lstStyle/>
          <a:p>
            <a:r>
              <a:rPr lang="en-US"/>
              <a:t>Annex: product data used</a:t>
            </a:r>
            <a:br>
              <a:rPr lang="en-US"/>
            </a:br>
            <a:endParaRPr lang="de-DE"/>
          </a:p>
        </p:txBody>
      </p:sp>
      <p:sp>
        <p:nvSpPr>
          <p:cNvPr id="6" name="Text 0">
            <a:extLst>
              <a:ext uri="{FF2B5EF4-FFF2-40B4-BE49-F238E27FC236}">
                <a16:creationId xmlns:a16="http://schemas.microsoft.com/office/drawing/2014/main" id="{85558D0F-7BBD-81D5-A8A5-FAD7783FF88F}"/>
              </a:ext>
            </a:extLst>
          </p:cNvPr>
          <p:cNvSpPr txBox="1">
            <a:spLocks/>
          </p:cNvSpPr>
          <p:nvPr/>
        </p:nvSpPr>
        <p:spPr>
          <a:xfrm>
            <a:off x="457200" y="914400"/>
            <a:ext cx="11247120" cy="411480"/>
          </a:xfrm>
          <a:prstGeom prst="rect">
            <a:avLst/>
          </a:prstGeom>
          <a:noFill/>
          <a:ln/>
        </p:spPr>
        <p:txBody>
          <a:bodyPr wrap="square" lIns="0" tIns="0" rIns="0" bIns="0" rtlCol="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a:solidFill>
                  <a:schemeClr val="tx2"/>
                </a:solidFill>
              </a:rPr>
              <a:t>Study EPD collected base data (cleaned) feed 12 archetypes through 11 groups; published EPDs and literature feed the rest.</a:t>
            </a:r>
            <a:endParaRPr lang="en-US" sz="1400"/>
          </a:p>
        </p:txBody>
      </p:sp>
      <p:sp>
        <p:nvSpPr>
          <p:cNvPr id="7" name="stat0">
            <a:extLst>
              <a:ext uri="{FF2B5EF4-FFF2-40B4-BE49-F238E27FC236}">
                <a16:creationId xmlns:a16="http://schemas.microsoft.com/office/drawing/2014/main" id="{71CD0D7D-524B-BE78-BA35-E0268320E2D9}"/>
              </a:ext>
            </a:extLst>
          </p:cNvPr>
          <p:cNvSpPr/>
          <p:nvPr/>
        </p:nvSpPr>
        <p:spPr>
          <a:xfrm>
            <a:off x="457200" y="1463040"/>
            <a:ext cx="2331720" cy="960120"/>
          </a:xfrm>
          <a:prstGeom prst="roundRect">
            <a:avLst>
              <a:gd name="adj" fmla="val 7619"/>
            </a:avLst>
          </a:prstGeom>
          <a:solidFill>
            <a:srgbClr val="F3F1EE"/>
          </a:solidFill>
          <a:ln w="12700">
            <a:solidFill>
              <a:srgbClr val="F3F1EE"/>
            </a:solidFill>
            <a:prstDash val="solid"/>
          </a:ln>
        </p:spPr>
        <p:txBody>
          <a:bodyPr/>
          <a:lstStyle/>
          <a:p>
            <a:endParaRPr lang="de-DE"/>
          </a:p>
        </p:txBody>
      </p:sp>
      <p:sp>
        <p:nvSpPr>
          <p:cNvPr id="8" name="Text 3">
            <a:extLst>
              <a:ext uri="{FF2B5EF4-FFF2-40B4-BE49-F238E27FC236}">
                <a16:creationId xmlns:a16="http://schemas.microsoft.com/office/drawing/2014/main" id="{AEC472D2-7630-E339-6A5D-BD85BE8C6F3E}"/>
              </a:ext>
            </a:extLst>
          </p:cNvPr>
          <p:cNvSpPr txBox="1"/>
          <p:nvPr/>
        </p:nvSpPr>
        <p:spPr>
          <a:xfrm>
            <a:off x="566928" y="1508760"/>
            <a:ext cx="2148840" cy="868680"/>
          </a:xfrm>
          <a:prstGeom prst="rect">
            <a:avLst/>
          </a:prstGeom>
          <a:noFill/>
          <a:ln/>
        </p:spPr>
        <p:txBody>
          <a:bodyPr wrap="square" lIns="762" tIns="762" rIns="762" bIns="762" rtlCol="0" anchor="ctr"/>
          <a:lstStyle/>
          <a:p>
            <a:pPr marL="0" indent="0">
              <a:buNone/>
            </a:pPr>
            <a:r>
              <a:rPr lang="en-US" sz="2600" b="1">
                <a:solidFill>
                  <a:schemeClr val="accent1"/>
                </a:solidFill>
              </a:rPr>
              <a:t>196</a:t>
            </a:r>
            <a:endParaRPr lang="en-US" sz="1200">
              <a:solidFill>
                <a:schemeClr val="accent1"/>
              </a:solidFill>
            </a:endParaRPr>
          </a:p>
          <a:p>
            <a:pPr marL="0" indent="0">
              <a:buNone/>
            </a:pPr>
            <a:r>
              <a:rPr lang="en-US" sz="1000">
                <a:solidFill>
                  <a:srgbClr val="6B655E"/>
                </a:solidFill>
              </a:rPr>
              <a:t>EPDs in the study's</a:t>
            </a:r>
            <a:endParaRPr lang="en-US" sz="1200"/>
          </a:p>
          <a:p>
            <a:pPr marL="0" indent="0">
              <a:buNone/>
            </a:pPr>
            <a:r>
              <a:rPr lang="en-US" sz="1000">
                <a:solidFill>
                  <a:srgbClr val="6B655E"/>
                </a:solidFill>
              </a:rPr>
              <a:t>base tables</a:t>
            </a:r>
            <a:endParaRPr lang="en-US" sz="1200"/>
          </a:p>
        </p:txBody>
      </p:sp>
      <p:sp>
        <p:nvSpPr>
          <p:cNvPr id="9" name="stat1">
            <a:extLst>
              <a:ext uri="{FF2B5EF4-FFF2-40B4-BE49-F238E27FC236}">
                <a16:creationId xmlns:a16="http://schemas.microsoft.com/office/drawing/2014/main" id="{0049960B-8B5E-0DF1-4971-1D6FD6E89288}"/>
              </a:ext>
            </a:extLst>
          </p:cNvPr>
          <p:cNvSpPr/>
          <p:nvPr/>
        </p:nvSpPr>
        <p:spPr>
          <a:xfrm>
            <a:off x="457200" y="2560320"/>
            <a:ext cx="2331720" cy="960120"/>
          </a:xfrm>
          <a:prstGeom prst="roundRect">
            <a:avLst>
              <a:gd name="adj" fmla="val 7619"/>
            </a:avLst>
          </a:prstGeom>
          <a:solidFill>
            <a:srgbClr val="F3F1EE"/>
          </a:solidFill>
          <a:ln w="12700">
            <a:solidFill>
              <a:srgbClr val="F3F1EE"/>
            </a:solidFill>
            <a:prstDash val="solid"/>
          </a:ln>
        </p:spPr>
        <p:txBody>
          <a:bodyPr/>
          <a:lstStyle/>
          <a:p>
            <a:endParaRPr lang="de-DE"/>
          </a:p>
        </p:txBody>
      </p:sp>
      <p:sp>
        <p:nvSpPr>
          <p:cNvPr id="10" name="Text 5">
            <a:extLst>
              <a:ext uri="{FF2B5EF4-FFF2-40B4-BE49-F238E27FC236}">
                <a16:creationId xmlns:a16="http://schemas.microsoft.com/office/drawing/2014/main" id="{9FFB84C2-3596-45E4-6CCE-DD0C80894323}"/>
              </a:ext>
            </a:extLst>
          </p:cNvPr>
          <p:cNvSpPr txBox="1"/>
          <p:nvPr/>
        </p:nvSpPr>
        <p:spPr>
          <a:xfrm>
            <a:off x="566928" y="2606040"/>
            <a:ext cx="2148840" cy="868680"/>
          </a:xfrm>
          <a:prstGeom prst="rect">
            <a:avLst/>
          </a:prstGeom>
          <a:noFill/>
          <a:ln/>
        </p:spPr>
        <p:txBody>
          <a:bodyPr wrap="square" lIns="762" tIns="762" rIns="762" bIns="762" rtlCol="0" anchor="ctr"/>
          <a:lstStyle/>
          <a:p>
            <a:pPr marL="0" indent="0">
              <a:buNone/>
            </a:pPr>
            <a:r>
              <a:rPr lang="en-US" sz="2600" b="1">
                <a:solidFill>
                  <a:schemeClr val="accent1"/>
                </a:solidFill>
              </a:rPr>
              <a:t>186</a:t>
            </a:r>
            <a:endParaRPr lang="en-US" sz="1200">
              <a:solidFill>
                <a:schemeClr val="accent1"/>
              </a:solidFill>
            </a:endParaRPr>
          </a:p>
          <a:p>
            <a:pPr marL="0" indent="0">
              <a:buNone/>
            </a:pPr>
            <a:r>
              <a:rPr lang="en-US" sz="1000">
                <a:solidFill>
                  <a:srgbClr val="6B655E"/>
                </a:solidFill>
              </a:rPr>
              <a:t>with usable material</a:t>
            </a:r>
            <a:endParaRPr lang="en-US" sz="1200"/>
          </a:p>
          <a:p>
            <a:pPr marL="0" indent="0">
              <a:buNone/>
            </a:pPr>
            <a:r>
              <a:rPr lang="en-US" sz="1000">
                <a:solidFill>
                  <a:srgbClr val="6B655E"/>
                </a:solidFill>
              </a:rPr>
              <a:t>lines after cleaning</a:t>
            </a:r>
            <a:endParaRPr lang="en-US" sz="1200"/>
          </a:p>
        </p:txBody>
      </p:sp>
      <p:sp>
        <p:nvSpPr>
          <p:cNvPr id="11" name="stat2">
            <a:extLst>
              <a:ext uri="{FF2B5EF4-FFF2-40B4-BE49-F238E27FC236}">
                <a16:creationId xmlns:a16="http://schemas.microsoft.com/office/drawing/2014/main" id="{B3661A6B-F09B-34A6-21D8-011217A2E62D}"/>
              </a:ext>
            </a:extLst>
          </p:cNvPr>
          <p:cNvSpPr/>
          <p:nvPr/>
        </p:nvSpPr>
        <p:spPr>
          <a:xfrm>
            <a:off x="457200" y="3657600"/>
            <a:ext cx="2331720" cy="960120"/>
          </a:xfrm>
          <a:prstGeom prst="roundRect">
            <a:avLst>
              <a:gd name="adj" fmla="val 7619"/>
            </a:avLst>
          </a:prstGeom>
          <a:solidFill>
            <a:srgbClr val="26231F"/>
          </a:solidFill>
          <a:ln w="12700">
            <a:solidFill>
              <a:srgbClr val="26231F"/>
            </a:solidFill>
            <a:prstDash val="solid"/>
          </a:ln>
        </p:spPr>
        <p:txBody>
          <a:bodyPr/>
          <a:lstStyle/>
          <a:p>
            <a:endParaRPr lang="de-DE"/>
          </a:p>
        </p:txBody>
      </p:sp>
      <p:sp>
        <p:nvSpPr>
          <p:cNvPr id="12" name="Text 7">
            <a:extLst>
              <a:ext uri="{FF2B5EF4-FFF2-40B4-BE49-F238E27FC236}">
                <a16:creationId xmlns:a16="http://schemas.microsoft.com/office/drawing/2014/main" id="{793A8AE5-3862-DAA6-4D13-D8FA505B9C8D}"/>
              </a:ext>
            </a:extLst>
          </p:cNvPr>
          <p:cNvSpPr txBox="1"/>
          <p:nvPr/>
        </p:nvSpPr>
        <p:spPr>
          <a:xfrm>
            <a:off x="566928" y="3703320"/>
            <a:ext cx="2148840" cy="868680"/>
          </a:xfrm>
          <a:prstGeom prst="rect">
            <a:avLst/>
          </a:prstGeom>
          <a:noFill/>
          <a:ln/>
        </p:spPr>
        <p:txBody>
          <a:bodyPr wrap="square" lIns="762" tIns="762" rIns="762" bIns="762" rtlCol="0" anchor="ctr"/>
          <a:lstStyle/>
          <a:p>
            <a:pPr marL="0" indent="0">
              <a:buNone/>
            </a:pPr>
            <a:r>
              <a:rPr lang="en-US" sz="2600" b="1">
                <a:solidFill>
                  <a:srgbClr val="FFFFFF"/>
                </a:solidFill>
              </a:rPr>
              <a:t>106</a:t>
            </a:r>
            <a:endParaRPr lang="en-US" sz="1200"/>
          </a:p>
          <a:p>
            <a:pPr marL="0" indent="0">
              <a:buNone/>
            </a:pPr>
            <a:r>
              <a:rPr lang="en-US" sz="1000">
                <a:solidFill>
                  <a:srgbClr val="E9E2D8"/>
                </a:solidFill>
              </a:rPr>
              <a:t>used in groups (EU27,</a:t>
            </a:r>
            <a:endParaRPr lang="en-US" sz="1200"/>
          </a:p>
          <a:p>
            <a:pPr marL="0" indent="0">
              <a:buNone/>
            </a:pPr>
            <a:r>
              <a:rPr lang="en-US" sz="1000">
                <a:solidFill>
                  <a:srgbClr val="E9E2D8"/>
                </a:solidFill>
              </a:rPr>
              <a:t>EFTA, UK made)</a:t>
            </a:r>
            <a:endParaRPr lang="en-US" sz="1200"/>
          </a:p>
        </p:txBody>
      </p:sp>
      <p:sp>
        <p:nvSpPr>
          <p:cNvPr id="13" name="stat3">
            <a:extLst>
              <a:ext uri="{FF2B5EF4-FFF2-40B4-BE49-F238E27FC236}">
                <a16:creationId xmlns:a16="http://schemas.microsoft.com/office/drawing/2014/main" id="{A3A3FFBC-FB81-7629-ACC3-E8B195D94E73}"/>
              </a:ext>
            </a:extLst>
          </p:cNvPr>
          <p:cNvSpPr/>
          <p:nvPr/>
        </p:nvSpPr>
        <p:spPr>
          <a:xfrm>
            <a:off x="457200" y="4754880"/>
            <a:ext cx="2331720" cy="960120"/>
          </a:xfrm>
          <a:prstGeom prst="roundRect">
            <a:avLst>
              <a:gd name="adj" fmla="val 7619"/>
            </a:avLst>
          </a:prstGeom>
          <a:solidFill>
            <a:srgbClr val="F3F1EE"/>
          </a:solidFill>
          <a:ln w="12700">
            <a:solidFill>
              <a:srgbClr val="F3F1EE"/>
            </a:solidFill>
            <a:prstDash val="solid"/>
          </a:ln>
        </p:spPr>
        <p:txBody>
          <a:bodyPr/>
          <a:lstStyle/>
          <a:p>
            <a:endParaRPr lang="de-DE"/>
          </a:p>
        </p:txBody>
      </p:sp>
      <p:sp>
        <p:nvSpPr>
          <p:cNvPr id="14" name="Text 9">
            <a:extLst>
              <a:ext uri="{FF2B5EF4-FFF2-40B4-BE49-F238E27FC236}">
                <a16:creationId xmlns:a16="http://schemas.microsoft.com/office/drawing/2014/main" id="{24A5A455-AB63-C634-348A-455C973C5704}"/>
              </a:ext>
            </a:extLst>
          </p:cNvPr>
          <p:cNvSpPr txBox="1"/>
          <p:nvPr/>
        </p:nvSpPr>
        <p:spPr>
          <a:xfrm>
            <a:off x="566928" y="4800600"/>
            <a:ext cx="2148840" cy="868680"/>
          </a:xfrm>
          <a:prstGeom prst="rect">
            <a:avLst/>
          </a:prstGeom>
          <a:noFill/>
          <a:ln/>
        </p:spPr>
        <p:txBody>
          <a:bodyPr wrap="square" lIns="762" tIns="762" rIns="762" bIns="762" rtlCol="0" anchor="ctr"/>
          <a:lstStyle/>
          <a:p>
            <a:pPr marL="0" indent="0">
              <a:buNone/>
            </a:pPr>
            <a:r>
              <a:rPr lang="en-US" sz="2600" b="1">
                <a:solidFill>
                  <a:schemeClr val="accent1"/>
                </a:solidFill>
              </a:rPr>
              <a:t>1,445</a:t>
            </a:r>
            <a:endParaRPr lang="en-US" sz="1200">
              <a:solidFill>
                <a:schemeClr val="accent1"/>
              </a:solidFill>
            </a:endParaRPr>
          </a:p>
          <a:p>
            <a:pPr marL="0" indent="0">
              <a:buNone/>
            </a:pPr>
            <a:r>
              <a:rPr lang="en-US" sz="1000">
                <a:solidFill>
                  <a:srgbClr val="6B655E"/>
                </a:solidFill>
              </a:rPr>
              <a:t>material lines</a:t>
            </a:r>
            <a:endParaRPr lang="en-US" sz="1200"/>
          </a:p>
        </p:txBody>
      </p:sp>
      <p:graphicFrame>
        <p:nvGraphicFramePr>
          <p:cNvPr id="15" name="Table 0">
            <a:extLst>
              <a:ext uri="{FF2B5EF4-FFF2-40B4-BE49-F238E27FC236}">
                <a16:creationId xmlns:a16="http://schemas.microsoft.com/office/drawing/2014/main" id="{01C9C7C4-A3BE-6A7F-99CB-22E8AE4436D1}"/>
              </a:ext>
            </a:extLst>
          </p:cNvPr>
          <p:cNvGraphicFramePr>
            <a:graphicFrameLocks noGrp="1"/>
          </p:cNvGraphicFramePr>
          <p:nvPr>
            <p:extLst>
              <p:ext uri="{D42A27DB-BD31-4B8C-83A1-F6EECF244321}">
                <p14:modId xmlns:p14="http://schemas.microsoft.com/office/powerpoint/2010/main" val="1926695809"/>
              </p:ext>
            </p:extLst>
          </p:nvPr>
        </p:nvGraphicFramePr>
        <p:xfrm>
          <a:off x="3017520" y="1463040"/>
          <a:ext cx="8686800" cy="3663696"/>
        </p:xfrm>
        <a:graphic>
          <a:graphicData uri="http://schemas.openxmlformats.org/drawingml/2006/table">
            <a:tbl>
              <a:tblPr/>
              <a:tblGrid>
                <a:gridCol w="251460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2743200">
                  <a:extLst>
                    <a:ext uri="{9D8B030D-6E8A-4147-A177-3AD203B41FA5}">
                      <a16:colId xmlns:a16="http://schemas.microsoft.com/office/drawing/2014/main" val="20005"/>
                    </a:ext>
                  </a:extLst>
                </a:gridCol>
              </a:tblGrid>
              <a:tr h="301752">
                <a:tc>
                  <a:txBody>
                    <a:bodyPr/>
                    <a:lstStyle/>
                    <a:p>
                      <a:pPr marL="0" indent="0" algn="l">
                        <a:buNone/>
                      </a:pPr>
                      <a:r>
                        <a:rPr lang="en-US" sz="950" b="1">
                          <a:solidFill>
                            <a:srgbClr val="FFFFFF"/>
                          </a:solidFill>
                        </a:rPr>
                        <a:t>EPD group</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ctr">
                        <a:buNone/>
                      </a:pPr>
                      <a:r>
                        <a:rPr lang="en-US" sz="950" b="1">
                          <a:solidFill>
                            <a:srgbClr val="FFFFFF"/>
                          </a:solidFill>
                        </a:rPr>
                        <a:t>EPDs used</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ctr">
                        <a:buNone/>
                      </a:pPr>
                      <a:r>
                        <a:rPr lang="en-US" sz="950" b="1">
                          <a:solidFill>
                            <a:srgbClr val="FFFFFF"/>
                          </a:solidFill>
                        </a:rPr>
                        <a:t>Non-EU excl.</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ctr">
                        <a:buNone/>
                      </a:pPr>
                      <a:r>
                        <a:rPr lang="en-US" sz="950" b="1">
                          <a:solidFill>
                            <a:srgbClr val="FFFFFF"/>
                          </a:solidFill>
                        </a:rPr>
                        <a:t>Manufacturers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ctr">
                        <a:buNone/>
                      </a:pPr>
                      <a:r>
                        <a:rPr lang="en-US" sz="950" b="1">
                          <a:solidFill>
                            <a:srgbClr val="FFFFFF"/>
                          </a:solidFill>
                        </a:rPr>
                        <a:t>Largest maker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tc>
                  <a:txBody>
                    <a:bodyPr/>
                    <a:lstStyle/>
                    <a:p>
                      <a:pPr marL="0" indent="0" algn="l">
                        <a:buNone/>
                      </a:pPr>
                      <a:r>
                        <a:rPr lang="en-US" sz="950" b="1">
                          <a:solidFill>
                            <a:srgbClr val="FFFFFF"/>
                          </a:solidFill>
                        </a:rPr>
                        <a:t>Feeds archetype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5F6B78"/>
                    </a:solidFill>
                  </a:tcPr>
                </a:tc>
                <a:extLst>
                  <a:ext uri="{0D108BD9-81ED-4DB2-BD59-A6C34878D82A}">
                    <a16:rowId xmlns:a16="http://schemas.microsoft.com/office/drawing/2014/main" val="10000"/>
                  </a:ext>
                </a:extLst>
              </a:tr>
              <a:tr h="301752">
                <a:tc>
                  <a:txBody>
                    <a:bodyPr/>
                    <a:lstStyle/>
                    <a:p>
                      <a:pPr marL="0" indent="0">
                        <a:buNone/>
                      </a:pPr>
                      <a:r>
                        <a:rPr lang="en-US" sz="950">
                          <a:solidFill>
                            <a:srgbClr val="26231F"/>
                          </a:solidFill>
                        </a:rPr>
                        <a:t>Wood-based storage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26231F"/>
                          </a:solidFill>
                        </a:rPr>
                        <a:t>23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6B655E"/>
                          </a:solidFill>
                        </a:rPr>
                        <a:t>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4</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B4472B"/>
                          </a:solidFill>
                        </a:rPr>
                        <a:t>19 of 23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Flat-pack storage; wood office storage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1"/>
                  </a:ext>
                </a:extLst>
              </a:tr>
              <a:tr h="301752">
                <a:tc>
                  <a:txBody>
                    <a:bodyPr/>
                    <a:lstStyle/>
                    <a:p>
                      <a:pPr marL="0" indent="0">
                        <a:buNone/>
                      </a:pPr>
                      <a:r>
                        <a:rPr lang="en-US" sz="950">
                          <a:solidFill>
                            <a:srgbClr val="26231F"/>
                          </a:solidFill>
                        </a:rPr>
                        <a:t>Metal-based storage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26231F"/>
                          </a:solidFill>
                        </a:rPr>
                        <a:t>13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6B655E"/>
                          </a:solidFill>
                        </a:rPr>
                        <a:t>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4</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B4472B"/>
                          </a:solidFill>
                        </a:rPr>
                        <a:t>7 of 13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Steel office storage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1752">
                <a:tc>
                  <a:txBody>
                    <a:bodyPr/>
                    <a:lstStyle/>
                    <a:p>
                      <a:pPr marL="0" indent="0">
                        <a:buNone/>
                      </a:pPr>
                      <a:r>
                        <a:rPr lang="en-US" sz="950">
                          <a:solidFill>
                            <a:srgbClr val="26231F"/>
                          </a:solidFill>
                        </a:rPr>
                        <a:t>Dining / meeting table, panel</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26231F"/>
                          </a:solidFill>
                        </a:rPr>
                        <a:t>13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6B655E"/>
                          </a:solidFill>
                        </a:rPr>
                        <a:t>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5 of 13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Panel dining table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3"/>
                  </a:ext>
                </a:extLst>
              </a:tr>
              <a:tr h="301752">
                <a:tc>
                  <a:txBody>
                    <a:bodyPr/>
                    <a:lstStyle/>
                    <a:p>
                      <a:pPr marL="0" indent="0">
                        <a:buNone/>
                      </a:pPr>
                      <a:r>
                        <a:rPr lang="en-US" sz="950">
                          <a:solidFill>
                            <a:srgbClr val="26231F"/>
                          </a:solidFill>
                        </a:rPr>
                        <a:t>Dining table, solid wood</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26231F"/>
                          </a:solidFill>
                        </a:rPr>
                        <a:t>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6B655E"/>
                          </a:solidFill>
                        </a:rPr>
                        <a:t>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B4472B"/>
                          </a:solidFill>
                        </a:rPr>
                        <a:t>2 of 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Solid-wood dining table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01752">
                <a:tc>
                  <a:txBody>
                    <a:bodyPr/>
                    <a:lstStyle/>
                    <a:p>
                      <a:pPr marL="0" indent="0">
                        <a:buNone/>
                      </a:pPr>
                      <a:r>
                        <a:rPr lang="en-US" sz="950">
                          <a:solidFill>
                            <a:srgbClr val="26231F"/>
                          </a:solidFill>
                        </a:rPr>
                        <a:t>Coffee table, wood-based</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26231F"/>
                          </a:solidFill>
                        </a:rPr>
                        <a:t>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6B655E"/>
                          </a:solidFill>
                        </a:rPr>
                        <a:t>0</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1 of 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Coffee table</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5"/>
                  </a:ext>
                </a:extLst>
              </a:tr>
              <a:tr h="301752">
                <a:tc>
                  <a:txBody>
                    <a:bodyPr/>
                    <a:lstStyle/>
                    <a:p>
                      <a:pPr marL="0" indent="0">
                        <a:buNone/>
                      </a:pPr>
                      <a:r>
                        <a:rPr lang="en-US" sz="950">
                          <a:solidFill>
                            <a:srgbClr val="26231F"/>
                          </a:solidFill>
                        </a:rPr>
                        <a:t>Desks (wood, metal, mixed)</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26231F"/>
                          </a:solidFill>
                        </a:rPr>
                        <a:t>12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6B655E"/>
                          </a:solidFill>
                        </a:rPr>
                        <a:t>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9</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2 of 12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Office desk</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01752">
                <a:tc>
                  <a:txBody>
                    <a:bodyPr/>
                    <a:lstStyle/>
                    <a:p>
                      <a:pPr marL="0" indent="0">
                        <a:buNone/>
                      </a:pPr>
                      <a:r>
                        <a:rPr lang="en-US" sz="950">
                          <a:solidFill>
                            <a:srgbClr val="26231F"/>
                          </a:solidFill>
                        </a:rPr>
                        <a:t>Task chair, ≥ 10% aluminium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26231F"/>
                          </a:solidFill>
                        </a:rPr>
                        <a:t>11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6B655E"/>
                          </a:solidFill>
                        </a:rPr>
                        <a:t>7</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B4472B"/>
                          </a:solidFill>
                        </a:rPr>
                        <a:t>6 of 11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Contract task chair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7"/>
                  </a:ext>
                </a:extLst>
              </a:tr>
              <a:tr h="301752">
                <a:tc>
                  <a:txBody>
                    <a:bodyPr/>
                    <a:lstStyle/>
                    <a:p>
                      <a:pPr marL="0" indent="0">
                        <a:buNone/>
                      </a:pPr>
                      <a:r>
                        <a:rPr lang="en-US" sz="950">
                          <a:solidFill>
                            <a:srgbClr val="26231F"/>
                          </a:solidFill>
                        </a:rPr>
                        <a:t>Task chair, &lt; 10% aluminium</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26231F"/>
                          </a:solidFill>
                        </a:rPr>
                        <a:t>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6B655E"/>
                          </a:solidFill>
                        </a:rPr>
                        <a:t>7</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2 of 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Mid-range task chair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01752">
                <a:tc>
                  <a:txBody>
                    <a:bodyPr/>
                    <a:lstStyle/>
                    <a:p>
                      <a:pPr marL="0" indent="0">
                        <a:buNone/>
                      </a:pPr>
                      <a:r>
                        <a:rPr lang="en-US" sz="950">
                          <a:solidFill>
                            <a:srgbClr val="26231F"/>
                          </a:solidFill>
                        </a:rPr>
                        <a:t>Visitor / multipurpose, upholstered</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26231F"/>
                          </a:solidFill>
                        </a:rPr>
                        <a:t>12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6B655E"/>
                          </a:solidFill>
                        </a:rPr>
                        <a:t>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5 of 12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Visitor chair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09"/>
                  </a:ext>
                </a:extLst>
              </a:tr>
              <a:tr h="301752">
                <a:tc>
                  <a:txBody>
                    <a:bodyPr/>
                    <a:lstStyle/>
                    <a:p>
                      <a:pPr marL="0" indent="0">
                        <a:buNone/>
                      </a:pPr>
                      <a:r>
                        <a:rPr lang="en-US" sz="950">
                          <a:solidFill>
                            <a:srgbClr val="26231F"/>
                          </a:solidFill>
                        </a:rPr>
                        <a:t>Sofas</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26231F"/>
                          </a:solidFill>
                        </a:rPr>
                        <a:t>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6B655E"/>
                          </a:solidFill>
                        </a:rPr>
                        <a:t>1</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a:solidFill>
                            <a:srgbClr val="26231F"/>
                          </a:solidFill>
                        </a:rPr>
                        <a:t>2</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lgn="ctr">
                        <a:buNone/>
                      </a:pPr>
                      <a:r>
                        <a:rPr lang="en-US" sz="950" b="1">
                          <a:solidFill>
                            <a:srgbClr val="B4472B"/>
                          </a:solidFill>
                        </a:rPr>
                        <a:t>4 of 5</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tc>
                  <a:txBody>
                    <a:bodyPr/>
                    <a:lstStyle/>
                    <a:p>
                      <a:pPr marL="0" indent="0">
                        <a:buNone/>
                      </a:pPr>
                      <a:r>
                        <a:rPr lang="en-US" sz="950">
                          <a:solidFill>
                            <a:srgbClr val="6B655E"/>
                          </a:solidFill>
                        </a:rPr>
                        <a:t>Contract sofa</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01752">
                <a:tc>
                  <a:txBody>
                    <a:bodyPr/>
                    <a:lstStyle/>
                    <a:p>
                      <a:pPr marL="0" indent="0">
                        <a:buNone/>
                      </a:pPr>
                      <a:r>
                        <a:rPr lang="en-US" sz="950">
                          <a:solidFill>
                            <a:srgbClr val="26231F"/>
                          </a:solidFill>
                        </a:rPr>
                        <a:t>Multipurpose chair, non-uph.</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b="1">
                          <a:solidFill>
                            <a:srgbClr val="26231F"/>
                          </a:solidFill>
                        </a:rPr>
                        <a:t>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6B655E"/>
                          </a:solidFill>
                        </a:rPr>
                        <a:t>3</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lgn="ctr">
                        <a:buNone/>
                      </a:pPr>
                      <a:r>
                        <a:rPr lang="en-US" sz="950">
                          <a:solidFill>
                            <a:srgbClr val="26231F"/>
                          </a:solidFill>
                        </a:rPr>
                        <a:t>1 of 6</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tc>
                  <a:txBody>
                    <a:bodyPr/>
                    <a:lstStyle/>
                    <a:p>
                      <a:pPr marL="0" indent="0">
                        <a:buNone/>
                      </a:pPr>
                      <a:r>
                        <a:rPr lang="en-US" sz="950">
                          <a:solidFill>
                            <a:srgbClr val="6B655E"/>
                          </a:solidFill>
                        </a:rPr>
                        <a:t>Stacking chair</a:t>
                      </a:r>
                      <a:endParaRPr lang="en-US" sz="950"/>
                    </a:p>
                  </a:txBody>
                  <a:tcPr marL="45720" marR="45720" marT="27432" marB="27432" anchor="ctr">
                    <a:lnL w="6350" cap="flat" cmpd="sng" algn="ctr">
                      <a:solidFill>
                        <a:srgbClr val="E2DDD6"/>
                      </a:solidFill>
                      <a:prstDash val="solid"/>
                      <a:round/>
                      <a:headEnd type="none" w="med" len="med"/>
                      <a:tailEnd type="none" w="med" len="med"/>
                    </a:lnL>
                    <a:lnR w="6350" cap="flat" cmpd="sng" algn="ctr">
                      <a:solidFill>
                        <a:srgbClr val="E2DDD6"/>
                      </a:solidFill>
                      <a:prstDash val="solid"/>
                      <a:round/>
                      <a:headEnd type="none" w="med" len="med"/>
                      <a:tailEnd type="none" w="med" len="med"/>
                    </a:lnR>
                    <a:lnT w="6350" cap="flat" cmpd="sng" algn="ctr">
                      <a:solidFill>
                        <a:srgbClr val="E2DDD6"/>
                      </a:solidFill>
                      <a:prstDash val="solid"/>
                      <a:round/>
                      <a:headEnd type="none" w="med" len="med"/>
                      <a:tailEnd type="none" w="med" len="med"/>
                    </a:lnT>
                    <a:lnB w="6350" cap="flat" cmpd="sng" algn="ctr">
                      <a:solidFill>
                        <a:srgbClr val="E2DDD6"/>
                      </a:solidFill>
                      <a:prstDash val="solid"/>
                      <a:round/>
                      <a:headEnd type="none" w="med" len="med"/>
                      <a:tailEnd type="none" w="med" len="med"/>
                    </a:lnB>
                    <a:solidFill>
                      <a:srgbClr val="F7F5F2"/>
                    </a:solidFill>
                  </a:tcPr>
                </a:tc>
                <a:extLst>
                  <a:ext uri="{0D108BD9-81ED-4DB2-BD59-A6C34878D82A}">
                    <a16:rowId xmlns:a16="http://schemas.microsoft.com/office/drawing/2014/main" val="10011"/>
                  </a:ext>
                </a:extLst>
              </a:tr>
            </a:tbl>
          </a:graphicData>
        </a:graphic>
      </p:graphicFrame>
      <p:sp>
        <p:nvSpPr>
          <p:cNvPr id="16" name="Text 10">
            <a:extLst>
              <a:ext uri="{FF2B5EF4-FFF2-40B4-BE49-F238E27FC236}">
                <a16:creationId xmlns:a16="http://schemas.microsoft.com/office/drawing/2014/main" id="{603E102B-944F-AE4E-B02E-576B0395104F}"/>
              </a:ext>
            </a:extLst>
          </p:cNvPr>
          <p:cNvSpPr txBox="1"/>
          <p:nvPr/>
        </p:nvSpPr>
        <p:spPr>
          <a:xfrm>
            <a:off x="3017520" y="5257800"/>
            <a:ext cx="8686800" cy="1051560"/>
          </a:xfrm>
          <a:prstGeom prst="rect">
            <a:avLst/>
          </a:prstGeom>
          <a:noFill/>
          <a:ln/>
        </p:spPr>
        <p:txBody>
          <a:bodyPr wrap="square" lIns="762" tIns="762" rIns="762" bIns="762" rtlCol="0" anchor="t"/>
          <a:lstStyle/>
          <a:p>
            <a:pPr marL="0" indent="0">
              <a:spcAft>
                <a:spcPts val="400"/>
              </a:spcAft>
              <a:buNone/>
            </a:pPr>
            <a:r>
              <a:rPr lang="en-US" sz="1050" b="1">
                <a:solidFill>
                  <a:schemeClr val="accent1"/>
                </a:solidFill>
              </a:rPr>
              <a:t>Other product sources  </a:t>
            </a:r>
            <a:r>
              <a:rPr lang="en-US" sz="1050">
                <a:solidFill>
                  <a:schemeClr val="accent1"/>
                </a:solidFill>
              </a:rPr>
              <a:t>Published EPDs: 12 from 7 manufacturers (office chairs, upholstered seating, wooden chairs, kitchen units) · Yang et al. 2025: 25 pieces · Aggarwal et al. 2026: sofa · JRC103217 Table 22 averages · 18 archetypes on engineering estimates (beds, outdoor, budget office chairs, metal/plastic storage, glass and natural-fibre items).</a:t>
            </a:r>
          </a:p>
          <a:p>
            <a:pPr marL="0" indent="0">
              <a:spcAft>
                <a:spcPts val="400"/>
              </a:spcAft>
              <a:buNone/>
            </a:pPr>
            <a:r>
              <a:rPr lang="en-US" sz="1050" b="1">
                <a:solidFill>
                  <a:schemeClr val="accent1"/>
                </a:solidFill>
              </a:rPr>
              <a:t>Not used from the study  </a:t>
            </a:r>
            <a:r>
              <a:rPr lang="en-US" sz="1050">
                <a:solidFill>
                  <a:schemeClr val="accent1"/>
                </a:solidFill>
              </a:rPr>
              <a:t>51 EPDs: beds (healthcare), m² workstations, 16-variant textile-top table, specialised storage, stools, benches, lounge chairs. </a:t>
            </a:r>
          </a:p>
          <a:p>
            <a:pPr marL="0" indent="0">
              <a:spcAft>
                <a:spcPts val="400"/>
              </a:spcAft>
              <a:buNone/>
            </a:pPr>
            <a:r>
              <a:rPr lang="en-US" sz="1050">
                <a:solidFill>
                  <a:schemeClr val="accent1"/>
                </a:solidFill>
              </a:rPr>
              <a:t>Red = one manufacturer supplies half the group or more.</a:t>
            </a:r>
          </a:p>
        </p:txBody>
      </p:sp>
    </p:spTree>
    <p:extLst>
      <p:ext uri="{BB962C8B-B14F-4D97-AF65-F5344CB8AC3E}">
        <p14:creationId xmlns:p14="http://schemas.microsoft.com/office/powerpoint/2010/main" val="278665001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0137C-6EDF-A067-C67D-91D265093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B5C7A-F6D2-B406-81D5-B435CA6F3854}"/>
              </a:ext>
            </a:extLst>
          </p:cNvPr>
          <p:cNvSpPr>
            <a:spLocks noGrp="1"/>
          </p:cNvSpPr>
          <p:nvPr>
            <p:ph type="title"/>
          </p:nvPr>
        </p:nvSpPr>
        <p:spPr>
          <a:xfrm>
            <a:off x="1045038" y="1736726"/>
            <a:ext cx="5902027" cy="2852737"/>
          </a:xfrm>
        </p:spPr>
        <p:txBody>
          <a:bodyPr/>
          <a:lstStyle/>
          <a:p>
            <a:r>
              <a:rPr lang="en-US" noProof="0"/>
              <a:t>Preparatory Study: DPP Aspects</a:t>
            </a:r>
            <a:endParaRPr lang="en-GB" noProof="0"/>
          </a:p>
        </p:txBody>
      </p:sp>
      <p:sp>
        <p:nvSpPr>
          <p:cNvPr id="3" name="Text Placeholder 2">
            <a:extLst>
              <a:ext uri="{FF2B5EF4-FFF2-40B4-BE49-F238E27FC236}">
                <a16:creationId xmlns:a16="http://schemas.microsoft.com/office/drawing/2014/main" id="{182BAB3C-3197-A81C-82DB-30599F6F94B0}"/>
              </a:ext>
            </a:extLst>
          </p:cNvPr>
          <p:cNvSpPr>
            <a:spLocks noGrp="1"/>
          </p:cNvSpPr>
          <p:nvPr>
            <p:ph type="body" idx="1"/>
          </p:nvPr>
        </p:nvSpPr>
        <p:spPr/>
        <p:txBody>
          <a:bodyPr/>
          <a:lstStyle/>
          <a:p>
            <a:br>
              <a:rPr lang="en-GB" noProof="0"/>
            </a:br>
            <a:endParaRPr lang="en-GB" noProof="0"/>
          </a:p>
        </p:txBody>
      </p:sp>
      <p:pic>
        <p:nvPicPr>
          <p:cNvPr id="9" name="Bildplatzhalter 8" descr="Millimeterpapier mit Taschenrechner, Lineal, Textmarker und Bleistiften">
            <a:extLst>
              <a:ext uri="{FF2B5EF4-FFF2-40B4-BE49-F238E27FC236}">
                <a16:creationId xmlns:a16="http://schemas.microsoft.com/office/drawing/2014/main" id="{6888FB77-1BE4-425F-4E1A-57A09B5CC05F}"/>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11759" r="11759"/>
          <a:stretch>
            <a:fillRect/>
          </a:stretch>
        </p:blipFill>
        <p:spPr>
          <a:xfrm>
            <a:off x="6947065" y="0"/>
            <a:ext cx="5244935" cy="6858000"/>
          </a:xfrm>
        </p:spPr>
      </p:pic>
    </p:spTree>
    <p:extLst>
      <p:ext uri="{BB962C8B-B14F-4D97-AF65-F5344CB8AC3E}">
        <p14:creationId xmlns:p14="http://schemas.microsoft.com/office/powerpoint/2010/main" val="36029403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FBE94-8E27-ADEC-C671-BC7DF7E0C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33940-F7A1-66D5-8681-5368B1FFE885}"/>
              </a:ext>
            </a:extLst>
          </p:cNvPr>
          <p:cNvSpPr>
            <a:spLocks noGrp="1"/>
          </p:cNvSpPr>
          <p:nvPr>
            <p:ph type="title"/>
          </p:nvPr>
        </p:nvSpPr>
        <p:spPr/>
        <p:txBody>
          <a:bodyPr/>
          <a:lstStyle/>
          <a:p>
            <a:r>
              <a:rPr lang="en-US" i="1"/>
              <a:t>DPP content analysis</a:t>
            </a:r>
            <a:endParaRPr lang="en-US"/>
          </a:p>
        </p:txBody>
      </p:sp>
      <p:sp>
        <p:nvSpPr>
          <p:cNvPr id="3" name="Content Placeholder 2">
            <a:extLst>
              <a:ext uri="{FF2B5EF4-FFF2-40B4-BE49-F238E27FC236}">
                <a16:creationId xmlns:a16="http://schemas.microsoft.com/office/drawing/2014/main" id="{0BDDE0EC-42C6-8C1E-7F35-C79C10A5C756}"/>
              </a:ext>
            </a:extLst>
          </p:cNvPr>
          <p:cNvSpPr>
            <a:spLocks noGrp="1"/>
          </p:cNvSpPr>
          <p:nvPr>
            <p:ph idx="1"/>
          </p:nvPr>
        </p:nvSpPr>
        <p:spPr>
          <a:xfrm>
            <a:off x="1033157" y="1700604"/>
            <a:ext cx="10478905" cy="4405693"/>
          </a:xfrm>
        </p:spPr>
        <p:txBody>
          <a:bodyPr>
            <a:normAutofit/>
          </a:bodyPr>
          <a:lstStyle/>
          <a:p>
            <a:r>
              <a:rPr lang="en-US" sz="1800"/>
              <a:t>The </a:t>
            </a:r>
            <a:r>
              <a:rPr lang="en-US" sz="1800" b="1"/>
              <a:t>objective </a:t>
            </a:r>
            <a:r>
              <a:rPr lang="en-US" sz="1800"/>
              <a:t>is to</a:t>
            </a:r>
            <a:r>
              <a:rPr lang="en-US" sz="1800" b="1"/>
              <a:t> defining data (content) requirements </a:t>
            </a:r>
            <a:r>
              <a:rPr lang="en-US" sz="1800"/>
              <a:t>for the DPP under the ESPR framework</a:t>
            </a:r>
          </a:p>
          <a:p>
            <a:r>
              <a:rPr lang="en-US" sz="1800" b="1"/>
              <a:t>DPP system not</a:t>
            </a:r>
            <a:r>
              <a:rPr lang="en-US" sz="1800"/>
              <a:t> in scope; </a:t>
            </a:r>
            <a:r>
              <a:rPr lang="en-US" sz="1800" b="1"/>
              <a:t>Step A </a:t>
            </a:r>
            <a:r>
              <a:rPr lang="en-US" sz="1800"/>
              <a:t>is </a:t>
            </a:r>
            <a:r>
              <a:rPr lang="en-US" sz="1800" b="1"/>
              <a:t>not</a:t>
            </a:r>
            <a:r>
              <a:rPr lang="en-US" sz="1800"/>
              <a:t> intended to define the final DPP content.</a:t>
            </a:r>
          </a:p>
        </p:txBody>
      </p:sp>
      <p:sp>
        <p:nvSpPr>
          <p:cNvPr id="4" name="Text Placeholder 3">
            <a:extLst>
              <a:ext uri="{FF2B5EF4-FFF2-40B4-BE49-F238E27FC236}">
                <a16:creationId xmlns:a16="http://schemas.microsoft.com/office/drawing/2014/main" id="{7FA3CA54-C94C-4F47-8B7E-AB50D8E8DA7F}"/>
              </a:ext>
            </a:extLst>
          </p:cNvPr>
          <p:cNvSpPr>
            <a:spLocks noGrp="1"/>
          </p:cNvSpPr>
          <p:nvPr>
            <p:ph type="body" idx="13"/>
          </p:nvPr>
        </p:nvSpPr>
        <p:spPr>
          <a:xfrm>
            <a:off x="1033163" y="1138492"/>
            <a:ext cx="10636323" cy="558217"/>
          </a:xfrm>
        </p:spPr>
        <p:txBody>
          <a:bodyPr/>
          <a:lstStyle/>
          <a:p>
            <a:r>
              <a:rPr lang="en-US" i="1"/>
              <a:t>Objective, tasks &amp; method</a:t>
            </a:r>
            <a:endParaRPr lang="en-US"/>
          </a:p>
        </p:txBody>
      </p:sp>
      <p:sp>
        <p:nvSpPr>
          <p:cNvPr id="5" name="Textfeld 4">
            <a:extLst>
              <a:ext uri="{FF2B5EF4-FFF2-40B4-BE49-F238E27FC236}">
                <a16:creationId xmlns:a16="http://schemas.microsoft.com/office/drawing/2014/main" id="{0F339AB0-95F9-9C88-16D0-3DA82587E3E9}"/>
              </a:ext>
            </a:extLst>
          </p:cNvPr>
          <p:cNvSpPr txBox="1"/>
          <p:nvPr/>
        </p:nvSpPr>
        <p:spPr>
          <a:xfrm>
            <a:off x="9481752" y="170420"/>
            <a:ext cx="2710248" cy="276999"/>
          </a:xfrm>
          <a:prstGeom prst="rect">
            <a:avLst/>
          </a:prstGeom>
          <a:noFill/>
        </p:spPr>
        <p:txBody>
          <a:bodyPr wrap="square" rtlCol="0">
            <a:spAutoFit/>
          </a:bodyPr>
          <a:lstStyle/>
          <a:p>
            <a:pPr algn="l">
              <a:spcBef>
                <a:spcPts val="600"/>
              </a:spcBef>
            </a:pPr>
            <a:r>
              <a:rPr lang="en-US" sz="1200">
                <a:solidFill>
                  <a:schemeClr val="accent1"/>
                </a:solidFill>
              </a:rPr>
              <a:t>DPP: </a:t>
            </a:r>
            <a:r>
              <a:rPr lang="en-US" sz="1200" b="1" u="sng">
                <a:solidFill>
                  <a:schemeClr val="accent1"/>
                </a:solidFill>
              </a:rPr>
              <a:t>D</a:t>
            </a:r>
            <a:r>
              <a:rPr lang="en-US" sz="1200">
                <a:solidFill>
                  <a:schemeClr val="accent1"/>
                </a:solidFill>
              </a:rPr>
              <a:t>igital </a:t>
            </a:r>
            <a:r>
              <a:rPr lang="en-US" sz="1200" b="1" u="sng">
                <a:solidFill>
                  <a:schemeClr val="accent1"/>
                </a:solidFill>
              </a:rPr>
              <a:t>P</a:t>
            </a:r>
            <a:r>
              <a:rPr lang="en-US" sz="1200">
                <a:solidFill>
                  <a:schemeClr val="accent1"/>
                </a:solidFill>
              </a:rPr>
              <a:t>roduct </a:t>
            </a:r>
            <a:r>
              <a:rPr lang="en-US" sz="1200" b="1" u="sng">
                <a:solidFill>
                  <a:schemeClr val="accent1"/>
                </a:solidFill>
              </a:rPr>
              <a:t>P</a:t>
            </a:r>
            <a:r>
              <a:rPr lang="en-US" sz="1200">
                <a:solidFill>
                  <a:schemeClr val="accent1"/>
                </a:solidFill>
              </a:rPr>
              <a:t>assport </a:t>
            </a:r>
            <a:endParaRPr lang="de-DE" sz="1200">
              <a:solidFill>
                <a:schemeClr val="accent1"/>
              </a:solidFill>
            </a:endParaRPr>
          </a:p>
        </p:txBody>
      </p:sp>
      <p:pic>
        <p:nvPicPr>
          <p:cNvPr id="6" name="Grafik 5" descr="Ausrufezeichen mit einfarbiger Füllung">
            <a:extLst>
              <a:ext uri="{FF2B5EF4-FFF2-40B4-BE49-F238E27FC236}">
                <a16:creationId xmlns:a16="http://schemas.microsoft.com/office/drawing/2014/main" id="{0C4260F1-DFC9-ADB5-A64E-E9E1687027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41203" y="178268"/>
            <a:ext cx="545755" cy="545755"/>
          </a:xfrm>
          <a:prstGeom prst="rect">
            <a:avLst/>
          </a:prstGeom>
        </p:spPr>
      </p:pic>
      <p:graphicFrame>
        <p:nvGraphicFramePr>
          <p:cNvPr id="7" name="Tabelle 6">
            <a:extLst>
              <a:ext uri="{FF2B5EF4-FFF2-40B4-BE49-F238E27FC236}">
                <a16:creationId xmlns:a16="http://schemas.microsoft.com/office/drawing/2014/main" id="{D48B8C1F-4B97-DBF2-0989-BCE336081A81}"/>
              </a:ext>
            </a:extLst>
          </p:cNvPr>
          <p:cNvGraphicFramePr>
            <a:graphicFrameLocks noGrp="1"/>
          </p:cNvGraphicFramePr>
          <p:nvPr>
            <p:extLst>
              <p:ext uri="{D42A27DB-BD31-4B8C-83A1-F6EECF244321}">
                <p14:modId xmlns:p14="http://schemas.microsoft.com/office/powerpoint/2010/main" val="1372612105"/>
              </p:ext>
            </p:extLst>
          </p:nvPr>
        </p:nvGraphicFramePr>
        <p:xfrm>
          <a:off x="1463003" y="7219714"/>
          <a:ext cx="9619212" cy="1950720"/>
        </p:xfrm>
        <a:graphic>
          <a:graphicData uri="http://schemas.openxmlformats.org/drawingml/2006/table">
            <a:tbl>
              <a:tblPr firstRow="1" bandRow="1">
                <a:tableStyleId>{5C22544A-7EE6-4342-B048-85BDC9FD1C3A}</a:tableStyleId>
              </a:tblPr>
              <a:tblGrid>
                <a:gridCol w="3413797">
                  <a:extLst>
                    <a:ext uri="{9D8B030D-6E8A-4147-A177-3AD203B41FA5}">
                      <a16:colId xmlns:a16="http://schemas.microsoft.com/office/drawing/2014/main" val="779216135"/>
                    </a:ext>
                  </a:extLst>
                </a:gridCol>
                <a:gridCol w="6205415">
                  <a:extLst>
                    <a:ext uri="{9D8B030D-6E8A-4147-A177-3AD203B41FA5}">
                      <a16:colId xmlns:a16="http://schemas.microsoft.com/office/drawing/2014/main" val="3041517424"/>
                    </a:ext>
                  </a:extLst>
                </a:gridCol>
              </a:tblGrid>
              <a:tr h="0">
                <a:tc>
                  <a:txBody>
                    <a:bodyPr/>
                    <a:lstStyle/>
                    <a:p>
                      <a:pPr>
                        <a:buNone/>
                      </a:pPr>
                      <a:r>
                        <a:rPr lang="de-DE" sz="1400"/>
                        <a:t>JRC step</a:t>
                      </a:r>
                    </a:p>
                  </a:txBody>
                  <a:tcPr anchor="ctr"/>
                </a:tc>
                <a:tc>
                  <a:txBody>
                    <a:bodyPr/>
                    <a:lstStyle/>
                    <a:p>
                      <a:pPr>
                        <a:buNone/>
                      </a:pPr>
                      <a:r>
                        <a:rPr lang="de-DE" sz="1400"/>
                        <a:t>Work performed</a:t>
                      </a:r>
                    </a:p>
                  </a:txBody>
                  <a:tcPr anchor="ctr"/>
                </a:tc>
                <a:extLst>
                  <a:ext uri="{0D108BD9-81ED-4DB2-BD59-A6C34878D82A}">
                    <a16:rowId xmlns:a16="http://schemas.microsoft.com/office/drawing/2014/main" val="3371055137"/>
                  </a:ext>
                </a:extLst>
              </a:tr>
              <a:tr h="0">
                <a:tc>
                  <a:txBody>
                    <a:bodyPr/>
                    <a:lstStyle/>
                    <a:p>
                      <a:pPr>
                        <a:buNone/>
                      </a:pPr>
                      <a:r>
                        <a:rPr lang="de-DE" sz="1400" b="1"/>
                        <a:t>A.1 Define </a:t>
                      </a:r>
                      <a:r>
                        <a:rPr lang="de-DE" sz="1400" b="1" err="1"/>
                        <a:t>product</a:t>
                      </a:r>
                      <a:r>
                        <a:rPr lang="de-DE" sz="1400" b="1"/>
                        <a:t> </a:t>
                      </a:r>
                      <a:r>
                        <a:rPr lang="de-DE" sz="1400" b="1" err="1"/>
                        <a:t>scope</a:t>
                      </a:r>
                      <a:endParaRPr lang="de-DE" sz="1400"/>
                    </a:p>
                  </a:txBody>
                  <a:tcPr anchor="ctr"/>
                </a:tc>
                <a:tc>
                  <a:txBody>
                    <a:bodyPr/>
                    <a:lstStyle/>
                    <a:p>
                      <a:pPr>
                        <a:buNone/>
                      </a:pPr>
                      <a:r>
                        <a:rPr lang="de-DE" sz="1400" err="1"/>
                        <a:t>Aligned</a:t>
                      </a:r>
                      <a:r>
                        <a:rPr lang="de-DE" sz="1400"/>
                        <a:t> to the </a:t>
                      </a:r>
                      <a:r>
                        <a:rPr lang="de-DE" sz="1400" err="1"/>
                        <a:t>furniture</a:t>
                      </a:r>
                      <a:r>
                        <a:rPr lang="de-DE" sz="1400"/>
                        <a:t> </a:t>
                      </a:r>
                      <a:r>
                        <a:rPr lang="de-DE" sz="1400" err="1"/>
                        <a:t>scope</a:t>
                      </a:r>
                      <a:r>
                        <a:rPr lang="de-DE" sz="1400"/>
                        <a:t> of the </a:t>
                      </a:r>
                      <a:r>
                        <a:rPr lang="de-DE" sz="1400" err="1"/>
                        <a:t>main</a:t>
                      </a:r>
                      <a:r>
                        <a:rPr lang="de-DE" sz="1400"/>
                        <a:t> </a:t>
                      </a:r>
                      <a:r>
                        <a:rPr lang="de-DE" sz="1400" err="1"/>
                        <a:t>preparatory</a:t>
                      </a:r>
                      <a:r>
                        <a:rPr lang="de-DE" sz="1400"/>
                        <a:t> </a:t>
                      </a:r>
                      <a:r>
                        <a:rPr lang="de-DE" sz="1400" err="1"/>
                        <a:t>study</a:t>
                      </a:r>
                      <a:r>
                        <a:rPr lang="de-DE" sz="1400"/>
                        <a:t>; </a:t>
                      </a:r>
                      <a:r>
                        <a:rPr lang="de-DE" sz="1400" err="1"/>
                        <a:t>no</a:t>
                      </a:r>
                      <a:r>
                        <a:rPr lang="de-DE" sz="1400"/>
                        <a:t> separate DPP </a:t>
                      </a:r>
                      <a:r>
                        <a:rPr lang="de-DE" sz="1400" err="1"/>
                        <a:t>product</a:t>
                      </a:r>
                      <a:r>
                        <a:rPr lang="de-DE" sz="1400"/>
                        <a:t> </a:t>
                      </a:r>
                      <a:r>
                        <a:rPr lang="de-DE" sz="1400" err="1"/>
                        <a:t>scope</a:t>
                      </a:r>
                      <a:endParaRPr lang="de-DE" sz="1400"/>
                    </a:p>
                  </a:txBody>
                  <a:tcPr anchor="ctr"/>
                </a:tc>
                <a:extLst>
                  <a:ext uri="{0D108BD9-81ED-4DB2-BD59-A6C34878D82A}">
                    <a16:rowId xmlns:a16="http://schemas.microsoft.com/office/drawing/2014/main" val="1483632768"/>
                  </a:ext>
                </a:extLst>
              </a:tr>
              <a:tr h="0">
                <a:tc>
                  <a:txBody>
                    <a:bodyPr/>
                    <a:lstStyle/>
                    <a:p>
                      <a:pPr>
                        <a:buNone/>
                      </a:pPr>
                      <a:r>
                        <a:rPr lang="de-DE" sz="1400" b="1"/>
                        <a:t>A.2 Market </a:t>
                      </a:r>
                      <a:r>
                        <a:rPr lang="de-DE" sz="1400" b="1" err="1"/>
                        <a:t>context</a:t>
                      </a:r>
                      <a:r>
                        <a:rPr lang="de-DE" sz="1400" b="1"/>
                        <a:t> &amp; </a:t>
                      </a:r>
                      <a:r>
                        <a:rPr lang="de-DE" sz="1400" b="1" err="1"/>
                        <a:t>stakeholders</a:t>
                      </a:r>
                      <a:endParaRPr lang="de-DE" sz="1400"/>
                    </a:p>
                  </a:txBody>
                  <a:tcPr anchor="ctr"/>
                </a:tc>
                <a:tc>
                  <a:txBody>
                    <a:bodyPr/>
                    <a:lstStyle/>
                    <a:p>
                      <a:pPr>
                        <a:buNone/>
                      </a:pPr>
                      <a:r>
                        <a:rPr lang="de-DE" sz="1400"/>
                        <a:t>Mapped furniture value chain and relevant actors from raw materials to end-of-life</a:t>
                      </a:r>
                    </a:p>
                  </a:txBody>
                  <a:tcPr anchor="ctr"/>
                </a:tc>
                <a:extLst>
                  <a:ext uri="{0D108BD9-81ED-4DB2-BD59-A6C34878D82A}">
                    <a16:rowId xmlns:a16="http://schemas.microsoft.com/office/drawing/2014/main" val="2892278450"/>
                  </a:ext>
                </a:extLst>
              </a:tr>
              <a:tr h="0">
                <a:tc>
                  <a:txBody>
                    <a:bodyPr/>
                    <a:lstStyle/>
                    <a:p>
                      <a:pPr>
                        <a:buNone/>
                      </a:pPr>
                      <a:r>
                        <a:rPr lang="de-DE" sz="1400" b="1"/>
                        <a:t>A.3 Policy &amp; legal context</a:t>
                      </a:r>
                      <a:endParaRPr lang="de-DE" sz="1400"/>
                    </a:p>
                  </a:txBody>
                  <a:tcPr anchor="ctr"/>
                </a:tc>
                <a:tc>
                  <a:txBody>
                    <a:bodyPr/>
                    <a:lstStyle/>
                    <a:p>
                      <a:pPr>
                        <a:buNone/>
                      </a:pPr>
                      <a:r>
                        <a:rPr lang="de-DE" sz="1400" err="1"/>
                        <a:t>Reviewed</a:t>
                      </a:r>
                      <a:r>
                        <a:rPr lang="de-DE" sz="1400"/>
                        <a:t> ESPR, </a:t>
                      </a:r>
                      <a:r>
                        <a:rPr lang="de-DE" sz="1400" err="1"/>
                        <a:t>other</a:t>
                      </a:r>
                      <a:r>
                        <a:rPr lang="de-DE" sz="1400"/>
                        <a:t> Union </a:t>
                      </a:r>
                      <a:r>
                        <a:rPr lang="de-DE" sz="1400" err="1"/>
                        <a:t>law</a:t>
                      </a:r>
                      <a:r>
                        <a:rPr lang="de-DE" sz="1400"/>
                        <a:t>, </a:t>
                      </a:r>
                      <a:r>
                        <a:rPr lang="de-DE" sz="1400" err="1"/>
                        <a:t>voluntary</a:t>
                      </a:r>
                      <a:r>
                        <a:rPr lang="de-DE" sz="1400"/>
                        <a:t> </a:t>
                      </a:r>
                      <a:r>
                        <a:rPr lang="de-DE" sz="1400" err="1"/>
                        <a:t>schemes</a:t>
                      </a:r>
                      <a:r>
                        <a:rPr lang="de-DE" sz="1400"/>
                        <a:t> and </a:t>
                      </a:r>
                      <a:r>
                        <a:rPr lang="de-DE" sz="1400" err="1"/>
                        <a:t>existing</a:t>
                      </a:r>
                      <a:r>
                        <a:rPr lang="de-DE" sz="1400"/>
                        <a:t> </a:t>
                      </a:r>
                      <a:r>
                        <a:rPr lang="de-DE" sz="1400" err="1"/>
                        <a:t>systems</a:t>
                      </a:r>
                      <a:endParaRPr lang="de-DE" sz="1400"/>
                    </a:p>
                  </a:txBody>
                  <a:tcPr anchor="ctr"/>
                </a:tc>
                <a:extLst>
                  <a:ext uri="{0D108BD9-81ED-4DB2-BD59-A6C34878D82A}">
                    <a16:rowId xmlns:a16="http://schemas.microsoft.com/office/drawing/2014/main" val="2990157245"/>
                  </a:ext>
                </a:extLst>
              </a:tr>
              <a:tr h="0">
                <a:tc>
                  <a:txBody>
                    <a:bodyPr/>
                    <a:lstStyle/>
                    <a:p>
                      <a:pPr>
                        <a:buNone/>
                      </a:pPr>
                      <a:r>
                        <a:rPr lang="de-DE" sz="1400" b="1"/>
                        <a:t>A.4 Data </a:t>
                      </a:r>
                      <a:r>
                        <a:rPr lang="de-DE" sz="1400" b="1" err="1"/>
                        <a:t>collection</a:t>
                      </a:r>
                      <a:r>
                        <a:rPr lang="de-DE" sz="1400" b="1"/>
                        <a:t> </a:t>
                      </a:r>
                      <a:r>
                        <a:rPr lang="de-DE" sz="1400" b="1" err="1"/>
                        <a:t>status</a:t>
                      </a:r>
                      <a:r>
                        <a:rPr lang="de-DE" sz="1400" b="1"/>
                        <a:t> quo</a:t>
                      </a:r>
                      <a:endParaRPr lang="de-DE" sz="1400"/>
                    </a:p>
                  </a:txBody>
                  <a:tcPr anchor="ctr"/>
                </a:tc>
                <a:tc>
                  <a:txBody>
                    <a:bodyPr/>
                    <a:lstStyle/>
                    <a:p>
                      <a:pPr>
                        <a:buNone/>
                      </a:pPr>
                      <a:r>
                        <a:rPr lang="en-US" sz="1400"/>
                        <a:t>Reality check: availability, formats, granularity, verification and barriers</a:t>
                      </a:r>
                    </a:p>
                  </a:txBody>
                  <a:tcPr anchor="ctr"/>
                </a:tc>
                <a:extLst>
                  <a:ext uri="{0D108BD9-81ED-4DB2-BD59-A6C34878D82A}">
                    <a16:rowId xmlns:a16="http://schemas.microsoft.com/office/drawing/2014/main" val="1985679791"/>
                  </a:ext>
                </a:extLst>
              </a:tr>
            </a:tbl>
          </a:graphicData>
        </a:graphic>
      </p:graphicFrame>
      <p:sp>
        <p:nvSpPr>
          <p:cNvPr id="13" name="Textfeld 12">
            <a:extLst>
              <a:ext uri="{FF2B5EF4-FFF2-40B4-BE49-F238E27FC236}">
                <a16:creationId xmlns:a16="http://schemas.microsoft.com/office/drawing/2014/main" id="{6B02470D-983C-19EC-9151-962EDEBF4A6A}"/>
              </a:ext>
            </a:extLst>
          </p:cNvPr>
          <p:cNvSpPr txBox="1"/>
          <p:nvPr/>
        </p:nvSpPr>
        <p:spPr>
          <a:xfrm>
            <a:off x="3907881" y="2901566"/>
            <a:ext cx="4531376" cy="119181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BE"/>
            </a:defPPr>
            <a:lvl1pPr>
              <a:defRPr sz="1400"/>
            </a:lvl1pPr>
          </a:lstStyle>
          <a:p>
            <a:r>
              <a:rPr lang="en-GB" sz="1600" b="1" noProof="0"/>
              <a:t>Step A</a:t>
            </a:r>
            <a:r>
              <a:rPr lang="en-GB" sz="1600" b="1"/>
              <a:t> “Scope and context” </a:t>
            </a:r>
          </a:p>
          <a:p>
            <a:pPr marL="285750" indent="-285750">
              <a:buFont typeface="Arial" panose="020B0604020202020204" pitchFamily="34" charset="0"/>
              <a:buChar char="•"/>
            </a:pPr>
            <a:r>
              <a:rPr lang="en-GB" sz="1600" noProof="0"/>
              <a:t>A1/A2: what is in scope, who is involved, </a:t>
            </a:r>
          </a:p>
          <a:p>
            <a:pPr marL="285750" indent="-285750">
              <a:buFont typeface="Arial" panose="020B0604020202020204" pitchFamily="34" charset="0"/>
              <a:buChar char="•"/>
            </a:pPr>
            <a:r>
              <a:rPr lang="en-GB" sz="1600" noProof="0"/>
              <a:t>A3: what is already required </a:t>
            </a:r>
          </a:p>
          <a:p>
            <a:pPr marL="285750" indent="-285750">
              <a:buFont typeface="Arial" panose="020B0604020202020204" pitchFamily="34" charset="0"/>
              <a:buChar char="•"/>
            </a:pPr>
            <a:r>
              <a:rPr lang="en-GB" sz="1600"/>
              <a:t>A4: What is practiced</a:t>
            </a:r>
            <a:endParaRPr lang="en-GB" sz="1600" noProof="0"/>
          </a:p>
        </p:txBody>
      </p:sp>
      <p:sp>
        <p:nvSpPr>
          <p:cNvPr id="15" name="Textfeld 14">
            <a:extLst>
              <a:ext uri="{FF2B5EF4-FFF2-40B4-BE49-F238E27FC236}">
                <a16:creationId xmlns:a16="http://schemas.microsoft.com/office/drawing/2014/main" id="{90850DF6-8A1A-0C6F-2C1E-80B25CFFD7BF}"/>
              </a:ext>
            </a:extLst>
          </p:cNvPr>
          <p:cNvSpPr txBox="1"/>
          <p:nvPr/>
        </p:nvSpPr>
        <p:spPr>
          <a:xfrm>
            <a:off x="3907881" y="4216996"/>
            <a:ext cx="4531376" cy="919401"/>
          </a:xfrm>
          <a:prstGeom prst="roundRect">
            <a:avLst/>
          </a:prstGeom>
          <a:solidFill>
            <a:srgbClr val="A6BBC8"/>
          </a:solidFill>
          <a:ln w="38100">
            <a:solidFill>
              <a:schemeClr val="accent1"/>
            </a:solidFill>
          </a:ln>
        </p:spPr>
        <p:txBody>
          <a:bodyPr wrap="square" lIns="91440" tIns="45720" rIns="91440" bIns="45720" anchor="t">
            <a:spAutoFit/>
          </a:bodyPr>
          <a:lstStyle>
            <a:defPPr>
              <a:defRPr lang="en-BE"/>
            </a:defPPr>
            <a:lvl1pPr>
              <a:defRPr sz="1400"/>
            </a:lvl1pPr>
          </a:lstStyle>
          <a:p>
            <a:r>
              <a:rPr lang="en-GB" sz="1600" b="1" noProof="0"/>
              <a:t>Step B “Use cases and data needs”</a:t>
            </a:r>
          </a:p>
          <a:p>
            <a:pPr marL="285750" indent="-285750">
              <a:buFont typeface="Arial" panose="020B0604020202020204" pitchFamily="34" charset="0"/>
              <a:buChar char="•"/>
            </a:pPr>
            <a:r>
              <a:rPr lang="en-GB" sz="1600" i="1"/>
              <a:t>Specify &amp; validate use-case</a:t>
            </a:r>
          </a:p>
          <a:p>
            <a:pPr marL="285750" indent="-285750">
              <a:buFont typeface="Arial" panose="020B0604020202020204" pitchFamily="34" charset="0"/>
              <a:buChar char="•"/>
            </a:pPr>
            <a:r>
              <a:rPr lang="en-GB" sz="1600" noProof="0"/>
              <a:t>Derive data needs</a:t>
            </a:r>
          </a:p>
        </p:txBody>
      </p:sp>
      <p:sp>
        <p:nvSpPr>
          <p:cNvPr id="18" name="Textfeld 17">
            <a:extLst>
              <a:ext uri="{FF2B5EF4-FFF2-40B4-BE49-F238E27FC236}">
                <a16:creationId xmlns:a16="http://schemas.microsoft.com/office/drawing/2014/main" id="{31B1221F-F8B5-249E-E048-5570A5CE0D24}"/>
              </a:ext>
            </a:extLst>
          </p:cNvPr>
          <p:cNvSpPr txBox="1"/>
          <p:nvPr/>
        </p:nvSpPr>
        <p:spPr>
          <a:xfrm>
            <a:off x="3907881" y="5263353"/>
            <a:ext cx="4531376" cy="578882"/>
          </a:xfrm>
          <a:prstGeom prst="roundRect">
            <a:avLst/>
          </a:prstGeom>
          <a:solidFill>
            <a:srgbClr val="A6BBC8"/>
          </a:solidFill>
        </p:spPr>
        <p:txBody>
          <a:bodyPr wrap="square">
            <a:spAutoFit/>
          </a:bodyPr>
          <a:lstStyle>
            <a:defPPr>
              <a:defRPr lang="en-BE"/>
            </a:defPPr>
            <a:lvl1pPr>
              <a:defRPr sz="1400"/>
            </a:lvl1pPr>
          </a:lstStyle>
          <a:p>
            <a:r>
              <a:rPr lang="en-GB" b="1" noProof="0"/>
              <a:t>Step C “</a:t>
            </a:r>
            <a:r>
              <a:rPr lang="en-GB" b="1"/>
              <a:t>Technical d</a:t>
            </a:r>
            <a:r>
              <a:rPr lang="en-GB" b="1" noProof="0" err="1"/>
              <a:t>ata</a:t>
            </a:r>
            <a:r>
              <a:rPr lang="en-GB" b="1" noProof="0"/>
              <a:t> specifications”</a:t>
            </a:r>
          </a:p>
          <a:p>
            <a:pPr marL="285750" indent="-285750">
              <a:buFont typeface="Arial" panose="020B0604020202020204" pitchFamily="34" charset="0"/>
              <a:buChar char="•"/>
            </a:pPr>
            <a:r>
              <a:rPr lang="en-GB"/>
              <a:t>Granularity, access, governance, vocabularies</a:t>
            </a:r>
            <a:endParaRPr lang="en-GB" noProof="0"/>
          </a:p>
        </p:txBody>
      </p:sp>
      <p:sp>
        <p:nvSpPr>
          <p:cNvPr id="19" name="Textfeld 18">
            <a:extLst>
              <a:ext uri="{FF2B5EF4-FFF2-40B4-BE49-F238E27FC236}">
                <a16:creationId xmlns:a16="http://schemas.microsoft.com/office/drawing/2014/main" id="{E383EED5-68D7-591C-4726-19380A07CECF}"/>
              </a:ext>
            </a:extLst>
          </p:cNvPr>
          <p:cNvSpPr txBox="1"/>
          <p:nvPr/>
        </p:nvSpPr>
        <p:spPr>
          <a:xfrm>
            <a:off x="3907880" y="6021671"/>
            <a:ext cx="4531377" cy="601828"/>
          </a:xfrm>
          <a:prstGeom prst="roundRect">
            <a:avLst/>
          </a:prstGeom>
          <a:solidFill>
            <a:srgbClr val="A6BBC8"/>
          </a:solidFill>
        </p:spPr>
        <p:txBody>
          <a:bodyPr wrap="square">
            <a:spAutoFit/>
          </a:bodyPr>
          <a:lstStyle>
            <a:defPPr>
              <a:defRPr lang="en-BE"/>
            </a:defPPr>
            <a:lvl1pPr>
              <a:defRPr sz="1400" b="1"/>
            </a:lvl1pPr>
          </a:lstStyle>
          <a:p>
            <a:r>
              <a:rPr lang="en-GB"/>
              <a:t>Step D “Verification of proposed DPP requirements”</a:t>
            </a:r>
          </a:p>
        </p:txBody>
      </p:sp>
      <p:sp>
        <p:nvSpPr>
          <p:cNvPr id="23" name="Rechteck 22">
            <a:extLst>
              <a:ext uri="{FF2B5EF4-FFF2-40B4-BE49-F238E27FC236}">
                <a16:creationId xmlns:a16="http://schemas.microsoft.com/office/drawing/2014/main" id="{F32CE56D-CF47-8505-5CCE-946761FF8397}"/>
              </a:ext>
            </a:extLst>
          </p:cNvPr>
          <p:cNvSpPr/>
          <p:nvPr/>
        </p:nvSpPr>
        <p:spPr>
          <a:xfrm>
            <a:off x="8191811" y="4447210"/>
            <a:ext cx="1698783" cy="254248"/>
          </a:xfrm>
          <a:prstGeom prst="rect">
            <a:avLst/>
          </a:prstGeom>
          <a:ln/>
        </p:spPr>
        <p:style>
          <a:lnRef idx="0">
            <a:schemeClr val="accent1"/>
          </a:lnRef>
          <a:fillRef idx="3">
            <a:schemeClr val="accent1"/>
          </a:fillRef>
          <a:effectRef idx="3">
            <a:schemeClr val="accent1"/>
          </a:effectRef>
          <a:fontRef idx="minor">
            <a:schemeClr val="lt1"/>
          </a:fontRef>
        </p:style>
        <p:txBody>
          <a:bodyPr lIns="36000" tIns="36000" rIns="108000" bIns="72000" rtlCol="0" anchor="ctr"/>
          <a:lstStyle/>
          <a:p>
            <a:pPr>
              <a:lnSpc>
                <a:spcPts val="1960"/>
              </a:lnSpc>
              <a:buClr>
                <a:srgbClr val="179C7D"/>
              </a:buClr>
            </a:pPr>
            <a:r>
              <a:rPr lang="en-GB" sz="1200" kern="0">
                <a:solidFill>
                  <a:prstClr val="white"/>
                </a:solidFill>
                <a:latin typeface="Frutiger LT Com 45 Light"/>
              </a:rPr>
              <a:t>2. Consultation</a:t>
            </a:r>
          </a:p>
        </p:txBody>
      </p:sp>
      <p:sp>
        <p:nvSpPr>
          <p:cNvPr id="26" name="Textfeld 25">
            <a:extLst>
              <a:ext uri="{FF2B5EF4-FFF2-40B4-BE49-F238E27FC236}">
                <a16:creationId xmlns:a16="http://schemas.microsoft.com/office/drawing/2014/main" id="{3C16A01B-C6D0-DC50-E0FE-2EC367E75681}"/>
              </a:ext>
            </a:extLst>
          </p:cNvPr>
          <p:cNvSpPr txBox="1"/>
          <p:nvPr/>
        </p:nvSpPr>
        <p:spPr>
          <a:xfrm>
            <a:off x="2422849" y="3358849"/>
            <a:ext cx="1575798" cy="400110"/>
          </a:xfrm>
          <a:prstGeom prst="rect">
            <a:avLst/>
          </a:prstGeom>
          <a:noFill/>
        </p:spPr>
        <p:txBody>
          <a:bodyPr wrap="square">
            <a:spAutoFit/>
          </a:bodyPr>
          <a:lstStyle/>
          <a:p>
            <a:pPr algn="ctr"/>
            <a:r>
              <a:rPr lang="en-US" sz="2000" i="1"/>
              <a:t>Completed</a:t>
            </a:r>
            <a:endParaRPr lang="en-GB" i="1"/>
          </a:p>
        </p:txBody>
      </p:sp>
      <p:sp>
        <p:nvSpPr>
          <p:cNvPr id="27" name="Textfeld 26">
            <a:extLst>
              <a:ext uri="{FF2B5EF4-FFF2-40B4-BE49-F238E27FC236}">
                <a16:creationId xmlns:a16="http://schemas.microsoft.com/office/drawing/2014/main" id="{131F5B85-A696-8EB5-0230-B46F5D7EEDC0}"/>
              </a:ext>
            </a:extLst>
          </p:cNvPr>
          <p:cNvSpPr txBox="1"/>
          <p:nvPr/>
        </p:nvSpPr>
        <p:spPr>
          <a:xfrm>
            <a:off x="2929919" y="4447210"/>
            <a:ext cx="996157" cy="400110"/>
          </a:xfrm>
          <a:prstGeom prst="rect">
            <a:avLst/>
          </a:prstGeom>
          <a:noFill/>
        </p:spPr>
        <p:txBody>
          <a:bodyPr wrap="square">
            <a:spAutoFit/>
          </a:bodyPr>
          <a:lstStyle/>
          <a:p>
            <a:pPr algn="ctr"/>
            <a:r>
              <a:rPr lang="en-US" sz="2000" i="1"/>
              <a:t>Draft</a:t>
            </a:r>
            <a:endParaRPr lang="en-GB" i="1"/>
          </a:p>
        </p:txBody>
      </p:sp>
      <p:sp>
        <p:nvSpPr>
          <p:cNvPr id="29" name="Shape 11">
            <a:extLst>
              <a:ext uri="{FF2B5EF4-FFF2-40B4-BE49-F238E27FC236}">
                <a16:creationId xmlns:a16="http://schemas.microsoft.com/office/drawing/2014/main" id="{657BBCAE-905D-2225-022F-08BAD3854B59}"/>
              </a:ext>
            </a:extLst>
          </p:cNvPr>
          <p:cNvSpPr/>
          <p:nvPr/>
        </p:nvSpPr>
        <p:spPr>
          <a:xfrm rot="5400000">
            <a:off x="3302188" y="3956192"/>
            <a:ext cx="228600" cy="411480"/>
          </a:xfrm>
          <a:prstGeom prst="chevron">
            <a:avLst/>
          </a:prstGeom>
          <a:solidFill>
            <a:srgbClr val="A7B3AC"/>
          </a:solidFill>
          <a:ln w="12700">
            <a:solidFill>
              <a:srgbClr val="A7B3AC"/>
            </a:solidFill>
            <a:prstDash val="solid"/>
          </a:ln>
        </p:spPr>
        <p:txBody>
          <a:bodyPr/>
          <a:lstStyle/>
          <a:p>
            <a:endParaRPr lang="en-GB"/>
          </a:p>
        </p:txBody>
      </p:sp>
      <p:sp>
        <p:nvSpPr>
          <p:cNvPr id="30" name="Shape 11">
            <a:extLst>
              <a:ext uri="{FF2B5EF4-FFF2-40B4-BE49-F238E27FC236}">
                <a16:creationId xmlns:a16="http://schemas.microsoft.com/office/drawing/2014/main" id="{8CB0705C-DE7B-D714-8BC8-E295DB698F34}"/>
              </a:ext>
            </a:extLst>
          </p:cNvPr>
          <p:cNvSpPr/>
          <p:nvPr/>
        </p:nvSpPr>
        <p:spPr>
          <a:xfrm rot="5400000">
            <a:off x="3302188" y="4928796"/>
            <a:ext cx="228600" cy="411480"/>
          </a:xfrm>
          <a:prstGeom prst="chevron">
            <a:avLst/>
          </a:prstGeom>
          <a:solidFill>
            <a:srgbClr val="A7B3AC"/>
          </a:solidFill>
          <a:ln w="12700">
            <a:solidFill>
              <a:srgbClr val="A7B3AC"/>
            </a:solidFill>
            <a:prstDash val="solid"/>
          </a:ln>
        </p:spPr>
        <p:txBody>
          <a:bodyPr/>
          <a:lstStyle/>
          <a:p>
            <a:endParaRPr lang="en-GB"/>
          </a:p>
        </p:txBody>
      </p:sp>
      <p:sp>
        <p:nvSpPr>
          <p:cNvPr id="31" name="Textfeld 30">
            <a:extLst>
              <a:ext uri="{FF2B5EF4-FFF2-40B4-BE49-F238E27FC236}">
                <a16:creationId xmlns:a16="http://schemas.microsoft.com/office/drawing/2014/main" id="{826E3D2F-8AA7-F19B-C9F9-3E9748961C75}"/>
              </a:ext>
            </a:extLst>
          </p:cNvPr>
          <p:cNvSpPr txBox="1"/>
          <p:nvPr/>
        </p:nvSpPr>
        <p:spPr>
          <a:xfrm>
            <a:off x="2929919" y="5478776"/>
            <a:ext cx="996157" cy="400110"/>
          </a:xfrm>
          <a:prstGeom prst="rect">
            <a:avLst/>
          </a:prstGeom>
          <a:noFill/>
        </p:spPr>
        <p:txBody>
          <a:bodyPr wrap="square">
            <a:spAutoFit/>
          </a:bodyPr>
          <a:lstStyle/>
          <a:p>
            <a:pPr algn="ctr"/>
            <a:r>
              <a:rPr lang="en-US" sz="2000" i="1"/>
              <a:t>Next</a:t>
            </a:r>
            <a:endParaRPr lang="en-GB" i="1"/>
          </a:p>
        </p:txBody>
      </p:sp>
      <p:sp>
        <p:nvSpPr>
          <p:cNvPr id="11" name="Rechteck 10">
            <a:extLst>
              <a:ext uri="{FF2B5EF4-FFF2-40B4-BE49-F238E27FC236}">
                <a16:creationId xmlns:a16="http://schemas.microsoft.com/office/drawing/2014/main" id="{11613B76-BE72-E2F4-8969-30F28B7B96A9}"/>
              </a:ext>
            </a:extLst>
          </p:cNvPr>
          <p:cNvSpPr/>
          <p:nvPr/>
        </p:nvSpPr>
        <p:spPr>
          <a:xfrm>
            <a:off x="8198282" y="3750645"/>
            <a:ext cx="1698783" cy="254248"/>
          </a:xfrm>
          <a:prstGeom prst="rect">
            <a:avLst/>
          </a:prstGeom>
          <a:ln/>
        </p:spPr>
        <p:style>
          <a:lnRef idx="1">
            <a:schemeClr val="accent1"/>
          </a:lnRef>
          <a:fillRef idx="3">
            <a:schemeClr val="accent1"/>
          </a:fillRef>
          <a:effectRef idx="2">
            <a:schemeClr val="accent1"/>
          </a:effectRef>
          <a:fontRef idx="minor">
            <a:schemeClr val="lt1"/>
          </a:fontRef>
        </p:style>
        <p:txBody>
          <a:bodyPr lIns="36000" tIns="36000" rIns="108000" bIns="72000" rtlCol="0" anchor="ctr"/>
          <a:lstStyle/>
          <a:p>
            <a:pPr marL="0" marR="0" lvl="0" indent="0" defTabSz="914400" eaLnBrk="1" fontAlgn="auto" latinLnBrk="0" hangingPunct="1">
              <a:lnSpc>
                <a:spcPts val="1960"/>
              </a:lnSpc>
              <a:spcBef>
                <a:spcPts val="0"/>
              </a:spcBef>
              <a:spcAft>
                <a:spcPts val="0"/>
              </a:spcAft>
              <a:buClr>
                <a:srgbClr val="179C7D"/>
              </a:buClr>
              <a:buSzTx/>
              <a:buFontTx/>
              <a:buNone/>
              <a:tabLst/>
              <a:defRPr/>
            </a:pPr>
            <a:r>
              <a:rPr kumimoji="0" lang="en-GB" sz="1200" b="0" i="0" u="none" strike="noStrike" kern="0" cap="none" spc="0" normalizeH="0" baseline="0" noProof="0">
                <a:ln>
                  <a:noFill/>
                </a:ln>
                <a:solidFill>
                  <a:prstClr val="white"/>
                </a:solidFill>
                <a:effectLst/>
                <a:uLnTx/>
                <a:uFillTx/>
                <a:latin typeface="Frutiger LT Com 45 Light"/>
                <a:ea typeface="+mn-ea"/>
                <a:cs typeface="+mn-cs"/>
              </a:rPr>
              <a:t>1. Consultation (survey)</a:t>
            </a:r>
          </a:p>
        </p:txBody>
      </p:sp>
    </p:spTree>
    <p:extLst>
      <p:ext uri="{BB962C8B-B14F-4D97-AF65-F5344CB8AC3E}">
        <p14:creationId xmlns:p14="http://schemas.microsoft.com/office/powerpoint/2010/main" val="12903003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9AE9-B3A5-C382-7528-369E670675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917F7E-5BAE-5333-535F-0EB4250BBC9E}"/>
              </a:ext>
            </a:extLst>
          </p:cNvPr>
          <p:cNvSpPr>
            <a:spLocks noGrp="1"/>
          </p:cNvSpPr>
          <p:nvPr>
            <p:ph type="title"/>
          </p:nvPr>
        </p:nvSpPr>
        <p:spPr>
          <a:xfrm>
            <a:off x="1033158" y="234501"/>
            <a:ext cx="10828642" cy="881784"/>
          </a:xfrm>
        </p:spPr>
        <p:txBody>
          <a:bodyPr>
            <a:normAutofit/>
          </a:bodyPr>
          <a:lstStyle/>
          <a:p>
            <a:r>
              <a:rPr lang="en-GB" noProof="0"/>
              <a:t>Task A.1 &amp; A.2</a:t>
            </a:r>
            <a:r>
              <a:rPr lang="en-GB"/>
              <a:t>: </a:t>
            </a:r>
            <a:r>
              <a:rPr lang="en-US"/>
              <a:t>What is in scope, who is involved</a:t>
            </a:r>
            <a:endParaRPr lang="en-GB" noProof="0"/>
          </a:p>
        </p:txBody>
      </p:sp>
      <p:sp>
        <p:nvSpPr>
          <p:cNvPr id="15" name="Rechteck: abgerundete Ecken 14">
            <a:extLst>
              <a:ext uri="{FF2B5EF4-FFF2-40B4-BE49-F238E27FC236}">
                <a16:creationId xmlns:a16="http://schemas.microsoft.com/office/drawing/2014/main" id="{0552D65B-EED1-5F29-7B6D-76F68B27C086}"/>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graphicFrame>
        <p:nvGraphicFramePr>
          <p:cNvPr id="4" name="Tabelle 3">
            <a:extLst>
              <a:ext uri="{FF2B5EF4-FFF2-40B4-BE49-F238E27FC236}">
                <a16:creationId xmlns:a16="http://schemas.microsoft.com/office/drawing/2014/main" id="{CA14C2C3-A3E6-E5F0-E8D7-1036A23FCC9A}"/>
              </a:ext>
            </a:extLst>
          </p:cNvPr>
          <p:cNvGraphicFramePr>
            <a:graphicFrameLocks noGrp="1"/>
          </p:cNvGraphicFramePr>
          <p:nvPr>
            <p:extLst>
              <p:ext uri="{D42A27DB-BD31-4B8C-83A1-F6EECF244321}">
                <p14:modId xmlns:p14="http://schemas.microsoft.com/office/powerpoint/2010/main" val="1691769952"/>
              </p:ext>
            </p:extLst>
          </p:nvPr>
        </p:nvGraphicFramePr>
        <p:xfrm>
          <a:off x="1033157" y="2564685"/>
          <a:ext cx="9653893" cy="3744000"/>
        </p:xfrm>
        <a:graphic>
          <a:graphicData uri="http://schemas.openxmlformats.org/drawingml/2006/table">
            <a:tbl>
              <a:tblPr firstRow="1" firstCol="1" bandRow="1">
                <a:tableStyleId>{5C22544A-7EE6-4342-B048-85BDC9FD1C3A}</a:tableStyleId>
              </a:tblPr>
              <a:tblGrid>
                <a:gridCol w="3757821">
                  <a:extLst>
                    <a:ext uri="{9D8B030D-6E8A-4147-A177-3AD203B41FA5}">
                      <a16:colId xmlns:a16="http://schemas.microsoft.com/office/drawing/2014/main" val="2415239175"/>
                    </a:ext>
                  </a:extLst>
                </a:gridCol>
                <a:gridCol w="5896072">
                  <a:extLst>
                    <a:ext uri="{9D8B030D-6E8A-4147-A177-3AD203B41FA5}">
                      <a16:colId xmlns:a16="http://schemas.microsoft.com/office/drawing/2014/main" val="2104707688"/>
                    </a:ext>
                  </a:extLst>
                </a:gridCol>
              </a:tblGrid>
              <a:tr h="288000">
                <a:tc>
                  <a:txBody>
                    <a:bodyPr/>
                    <a:lstStyle/>
                    <a:p>
                      <a:pPr algn="l">
                        <a:lnSpc>
                          <a:spcPct val="110000"/>
                        </a:lnSpc>
                        <a:spcBef>
                          <a:spcPts val="600"/>
                        </a:spcBef>
                        <a:spcAft>
                          <a:spcPts val="600"/>
                        </a:spcAft>
                        <a:buNone/>
                      </a:pPr>
                      <a:r>
                        <a:rPr lang="en-GB" sz="1200">
                          <a:effectLst/>
                        </a:rPr>
                        <a:t>Value chain stage</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gn="l">
                        <a:lnSpc>
                          <a:spcPct val="110000"/>
                        </a:lnSpc>
                        <a:spcBef>
                          <a:spcPts val="600"/>
                        </a:spcBef>
                        <a:spcAft>
                          <a:spcPts val="600"/>
                        </a:spcAft>
                        <a:buNone/>
                      </a:pPr>
                      <a:r>
                        <a:rPr lang="en-GB" sz="1200">
                          <a:effectLst/>
                        </a:rPr>
                        <a:t>Representative stakeholders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3117611350"/>
                  </a:ext>
                </a:extLst>
              </a:tr>
              <a:tr h="288000">
                <a:tc>
                  <a:txBody>
                    <a:bodyPr/>
                    <a:lstStyle/>
                    <a:p>
                      <a:pPr>
                        <a:lnSpc>
                          <a:spcPct val="110000"/>
                        </a:lnSpc>
                        <a:spcBef>
                          <a:spcPts val="600"/>
                        </a:spcBef>
                        <a:spcAft>
                          <a:spcPts val="600"/>
                        </a:spcAft>
                        <a:buNone/>
                      </a:pPr>
                      <a:r>
                        <a:rPr lang="en-GB" sz="1200">
                          <a:effectLst/>
                        </a:rPr>
                        <a:t>Raw material supply/extraction</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Wood/timber, fibre, metal and chemical raw-material suppliers/ producers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2616256939"/>
                  </a:ext>
                </a:extLst>
              </a:tr>
              <a:tr h="288000">
                <a:tc>
                  <a:txBody>
                    <a:bodyPr/>
                    <a:lstStyle/>
                    <a:p>
                      <a:pPr>
                        <a:lnSpc>
                          <a:spcPct val="110000"/>
                        </a:lnSpc>
                        <a:spcBef>
                          <a:spcPts val="600"/>
                        </a:spcBef>
                        <a:spcAft>
                          <a:spcPts val="600"/>
                        </a:spcAft>
                        <a:buNone/>
                      </a:pPr>
                      <a:r>
                        <a:rPr lang="en-GB" sz="1200">
                          <a:effectLst/>
                        </a:rPr>
                        <a:t>Intermediate materials and components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Panel, textile, leather, foam, plastics, metal, glass, chemical and fittings suppliers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2307435512"/>
                  </a:ext>
                </a:extLst>
              </a:tr>
              <a:tr h="288000">
                <a:tc>
                  <a:txBody>
                    <a:bodyPr/>
                    <a:lstStyle/>
                    <a:p>
                      <a:pPr>
                        <a:lnSpc>
                          <a:spcPct val="110000"/>
                        </a:lnSpc>
                        <a:spcBef>
                          <a:spcPts val="600"/>
                        </a:spcBef>
                        <a:spcAft>
                          <a:spcPts val="600"/>
                        </a:spcAft>
                        <a:buNone/>
                      </a:pPr>
                      <a:r>
                        <a:rPr lang="en-GB" sz="1200">
                          <a:effectLst/>
                        </a:rPr>
                        <a:t>Design and product development</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Brands, designers, product developers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2290602888"/>
                  </a:ext>
                </a:extLst>
              </a:tr>
              <a:tr h="288000">
                <a:tc>
                  <a:txBody>
                    <a:bodyPr/>
                    <a:lstStyle/>
                    <a:p>
                      <a:pPr>
                        <a:lnSpc>
                          <a:spcPct val="110000"/>
                        </a:lnSpc>
                        <a:spcBef>
                          <a:spcPts val="600"/>
                        </a:spcBef>
                        <a:spcAft>
                          <a:spcPts val="600"/>
                        </a:spcAft>
                        <a:buNone/>
                      </a:pPr>
                      <a:r>
                        <a:rPr lang="en-GB" sz="1200">
                          <a:effectLst/>
                        </a:rPr>
                        <a:t>Furniture manufacturing</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Manufacturers, OEMs, contract manufacturers, SMEs and craft producers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390573709"/>
                  </a:ext>
                </a:extLst>
              </a:tr>
              <a:tr h="288000">
                <a:tc>
                  <a:txBody>
                    <a:bodyPr/>
                    <a:lstStyle/>
                    <a:p>
                      <a:pPr>
                        <a:lnSpc>
                          <a:spcPct val="110000"/>
                        </a:lnSpc>
                        <a:spcBef>
                          <a:spcPts val="600"/>
                        </a:spcBef>
                        <a:spcAft>
                          <a:spcPts val="600"/>
                        </a:spcAft>
                        <a:buNone/>
                      </a:pPr>
                      <a:r>
                        <a:rPr lang="en-GB" sz="1200">
                          <a:effectLst/>
                        </a:rPr>
                        <a:t>Finishing, quality control and packaging</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Finishing operators, testing bodies, quality-control and packaging providers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604762759"/>
                  </a:ext>
                </a:extLst>
              </a:tr>
              <a:tr h="288000">
                <a:tc>
                  <a:txBody>
                    <a:bodyPr/>
                    <a:lstStyle/>
                    <a:p>
                      <a:pPr>
                        <a:lnSpc>
                          <a:spcPct val="110000"/>
                        </a:lnSpc>
                        <a:spcBef>
                          <a:spcPts val="600"/>
                        </a:spcBef>
                        <a:spcAft>
                          <a:spcPts val="600"/>
                        </a:spcAft>
                        <a:buNone/>
                      </a:pPr>
                      <a:r>
                        <a:rPr lang="en-GB" sz="1200">
                          <a:effectLst/>
                        </a:rPr>
                        <a:t>Distribution and logistics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Importers, distributors, logistics providers, warehouses, fulfilment providers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538299101"/>
                  </a:ext>
                </a:extLst>
              </a:tr>
              <a:tr h="288000">
                <a:tc>
                  <a:txBody>
                    <a:bodyPr/>
                    <a:lstStyle/>
                    <a:p>
                      <a:pPr>
                        <a:lnSpc>
                          <a:spcPct val="110000"/>
                        </a:lnSpc>
                        <a:spcBef>
                          <a:spcPts val="600"/>
                        </a:spcBef>
                        <a:spcAft>
                          <a:spcPts val="600"/>
                        </a:spcAft>
                        <a:buNone/>
                      </a:pPr>
                      <a:r>
                        <a:rPr lang="en-GB" sz="1200">
                          <a:effectLst/>
                        </a:rPr>
                        <a:t>Wholesale and retail</a:t>
                      </a:r>
                      <a:r>
                        <a:rPr lang="de-DE" sz="1200">
                          <a:effectLst/>
                        </a:rPr>
                        <a:t>  </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Wholesalers, retailers, online retailers and marketplaces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816034881"/>
                  </a:ext>
                </a:extLst>
              </a:tr>
              <a:tr h="288000">
                <a:tc>
                  <a:txBody>
                    <a:bodyPr/>
                    <a:lstStyle/>
                    <a:p>
                      <a:pPr>
                        <a:lnSpc>
                          <a:spcPct val="110000"/>
                        </a:lnSpc>
                        <a:spcBef>
                          <a:spcPts val="600"/>
                        </a:spcBef>
                        <a:spcAft>
                          <a:spcPts val="600"/>
                        </a:spcAft>
                        <a:buNone/>
                      </a:pPr>
                      <a:r>
                        <a:rPr lang="en-GB" sz="1200">
                          <a:effectLst/>
                        </a:rPr>
                        <a:t>Use phase and after-sales services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Consumers, professional users, manufacturers and retailers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2907713440"/>
                  </a:ext>
                </a:extLst>
              </a:tr>
              <a:tr h="288000">
                <a:tc>
                  <a:txBody>
                    <a:bodyPr/>
                    <a:lstStyle/>
                    <a:p>
                      <a:pPr>
                        <a:lnSpc>
                          <a:spcPct val="110000"/>
                        </a:lnSpc>
                        <a:spcBef>
                          <a:spcPts val="600"/>
                        </a:spcBef>
                        <a:spcAft>
                          <a:spcPts val="600"/>
                        </a:spcAft>
                        <a:buNone/>
                      </a:pPr>
                      <a:r>
                        <a:rPr lang="en-GB" sz="1200">
                          <a:effectLst/>
                        </a:rPr>
                        <a:t>Repair and maintenance</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Independent repairers, upholsterers, service networks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3355518882"/>
                  </a:ext>
                </a:extLst>
              </a:tr>
              <a:tr h="288000">
                <a:tc>
                  <a:txBody>
                    <a:bodyPr/>
                    <a:lstStyle/>
                    <a:p>
                      <a:pPr>
                        <a:lnSpc>
                          <a:spcPct val="110000"/>
                        </a:lnSpc>
                        <a:spcBef>
                          <a:spcPts val="600"/>
                        </a:spcBef>
                        <a:spcAft>
                          <a:spcPts val="600"/>
                        </a:spcAft>
                        <a:buNone/>
                      </a:pPr>
                      <a:r>
                        <a:rPr lang="en-GB" sz="1200">
                          <a:effectLst/>
                        </a:rPr>
                        <a:t>Secondary market, reuse, refurbishment</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Second-hand platforms, reuse organisations, refurbishers, take-back operators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1391936164"/>
                  </a:ext>
                </a:extLst>
              </a:tr>
              <a:tr h="288000">
                <a:tc>
                  <a:txBody>
                    <a:bodyPr/>
                    <a:lstStyle/>
                    <a:p>
                      <a:pPr>
                        <a:lnSpc>
                          <a:spcPct val="110000"/>
                        </a:lnSpc>
                        <a:spcBef>
                          <a:spcPts val="600"/>
                        </a:spcBef>
                        <a:spcAft>
                          <a:spcPts val="600"/>
                        </a:spcAft>
                        <a:buNone/>
                      </a:pPr>
                      <a:r>
                        <a:rPr lang="en-GB" sz="1200">
                          <a:effectLst/>
                        </a:rPr>
                        <a:t>End-of-life management and recycling</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PROs, collectors, waste operators, sorters, dismantlers and recyclers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1405019716"/>
                  </a:ext>
                </a:extLst>
              </a:tr>
              <a:tr h="288000">
                <a:tc>
                  <a:txBody>
                    <a:bodyPr/>
                    <a:lstStyle/>
                    <a:p>
                      <a:pPr>
                        <a:lnSpc>
                          <a:spcPct val="110000"/>
                        </a:lnSpc>
                        <a:spcBef>
                          <a:spcPts val="600"/>
                        </a:spcBef>
                        <a:spcAft>
                          <a:spcPts val="600"/>
                        </a:spcAft>
                        <a:buNone/>
                      </a:pPr>
                      <a:r>
                        <a:rPr lang="en-GB" sz="1200">
                          <a:effectLst/>
                        </a:rPr>
                        <a:t>Market surveillance and customs authorities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tc>
                  <a:txBody>
                    <a:bodyPr/>
                    <a:lstStyle/>
                    <a:p>
                      <a:pPr>
                        <a:lnSpc>
                          <a:spcPct val="110000"/>
                        </a:lnSpc>
                        <a:spcBef>
                          <a:spcPts val="600"/>
                        </a:spcBef>
                        <a:spcAft>
                          <a:spcPts val="600"/>
                        </a:spcAft>
                        <a:buNone/>
                      </a:pPr>
                      <a:r>
                        <a:rPr lang="en-GB" sz="1200">
                          <a:effectLst/>
                        </a:rPr>
                        <a:t>National market surveillance authorities and customs authorities</a:t>
                      </a:r>
                      <a:endParaRPr lang="de-DE" sz="1200">
                        <a:effectLst/>
                        <a:latin typeface="Arial" panose="020B0604020202020204" pitchFamily="34" charset="0"/>
                        <a:ea typeface="Times New Roman" panose="02020603050405020304" pitchFamily="18" charset="0"/>
                        <a:cs typeface="Times New Roman" panose="02020603050405020304" pitchFamily="18" charset="0"/>
                      </a:endParaRPr>
                    </a:p>
                  </a:txBody>
                  <a:tcPr marL="22442" marR="22442" marT="0" marB="0" anchor="ctr"/>
                </a:tc>
                <a:extLst>
                  <a:ext uri="{0D108BD9-81ED-4DB2-BD59-A6C34878D82A}">
                    <a16:rowId xmlns:a16="http://schemas.microsoft.com/office/drawing/2014/main" val="1020070788"/>
                  </a:ext>
                </a:extLst>
              </a:tr>
            </a:tbl>
          </a:graphicData>
        </a:graphic>
      </p:graphicFrame>
      <p:sp>
        <p:nvSpPr>
          <p:cNvPr id="9" name="Inhaltsplatzhalter 2">
            <a:extLst>
              <a:ext uri="{FF2B5EF4-FFF2-40B4-BE49-F238E27FC236}">
                <a16:creationId xmlns:a16="http://schemas.microsoft.com/office/drawing/2014/main" id="{9802FA4E-6C2A-DD2D-49A4-17A6F7C4DABB}"/>
              </a:ext>
            </a:extLst>
          </p:cNvPr>
          <p:cNvSpPr txBox="1">
            <a:spLocks/>
          </p:cNvSpPr>
          <p:nvPr/>
        </p:nvSpPr>
        <p:spPr>
          <a:xfrm>
            <a:off x="1033157" y="1520042"/>
            <a:ext cx="10730217" cy="4494815"/>
          </a:xfrm>
          <a:prstGeom prst="rect">
            <a:avLst/>
          </a:prstGeom>
        </p:spPr>
        <p:txBody>
          <a:bodyPr vert="horz" lIns="91440" tIns="45720" rIns="91440" bIns="45720" rtlCol="0" anchor="t">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r>
              <a:rPr lang="de-DE" sz="1800" b="1" err="1"/>
              <a:t>Product</a:t>
            </a:r>
            <a:r>
              <a:rPr lang="de-DE" sz="1800" b="1"/>
              <a:t> s</a:t>
            </a:r>
            <a:r>
              <a:rPr lang="de-DE" sz="1800" b="1" noProof="0" err="1"/>
              <a:t>cope</a:t>
            </a:r>
            <a:r>
              <a:rPr lang="de-DE" sz="1800" b="1" noProof="0"/>
              <a:t> </a:t>
            </a:r>
            <a:r>
              <a:rPr lang="de-DE" sz="1800" b="1" noProof="0" err="1"/>
              <a:t>aligned</a:t>
            </a:r>
            <a:r>
              <a:rPr lang="de-DE" sz="1800" b="1" noProof="0"/>
              <a:t> to </a:t>
            </a:r>
            <a:r>
              <a:rPr lang="de-DE" sz="1800" b="1" noProof="0" err="1"/>
              <a:t>main</a:t>
            </a:r>
            <a:r>
              <a:rPr lang="de-DE" sz="1800" b="1" noProof="0"/>
              <a:t> </a:t>
            </a:r>
            <a:r>
              <a:rPr lang="de-DE" sz="1800" b="1" noProof="0" err="1"/>
              <a:t>study</a:t>
            </a:r>
            <a:endParaRPr lang="de-DE" sz="1800" b="1" noProof="0"/>
          </a:p>
          <a:p>
            <a:pPr marL="498157" lvl="1" indent="-271145"/>
            <a:r>
              <a:rPr lang="de-DE" sz="1600"/>
              <a:t>ESPR (</a:t>
            </a:r>
            <a:r>
              <a:rPr lang="de-DE" sz="1600" err="1"/>
              <a:t>generic</a:t>
            </a:r>
            <a:r>
              <a:rPr lang="de-DE" sz="1600"/>
              <a:t> DPP </a:t>
            </a:r>
            <a:r>
              <a:rPr lang="de-DE" sz="1600" err="1"/>
              <a:t>requirements</a:t>
            </a:r>
            <a:r>
              <a:rPr lang="de-DE" sz="1600"/>
              <a:t>) / </a:t>
            </a:r>
            <a:r>
              <a:rPr lang="de-DE" sz="1600" noProof="0"/>
              <a:t>DA</a:t>
            </a:r>
            <a:r>
              <a:rPr lang="de-DE" sz="1600"/>
              <a:t>: </a:t>
            </a:r>
            <a:r>
              <a:rPr lang="de-DE" sz="1600" err="1"/>
              <a:t>furniture</a:t>
            </a:r>
            <a:r>
              <a:rPr lang="de-DE" sz="1600"/>
              <a:t> </a:t>
            </a:r>
            <a:r>
              <a:rPr lang="de-DE" sz="1600" noProof="0" err="1"/>
              <a:t>specific</a:t>
            </a:r>
            <a:r>
              <a:rPr lang="de-DE" sz="1600" noProof="0"/>
              <a:t> DPP </a:t>
            </a:r>
            <a:r>
              <a:rPr lang="de-DE" sz="1600" noProof="0" err="1"/>
              <a:t>requirements</a:t>
            </a:r>
            <a:endParaRPr lang="de-DE" sz="1600" noProof="0"/>
          </a:p>
          <a:p>
            <a:pPr marL="271145" indent="-271145"/>
            <a:r>
              <a:rPr lang="de-DE" sz="1800" b="1"/>
              <a:t>Stakeholder </a:t>
            </a:r>
            <a:r>
              <a:rPr lang="de-DE" sz="1800" b="1" err="1"/>
              <a:t>scope</a:t>
            </a:r>
            <a:r>
              <a:rPr lang="de-DE" sz="1800" b="1"/>
              <a:t>:</a:t>
            </a:r>
            <a:endParaRPr lang="de-DE" sz="1800" b="1" noProof="0"/>
          </a:p>
        </p:txBody>
      </p:sp>
      <p:sp>
        <p:nvSpPr>
          <p:cNvPr id="6" name="Text Placeholder 3">
            <a:extLst>
              <a:ext uri="{FF2B5EF4-FFF2-40B4-BE49-F238E27FC236}">
                <a16:creationId xmlns:a16="http://schemas.microsoft.com/office/drawing/2014/main" id="{D0226F7A-6263-59A2-074F-F4D4C391DC3A}"/>
              </a:ext>
            </a:extLst>
          </p:cNvPr>
          <p:cNvSpPr txBox="1">
            <a:spLocks/>
          </p:cNvSpPr>
          <p:nvPr/>
        </p:nvSpPr>
        <p:spPr>
          <a:xfrm>
            <a:off x="1033157" y="1081283"/>
            <a:ext cx="10636323" cy="558217"/>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2000">
                <a:solidFill>
                  <a:schemeClr val="accent5"/>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r>
              <a:rPr lang="en-GB"/>
              <a:t>Product scope; Market context &amp; stakeholders</a:t>
            </a:r>
            <a:endParaRPr lang="en-US"/>
          </a:p>
        </p:txBody>
      </p:sp>
    </p:spTree>
    <p:extLst>
      <p:ext uri="{BB962C8B-B14F-4D97-AF65-F5344CB8AC3E}">
        <p14:creationId xmlns:p14="http://schemas.microsoft.com/office/powerpoint/2010/main" val="139810011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30101-1385-4FD6-1C40-513B606AF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E7620E-FECE-1CC5-49BB-4C5CFD31BB22}"/>
              </a:ext>
            </a:extLst>
          </p:cNvPr>
          <p:cNvSpPr>
            <a:spLocks noGrp="1"/>
          </p:cNvSpPr>
          <p:nvPr>
            <p:ph type="title"/>
          </p:nvPr>
        </p:nvSpPr>
        <p:spPr/>
        <p:txBody>
          <a:bodyPr/>
          <a:lstStyle/>
          <a:p>
            <a:r>
              <a:rPr lang="en-GB"/>
              <a:t>Task A.3: What is already required </a:t>
            </a:r>
            <a:endParaRPr lang="en-US"/>
          </a:p>
        </p:txBody>
      </p:sp>
      <p:sp>
        <p:nvSpPr>
          <p:cNvPr id="4" name="Text Placeholder 3">
            <a:extLst>
              <a:ext uri="{FF2B5EF4-FFF2-40B4-BE49-F238E27FC236}">
                <a16:creationId xmlns:a16="http://schemas.microsoft.com/office/drawing/2014/main" id="{2A27D24B-1917-73F8-0340-11F4E6EE5660}"/>
              </a:ext>
            </a:extLst>
          </p:cNvPr>
          <p:cNvSpPr>
            <a:spLocks noGrp="1"/>
          </p:cNvSpPr>
          <p:nvPr>
            <p:ph type="body" idx="13"/>
          </p:nvPr>
        </p:nvSpPr>
        <p:spPr/>
        <p:txBody>
          <a:bodyPr/>
          <a:lstStyle/>
          <a:p>
            <a:r>
              <a:rPr lang="en-GB"/>
              <a:t>Review ESPR &amp; other legal acts</a:t>
            </a:r>
            <a:endParaRPr lang="en-US"/>
          </a:p>
        </p:txBody>
      </p:sp>
      <p:sp>
        <p:nvSpPr>
          <p:cNvPr id="6" name="Ellipse 5">
            <a:extLst>
              <a:ext uri="{FF2B5EF4-FFF2-40B4-BE49-F238E27FC236}">
                <a16:creationId xmlns:a16="http://schemas.microsoft.com/office/drawing/2014/main" id="{8F57796D-3A00-F70A-567F-0E18FD553B30}"/>
              </a:ext>
            </a:extLst>
          </p:cNvPr>
          <p:cNvSpPr/>
          <p:nvPr/>
        </p:nvSpPr>
        <p:spPr>
          <a:xfrm>
            <a:off x="4610597" y="3283758"/>
            <a:ext cx="2917767" cy="1321723"/>
          </a:xfrm>
          <a:prstGeom prst="ellipse">
            <a:avLst/>
          </a:prstGeom>
          <a:solidFill>
            <a:srgbClr val="002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3200" noProof="0"/>
              <a:t>Furniture sector</a:t>
            </a:r>
          </a:p>
        </p:txBody>
      </p:sp>
      <p:sp>
        <p:nvSpPr>
          <p:cNvPr id="8" name="Textfeld 7">
            <a:extLst>
              <a:ext uri="{FF2B5EF4-FFF2-40B4-BE49-F238E27FC236}">
                <a16:creationId xmlns:a16="http://schemas.microsoft.com/office/drawing/2014/main" id="{49FB5B49-C630-1E94-0AC7-D12EDCD69712}"/>
              </a:ext>
            </a:extLst>
          </p:cNvPr>
          <p:cNvSpPr txBox="1"/>
          <p:nvPr/>
        </p:nvSpPr>
        <p:spPr>
          <a:xfrm>
            <a:off x="2711292" y="1954276"/>
            <a:ext cx="1383712" cy="400110"/>
          </a:xfrm>
          <a:prstGeom prst="rect">
            <a:avLst/>
          </a:prstGeom>
          <a:noFill/>
        </p:spPr>
        <p:txBody>
          <a:bodyPr wrap="none" rtlCol="0">
            <a:spAutoFit/>
          </a:bodyPr>
          <a:lstStyle/>
          <a:p>
            <a:pPr algn="ctr">
              <a:spcBef>
                <a:spcPts val="600"/>
              </a:spcBef>
            </a:pPr>
            <a:r>
              <a:rPr lang="en-US" sz="2000" noProof="0">
                <a:solidFill>
                  <a:schemeClr val="accent1"/>
                </a:solidFill>
              </a:rPr>
              <a:t>Chemicals</a:t>
            </a:r>
          </a:p>
        </p:txBody>
      </p:sp>
      <p:cxnSp>
        <p:nvCxnSpPr>
          <p:cNvPr id="10" name="Gerade Verbindung mit Pfeil 9">
            <a:extLst>
              <a:ext uri="{FF2B5EF4-FFF2-40B4-BE49-F238E27FC236}">
                <a16:creationId xmlns:a16="http://schemas.microsoft.com/office/drawing/2014/main" id="{EA075F43-6D9C-5C24-BEBD-18871F3AD33E}"/>
              </a:ext>
            </a:extLst>
          </p:cNvPr>
          <p:cNvCxnSpPr>
            <a:cxnSpLocks/>
          </p:cNvCxnSpPr>
          <p:nvPr/>
        </p:nvCxnSpPr>
        <p:spPr>
          <a:xfrm>
            <a:off x="3619500" y="2338388"/>
            <a:ext cx="1390650" cy="1152525"/>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25CE42A4-40CC-0CA2-BC37-C78253ED1E21}"/>
              </a:ext>
            </a:extLst>
          </p:cNvPr>
          <p:cNvSpPr txBox="1"/>
          <p:nvPr/>
        </p:nvSpPr>
        <p:spPr>
          <a:xfrm rot="2400000">
            <a:off x="3586046" y="2690997"/>
            <a:ext cx="1481496" cy="246221"/>
          </a:xfrm>
          <a:prstGeom prst="rect">
            <a:avLst/>
          </a:prstGeom>
          <a:noFill/>
        </p:spPr>
        <p:txBody>
          <a:bodyPr wrap="none" rtlCol="0">
            <a:spAutoFit/>
          </a:bodyPr>
          <a:lstStyle/>
          <a:p>
            <a:pPr algn="ctr">
              <a:spcBef>
                <a:spcPts val="600"/>
              </a:spcBef>
            </a:pPr>
            <a:r>
              <a:rPr lang="de-DE" sz="1000">
                <a:solidFill>
                  <a:schemeClr val="accent1"/>
                </a:solidFill>
              </a:rPr>
              <a:t>REACH 1907/2006/EC</a:t>
            </a:r>
          </a:p>
        </p:txBody>
      </p:sp>
      <p:sp>
        <p:nvSpPr>
          <p:cNvPr id="12" name="Textfeld 11">
            <a:extLst>
              <a:ext uri="{FF2B5EF4-FFF2-40B4-BE49-F238E27FC236}">
                <a16:creationId xmlns:a16="http://schemas.microsoft.com/office/drawing/2014/main" id="{A3B47321-131A-02BB-E685-63971B2B6E6A}"/>
              </a:ext>
            </a:extLst>
          </p:cNvPr>
          <p:cNvSpPr txBox="1"/>
          <p:nvPr/>
        </p:nvSpPr>
        <p:spPr>
          <a:xfrm>
            <a:off x="4450325" y="1508395"/>
            <a:ext cx="2712654" cy="707886"/>
          </a:xfrm>
          <a:prstGeom prst="rect">
            <a:avLst/>
          </a:prstGeom>
          <a:noFill/>
        </p:spPr>
        <p:txBody>
          <a:bodyPr wrap="square" rtlCol="0">
            <a:spAutoFit/>
          </a:bodyPr>
          <a:lstStyle/>
          <a:p>
            <a:pPr algn="ctr">
              <a:spcBef>
                <a:spcPts val="600"/>
              </a:spcBef>
            </a:pPr>
            <a:r>
              <a:rPr lang="en-US" sz="2000" noProof="0">
                <a:solidFill>
                  <a:schemeClr val="accent1"/>
                </a:solidFill>
              </a:rPr>
              <a:t>Hazardous properties of chemicals</a:t>
            </a:r>
          </a:p>
        </p:txBody>
      </p:sp>
      <p:sp>
        <p:nvSpPr>
          <p:cNvPr id="13" name="Textfeld 12">
            <a:extLst>
              <a:ext uri="{FF2B5EF4-FFF2-40B4-BE49-F238E27FC236}">
                <a16:creationId xmlns:a16="http://schemas.microsoft.com/office/drawing/2014/main" id="{D9A16A46-2260-A040-775E-4E51325239E1}"/>
              </a:ext>
            </a:extLst>
          </p:cNvPr>
          <p:cNvSpPr txBox="1"/>
          <p:nvPr/>
        </p:nvSpPr>
        <p:spPr>
          <a:xfrm rot="4800000">
            <a:off x="5356565" y="2532067"/>
            <a:ext cx="1281121" cy="246221"/>
          </a:xfrm>
          <a:prstGeom prst="rect">
            <a:avLst/>
          </a:prstGeom>
          <a:noFill/>
        </p:spPr>
        <p:txBody>
          <a:bodyPr wrap="none" rtlCol="0">
            <a:spAutoFit/>
          </a:bodyPr>
          <a:lstStyle/>
          <a:p>
            <a:pPr algn="ctr">
              <a:spcBef>
                <a:spcPts val="600"/>
              </a:spcBef>
            </a:pPr>
            <a:r>
              <a:rPr lang="de-DE" sz="1000">
                <a:solidFill>
                  <a:schemeClr val="accent1"/>
                </a:solidFill>
              </a:rPr>
              <a:t>CLP 1272/2008/EC</a:t>
            </a:r>
          </a:p>
        </p:txBody>
      </p:sp>
      <p:cxnSp>
        <p:nvCxnSpPr>
          <p:cNvPr id="14" name="Gerade Verbindung mit Pfeil 13">
            <a:extLst>
              <a:ext uri="{FF2B5EF4-FFF2-40B4-BE49-F238E27FC236}">
                <a16:creationId xmlns:a16="http://schemas.microsoft.com/office/drawing/2014/main" id="{704A073A-8C60-59A6-DD8C-C3445B7D10FF}"/>
              </a:ext>
            </a:extLst>
          </p:cNvPr>
          <p:cNvCxnSpPr>
            <a:cxnSpLocks/>
          </p:cNvCxnSpPr>
          <p:nvPr/>
        </p:nvCxnSpPr>
        <p:spPr>
          <a:xfrm>
            <a:off x="5772150" y="2152650"/>
            <a:ext cx="187325" cy="112395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4638A965-EF87-C3A4-6990-FB83503709A1}"/>
              </a:ext>
            </a:extLst>
          </p:cNvPr>
          <p:cNvSpPr txBox="1"/>
          <p:nvPr/>
        </p:nvSpPr>
        <p:spPr>
          <a:xfrm>
            <a:off x="8983232" y="133878"/>
            <a:ext cx="3287240" cy="1938992"/>
          </a:xfrm>
          <a:prstGeom prst="rect">
            <a:avLst/>
          </a:prstGeom>
          <a:noFill/>
        </p:spPr>
        <p:txBody>
          <a:bodyPr wrap="square" lIns="91440" tIns="45720" rIns="91440" bIns="45720" rtlCol="0" anchor="t">
            <a:spAutoFit/>
          </a:bodyPr>
          <a:lstStyle/>
          <a:p>
            <a:pPr algn="l" defTabSz="444500">
              <a:spcBef>
                <a:spcPts val="600"/>
              </a:spcBef>
            </a:pPr>
            <a:r>
              <a:rPr lang="de-DE" sz="800">
                <a:solidFill>
                  <a:schemeClr val="accent1"/>
                </a:solidFill>
              </a:rPr>
              <a:t>REACH: 	</a:t>
            </a:r>
            <a:r>
              <a:rPr lang="en-US" sz="800">
                <a:solidFill>
                  <a:schemeClr val="accent1"/>
                </a:solidFill>
              </a:rPr>
              <a:t>Regulation on </a:t>
            </a:r>
            <a:r>
              <a:rPr lang="en-US" sz="800" b="1" u="sng">
                <a:solidFill>
                  <a:schemeClr val="accent1"/>
                </a:solidFill>
              </a:rPr>
              <a:t>R</a:t>
            </a:r>
            <a:r>
              <a:rPr lang="en-US" sz="800">
                <a:solidFill>
                  <a:schemeClr val="accent1"/>
                </a:solidFill>
              </a:rPr>
              <a:t>egistration, </a:t>
            </a:r>
            <a:r>
              <a:rPr lang="en-US" sz="800" b="1" u="sng">
                <a:solidFill>
                  <a:schemeClr val="accent1"/>
                </a:solidFill>
              </a:rPr>
              <a:t>E</a:t>
            </a:r>
            <a:r>
              <a:rPr lang="en-US" sz="800">
                <a:solidFill>
                  <a:schemeClr val="accent1"/>
                </a:solidFill>
              </a:rPr>
              <a:t>valuation, </a:t>
            </a:r>
            <a:br>
              <a:rPr lang="en-US" sz="800"/>
            </a:br>
            <a:r>
              <a:rPr lang="en-US" sz="800">
                <a:solidFill>
                  <a:schemeClr val="accent1"/>
                </a:solidFill>
              </a:rPr>
              <a:t>              	</a:t>
            </a:r>
            <a:r>
              <a:rPr lang="en-US" sz="800" b="1" u="sng">
                <a:solidFill>
                  <a:schemeClr val="accent1"/>
                </a:solidFill>
              </a:rPr>
              <a:t>A</a:t>
            </a:r>
            <a:r>
              <a:rPr lang="en-US" sz="800">
                <a:solidFill>
                  <a:schemeClr val="accent1"/>
                </a:solidFill>
              </a:rPr>
              <a:t>uthorization and Restriction of </a:t>
            </a:r>
            <a:r>
              <a:rPr lang="en-US" sz="800" b="1" u="sng">
                <a:solidFill>
                  <a:schemeClr val="accent1"/>
                </a:solidFill>
              </a:rPr>
              <a:t>Ch</a:t>
            </a:r>
            <a:r>
              <a:rPr lang="en-US" sz="800">
                <a:solidFill>
                  <a:schemeClr val="accent1"/>
                </a:solidFill>
              </a:rPr>
              <a:t>emicals </a:t>
            </a:r>
            <a:br>
              <a:rPr lang="de-DE" sz="800"/>
            </a:br>
            <a:r>
              <a:rPr lang="de-DE" sz="800">
                <a:solidFill>
                  <a:schemeClr val="accent1"/>
                </a:solidFill>
              </a:rPr>
              <a:t>CLP: 	</a:t>
            </a:r>
            <a:r>
              <a:rPr lang="en-US" sz="800" b="1" u="sng">
                <a:solidFill>
                  <a:schemeClr val="accent1"/>
                </a:solidFill>
              </a:rPr>
              <a:t>C</a:t>
            </a:r>
            <a:r>
              <a:rPr lang="en-US" sz="800">
                <a:solidFill>
                  <a:schemeClr val="accent1"/>
                </a:solidFill>
              </a:rPr>
              <a:t>lassification, </a:t>
            </a:r>
            <a:r>
              <a:rPr lang="en-US" sz="800" b="1" u="sng">
                <a:solidFill>
                  <a:schemeClr val="accent1"/>
                </a:solidFill>
              </a:rPr>
              <a:t>L</a:t>
            </a:r>
            <a:r>
              <a:rPr lang="en-US" sz="800">
                <a:solidFill>
                  <a:schemeClr val="accent1"/>
                </a:solidFill>
              </a:rPr>
              <a:t>abelling and </a:t>
            </a:r>
            <a:r>
              <a:rPr lang="en-US" sz="800" b="1" u="sng">
                <a:solidFill>
                  <a:schemeClr val="accent1"/>
                </a:solidFill>
              </a:rPr>
              <a:t>P</a:t>
            </a:r>
            <a:r>
              <a:rPr lang="en-US" sz="800">
                <a:solidFill>
                  <a:schemeClr val="accent1"/>
                </a:solidFill>
              </a:rPr>
              <a:t>ackaging of </a:t>
            </a:r>
            <a:br>
              <a:rPr lang="en-US" sz="800"/>
            </a:br>
            <a:r>
              <a:rPr lang="en-US" sz="800">
                <a:solidFill>
                  <a:schemeClr val="accent1"/>
                </a:solidFill>
              </a:rPr>
              <a:t>         	substances and mixtures </a:t>
            </a:r>
            <a:br>
              <a:rPr lang="en-US" sz="800"/>
            </a:br>
            <a:r>
              <a:rPr lang="en-US" sz="800">
                <a:solidFill>
                  <a:schemeClr val="accent1"/>
                </a:solidFill>
              </a:rPr>
              <a:t>GPSR: 	</a:t>
            </a:r>
            <a:r>
              <a:rPr lang="en-US" sz="800" b="1" u="sng">
                <a:solidFill>
                  <a:schemeClr val="accent1"/>
                </a:solidFill>
              </a:rPr>
              <a:t>G</a:t>
            </a:r>
            <a:r>
              <a:rPr lang="en-US" sz="800">
                <a:solidFill>
                  <a:schemeClr val="accent1"/>
                </a:solidFill>
              </a:rPr>
              <a:t>eneral </a:t>
            </a:r>
            <a:r>
              <a:rPr lang="en-US" sz="800" b="1" u="sng">
                <a:solidFill>
                  <a:schemeClr val="accent1"/>
                </a:solidFill>
              </a:rPr>
              <a:t>P</a:t>
            </a:r>
            <a:r>
              <a:rPr lang="en-US" sz="800">
                <a:solidFill>
                  <a:schemeClr val="accent1"/>
                </a:solidFill>
              </a:rPr>
              <a:t>roduct </a:t>
            </a:r>
            <a:r>
              <a:rPr lang="en-US" sz="800" b="1" u="sng">
                <a:solidFill>
                  <a:schemeClr val="accent1"/>
                </a:solidFill>
              </a:rPr>
              <a:t>S</a:t>
            </a:r>
            <a:r>
              <a:rPr lang="en-US" sz="800">
                <a:solidFill>
                  <a:schemeClr val="accent1"/>
                </a:solidFill>
              </a:rPr>
              <a:t>afety </a:t>
            </a:r>
            <a:r>
              <a:rPr lang="en-US" sz="800" b="1" u="sng">
                <a:solidFill>
                  <a:schemeClr val="accent1"/>
                </a:solidFill>
              </a:rPr>
              <a:t>R</a:t>
            </a:r>
            <a:r>
              <a:rPr lang="en-US" sz="800">
                <a:solidFill>
                  <a:schemeClr val="accent1"/>
                </a:solidFill>
              </a:rPr>
              <a:t>egulation</a:t>
            </a:r>
            <a:br>
              <a:rPr lang="en-US" sz="800"/>
            </a:br>
            <a:r>
              <a:rPr lang="en-US" sz="800">
                <a:solidFill>
                  <a:schemeClr val="accent1"/>
                </a:solidFill>
              </a:rPr>
              <a:t>PPWR: 	</a:t>
            </a:r>
            <a:r>
              <a:rPr lang="en-US" sz="800" b="1" u="sng">
                <a:solidFill>
                  <a:schemeClr val="accent1"/>
                </a:solidFill>
              </a:rPr>
              <a:t>P</a:t>
            </a:r>
            <a:r>
              <a:rPr lang="en-US" sz="800">
                <a:solidFill>
                  <a:schemeClr val="accent1"/>
                </a:solidFill>
              </a:rPr>
              <a:t>ackaging and </a:t>
            </a:r>
            <a:r>
              <a:rPr lang="en-US" sz="800" b="1" u="sng">
                <a:solidFill>
                  <a:schemeClr val="accent1"/>
                </a:solidFill>
              </a:rPr>
              <a:t>P</a:t>
            </a:r>
            <a:r>
              <a:rPr lang="en-US" sz="800">
                <a:solidFill>
                  <a:schemeClr val="accent1"/>
                </a:solidFill>
              </a:rPr>
              <a:t>ackaging </a:t>
            </a:r>
            <a:r>
              <a:rPr lang="en-US" sz="800" b="1" u="sng">
                <a:solidFill>
                  <a:schemeClr val="accent1"/>
                </a:solidFill>
              </a:rPr>
              <a:t>W</a:t>
            </a:r>
            <a:r>
              <a:rPr lang="en-US" sz="800">
                <a:solidFill>
                  <a:schemeClr val="accent1"/>
                </a:solidFill>
              </a:rPr>
              <a:t>aste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WFD: 	</a:t>
            </a:r>
            <a:r>
              <a:rPr lang="en-US" sz="800" b="1" u="sng">
                <a:solidFill>
                  <a:schemeClr val="accent1"/>
                </a:solidFill>
              </a:rPr>
              <a:t>W</a:t>
            </a:r>
            <a:r>
              <a:rPr lang="en-US" sz="800">
                <a:solidFill>
                  <a:schemeClr val="accent1"/>
                </a:solidFill>
              </a:rPr>
              <a:t>aste </a:t>
            </a:r>
            <a:r>
              <a:rPr lang="en-US" sz="800" b="1" u="sng">
                <a:solidFill>
                  <a:schemeClr val="accent1"/>
                </a:solidFill>
              </a:rPr>
              <a:t>F</a:t>
            </a:r>
            <a:r>
              <a:rPr lang="en-US" sz="800">
                <a:solidFill>
                  <a:schemeClr val="accent1"/>
                </a:solidFill>
              </a:rPr>
              <a:t>ramework </a:t>
            </a:r>
            <a:r>
              <a:rPr lang="en-US" sz="800" b="1" u="sng">
                <a:solidFill>
                  <a:schemeClr val="accent1"/>
                </a:solidFill>
              </a:rPr>
              <a:t>D</a:t>
            </a:r>
            <a:r>
              <a:rPr lang="en-US" sz="800">
                <a:solidFill>
                  <a:schemeClr val="accent1"/>
                </a:solidFill>
              </a:rPr>
              <a:t>irective </a:t>
            </a:r>
            <a:br>
              <a:rPr lang="en-US" sz="800"/>
            </a:br>
            <a:r>
              <a:rPr lang="en-US" sz="800">
                <a:solidFill>
                  <a:schemeClr val="accent1"/>
                </a:solidFill>
              </a:rPr>
              <a:t>EPR: 	</a:t>
            </a:r>
            <a:r>
              <a:rPr lang="en-US" sz="800" b="1" u="sng">
                <a:solidFill>
                  <a:schemeClr val="accent1"/>
                </a:solidFill>
              </a:rPr>
              <a:t>E</a:t>
            </a:r>
            <a:r>
              <a:rPr lang="en-US" sz="800">
                <a:solidFill>
                  <a:schemeClr val="accent1"/>
                </a:solidFill>
              </a:rPr>
              <a:t>xtended </a:t>
            </a:r>
            <a:r>
              <a:rPr lang="en-US" sz="800" b="1" u="sng">
                <a:solidFill>
                  <a:schemeClr val="accent1"/>
                </a:solidFill>
              </a:rPr>
              <a:t>P</a:t>
            </a:r>
            <a:r>
              <a:rPr lang="en-US" sz="800">
                <a:solidFill>
                  <a:schemeClr val="accent1"/>
                </a:solidFill>
              </a:rPr>
              <a:t>roducer </a:t>
            </a:r>
            <a:r>
              <a:rPr lang="en-US" sz="800" b="1" u="sng">
                <a:solidFill>
                  <a:schemeClr val="accent1"/>
                </a:solidFill>
              </a:rPr>
              <a:t>R</a:t>
            </a:r>
            <a:r>
              <a:rPr lang="en-US" sz="800">
                <a:solidFill>
                  <a:schemeClr val="accent1"/>
                </a:solidFill>
              </a:rPr>
              <a:t>esponsibility</a:t>
            </a:r>
            <a:br>
              <a:rPr lang="en-US" sz="800"/>
            </a:br>
            <a:r>
              <a:rPr lang="en-US" sz="800">
                <a:solidFill>
                  <a:schemeClr val="accent1"/>
                </a:solidFill>
              </a:rPr>
              <a:t>EUDR: 	</a:t>
            </a:r>
            <a:r>
              <a:rPr lang="en-US" sz="800" b="1" u="sng">
                <a:solidFill>
                  <a:schemeClr val="accent1"/>
                </a:solidFill>
              </a:rPr>
              <a:t>EU</a:t>
            </a:r>
            <a:r>
              <a:rPr lang="en-US" sz="800">
                <a:solidFill>
                  <a:schemeClr val="accent1"/>
                </a:solidFill>
              </a:rPr>
              <a:t> </a:t>
            </a:r>
            <a:r>
              <a:rPr lang="en-US" sz="800" b="1" u="sng">
                <a:solidFill>
                  <a:schemeClr val="accent1"/>
                </a:solidFill>
              </a:rPr>
              <a:t>D</a:t>
            </a:r>
            <a:r>
              <a:rPr lang="en-US" sz="800">
                <a:solidFill>
                  <a:schemeClr val="accent1"/>
                </a:solidFill>
              </a:rPr>
              <a:t>eforestation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TLR: 	</a:t>
            </a:r>
            <a:r>
              <a:rPr lang="en-US" sz="800" b="1" u="sng">
                <a:solidFill>
                  <a:schemeClr val="accent1"/>
                </a:solidFill>
              </a:rPr>
              <a:t>T</a:t>
            </a:r>
            <a:r>
              <a:rPr lang="en-US" sz="800">
                <a:solidFill>
                  <a:schemeClr val="accent1"/>
                </a:solidFill>
              </a:rPr>
              <a:t>extile </a:t>
            </a:r>
            <a:r>
              <a:rPr lang="en-US" sz="800" b="1" u="sng">
                <a:solidFill>
                  <a:schemeClr val="accent1"/>
                </a:solidFill>
              </a:rPr>
              <a:t>L</a:t>
            </a:r>
            <a:r>
              <a:rPr lang="en-US" sz="800">
                <a:solidFill>
                  <a:schemeClr val="accent1"/>
                </a:solidFill>
              </a:rPr>
              <a:t>abelling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CPR: 	</a:t>
            </a:r>
            <a:r>
              <a:rPr lang="en-US" sz="800" b="1" u="sng">
                <a:solidFill>
                  <a:schemeClr val="accent1"/>
                </a:solidFill>
              </a:rPr>
              <a:t>C</a:t>
            </a:r>
            <a:r>
              <a:rPr lang="en-US" sz="800">
                <a:solidFill>
                  <a:schemeClr val="accent1"/>
                </a:solidFill>
              </a:rPr>
              <a:t>onstruction </a:t>
            </a:r>
            <a:r>
              <a:rPr lang="en-US" sz="800" b="1" u="sng">
                <a:solidFill>
                  <a:schemeClr val="accent1"/>
                </a:solidFill>
              </a:rPr>
              <a:t>P</a:t>
            </a:r>
            <a:r>
              <a:rPr lang="en-US" sz="800">
                <a:solidFill>
                  <a:schemeClr val="accent1"/>
                </a:solidFill>
              </a:rPr>
              <a:t>roducts </a:t>
            </a:r>
            <a:r>
              <a:rPr lang="en-US" sz="800" b="1" u="sng">
                <a:solidFill>
                  <a:schemeClr val="accent1"/>
                </a:solidFill>
              </a:rPr>
              <a:t>R</a:t>
            </a:r>
            <a:r>
              <a:rPr lang="en-US" sz="800">
                <a:solidFill>
                  <a:schemeClr val="accent1"/>
                </a:solidFill>
              </a:rPr>
              <a:t>egulation </a:t>
            </a:r>
            <a:br>
              <a:rPr lang="en-US" sz="800"/>
            </a:br>
            <a:r>
              <a:rPr lang="en-US" sz="800">
                <a:solidFill>
                  <a:schemeClr val="accent1"/>
                </a:solidFill>
              </a:rPr>
              <a:t>BPR: 	</a:t>
            </a:r>
            <a:r>
              <a:rPr lang="en-US" sz="800" b="1" u="sng">
                <a:solidFill>
                  <a:schemeClr val="accent1"/>
                </a:solidFill>
              </a:rPr>
              <a:t>B</a:t>
            </a:r>
            <a:r>
              <a:rPr lang="en-US" sz="800">
                <a:solidFill>
                  <a:schemeClr val="accent1"/>
                </a:solidFill>
              </a:rPr>
              <a:t>iocidal </a:t>
            </a:r>
            <a:r>
              <a:rPr lang="en-US" sz="800" b="1" u="sng">
                <a:solidFill>
                  <a:schemeClr val="accent1"/>
                </a:solidFill>
              </a:rPr>
              <a:t>P</a:t>
            </a:r>
            <a:r>
              <a:rPr lang="en-US" sz="800">
                <a:solidFill>
                  <a:schemeClr val="accent1"/>
                </a:solidFill>
              </a:rPr>
              <a:t>roducts </a:t>
            </a:r>
            <a:r>
              <a:rPr lang="en-US" sz="800" b="1" u="sng">
                <a:solidFill>
                  <a:schemeClr val="accent1"/>
                </a:solidFill>
              </a:rPr>
              <a:t>R</a:t>
            </a:r>
            <a:r>
              <a:rPr lang="en-US" sz="800">
                <a:solidFill>
                  <a:schemeClr val="accent1"/>
                </a:solidFill>
              </a:rPr>
              <a:t>egulation </a:t>
            </a:r>
            <a:br>
              <a:rPr lang="en-US" sz="800"/>
            </a:br>
            <a:r>
              <a:rPr lang="en-US" sz="800">
                <a:solidFill>
                  <a:schemeClr val="accent1">
                    <a:lumMod val="75000"/>
                    <a:lumOff val="25000"/>
                  </a:schemeClr>
                </a:solidFill>
              </a:rPr>
              <a:t>CITES: 	</a:t>
            </a:r>
            <a:r>
              <a:rPr lang="en-US" sz="800" b="1" u="sng">
                <a:solidFill>
                  <a:schemeClr val="accent1">
                    <a:lumMod val="75000"/>
                    <a:lumOff val="25000"/>
                  </a:schemeClr>
                </a:solidFill>
              </a:rPr>
              <a:t>C</a:t>
            </a:r>
            <a:r>
              <a:rPr lang="en-US" sz="800">
                <a:solidFill>
                  <a:schemeClr val="accent1">
                    <a:lumMod val="75000"/>
                    <a:lumOff val="25000"/>
                  </a:schemeClr>
                </a:solidFill>
              </a:rPr>
              <a:t>onvention on </a:t>
            </a:r>
            <a:r>
              <a:rPr lang="en-US" sz="800" b="1" u="sng">
                <a:solidFill>
                  <a:schemeClr val="accent1">
                    <a:lumMod val="75000"/>
                    <a:lumOff val="25000"/>
                  </a:schemeClr>
                </a:solidFill>
              </a:rPr>
              <a:t>I</a:t>
            </a:r>
            <a:r>
              <a:rPr lang="en-US" sz="800">
                <a:solidFill>
                  <a:schemeClr val="accent1">
                    <a:lumMod val="75000"/>
                    <a:lumOff val="25000"/>
                  </a:schemeClr>
                </a:solidFill>
              </a:rPr>
              <a:t>nternational </a:t>
            </a:r>
            <a:r>
              <a:rPr lang="en-US" sz="800" b="1" u="sng">
                <a:solidFill>
                  <a:schemeClr val="accent1">
                    <a:lumMod val="75000"/>
                    <a:lumOff val="25000"/>
                  </a:schemeClr>
                </a:solidFill>
              </a:rPr>
              <a:t>T</a:t>
            </a:r>
            <a:r>
              <a:rPr lang="en-US" sz="800">
                <a:solidFill>
                  <a:schemeClr val="accent1">
                    <a:lumMod val="75000"/>
                    <a:lumOff val="25000"/>
                  </a:schemeClr>
                </a:solidFill>
              </a:rPr>
              <a:t>rade </a:t>
            </a:r>
            <a:r>
              <a:rPr lang="en-US" sz="800" b="1" u="sng">
                <a:solidFill>
                  <a:schemeClr val="accent1">
                    <a:lumMod val="75000"/>
                    <a:lumOff val="25000"/>
                  </a:schemeClr>
                </a:solidFill>
              </a:rPr>
              <a:t>i</a:t>
            </a:r>
            <a:r>
              <a:rPr lang="en-US" sz="800">
                <a:solidFill>
                  <a:schemeClr val="accent1">
                    <a:lumMod val="75000"/>
                    <a:lumOff val="25000"/>
                  </a:schemeClr>
                </a:solidFill>
              </a:rPr>
              <a:t>n </a:t>
            </a:r>
            <a:r>
              <a:rPr lang="en-US" sz="800" b="1" u="sng">
                <a:solidFill>
                  <a:schemeClr val="accent1">
                    <a:lumMod val="75000"/>
                    <a:lumOff val="25000"/>
                  </a:schemeClr>
                </a:solidFill>
              </a:rPr>
              <a:t>E</a:t>
            </a:r>
            <a:r>
              <a:rPr lang="en-US" sz="800">
                <a:solidFill>
                  <a:schemeClr val="accent1">
                    <a:lumMod val="75000"/>
                    <a:lumOff val="25000"/>
                  </a:schemeClr>
                </a:solidFill>
              </a:rPr>
              <a:t>ndangered </a:t>
            </a:r>
            <a:br>
              <a:rPr lang="en-US" sz="800"/>
            </a:br>
            <a:r>
              <a:rPr lang="en-US" sz="800">
                <a:solidFill>
                  <a:schemeClr val="accent1">
                    <a:lumMod val="75000"/>
                    <a:lumOff val="25000"/>
                  </a:schemeClr>
                </a:solidFill>
              </a:rPr>
              <a:t>	</a:t>
            </a:r>
            <a:r>
              <a:rPr lang="en-US" sz="800" b="1" u="sng">
                <a:solidFill>
                  <a:schemeClr val="accent1">
                    <a:lumMod val="75000"/>
                    <a:lumOff val="25000"/>
                  </a:schemeClr>
                </a:solidFill>
              </a:rPr>
              <a:t>S</a:t>
            </a:r>
            <a:r>
              <a:rPr lang="en-US" sz="800">
                <a:solidFill>
                  <a:schemeClr val="accent1">
                    <a:lumMod val="75000"/>
                    <a:lumOff val="25000"/>
                  </a:schemeClr>
                </a:solidFill>
              </a:rPr>
              <a:t>pecies of Wild Fauna and Flora</a:t>
            </a:r>
            <a:br>
              <a:rPr lang="en-US" sz="800"/>
            </a:br>
            <a:r>
              <a:rPr lang="en-US" sz="800">
                <a:solidFill>
                  <a:schemeClr val="accent1">
                    <a:lumMod val="75000"/>
                    <a:lumOff val="25000"/>
                  </a:schemeClr>
                </a:solidFill>
              </a:rPr>
              <a:t>POPs: 	Stockholm Convention on </a:t>
            </a:r>
            <a:r>
              <a:rPr lang="en-US" sz="800" b="1" u="sng">
                <a:solidFill>
                  <a:schemeClr val="accent1">
                    <a:lumMod val="75000"/>
                    <a:lumOff val="25000"/>
                  </a:schemeClr>
                </a:solidFill>
              </a:rPr>
              <a:t>P</a:t>
            </a:r>
            <a:r>
              <a:rPr lang="en-US" sz="800">
                <a:solidFill>
                  <a:schemeClr val="accent1">
                    <a:lumMod val="75000"/>
                    <a:lumOff val="25000"/>
                  </a:schemeClr>
                </a:solidFill>
              </a:rPr>
              <a:t>ersistent </a:t>
            </a:r>
            <a:r>
              <a:rPr lang="en-US" sz="800" b="1" u="sng">
                <a:solidFill>
                  <a:schemeClr val="accent1">
                    <a:lumMod val="75000"/>
                    <a:lumOff val="25000"/>
                  </a:schemeClr>
                </a:solidFill>
              </a:rPr>
              <a:t>O</a:t>
            </a:r>
            <a:r>
              <a:rPr lang="en-US" sz="800">
                <a:solidFill>
                  <a:schemeClr val="accent1">
                    <a:lumMod val="75000"/>
                    <a:lumOff val="25000"/>
                  </a:schemeClr>
                </a:solidFill>
              </a:rPr>
              <a:t>rganic </a:t>
            </a:r>
            <a:r>
              <a:rPr lang="en-US" sz="800" b="1" u="sng">
                <a:solidFill>
                  <a:schemeClr val="accent1">
                    <a:lumMod val="75000"/>
                    <a:lumOff val="25000"/>
                  </a:schemeClr>
                </a:solidFill>
              </a:rPr>
              <a:t>P</a:t>
            </a:r>
            <a:r>
              <a:rPr lang="en-US" sz="800">
                <a:solidFill>
                  <a:schemeClr val="accent1">
                    <a:lumMod val="75000"/>
                    <a:lumOff val="25000"/>
                  </a:schemeClr>
                </a:solidFill>
              </a:rPr>
              <a:t>ollutants </a:t>
            </a:r>
            <a:endParaRPr lang="de-DE" sz="800">
              <a:solidFill>
                <a:schemeClr val="accent1">
                  <a:lumMod val="75000"/>
                  <a:lumOff val="25000"/>
                </a:schemeClr>
              </a:solidFill>
            </a:endParaRPr>
          </a:p>
        </p:txBody>
      </p:sp>
      <p:sp>
        <p:nvSpPr>
          <p:cNvPr id="19" name="Textfeld 18">
            <a:extLst>
              <a:ext uri="{FF2B5EF4-FFF2-40B4-BE49-F238E27FC236}">
                <a16:creationId xmlns:a16="http://schemas.microsoft.com/office/drawing/2014/main" id="{0CB88776-1335-18B3-A549-FAA8C9C60330}"/>
              </a:ext>
            </a:extLst>
          </p:cNvPr>
          <p:cNvSpPr txBox="1"/>
          <p:nvPr/>
        </p:nvSpPr>
        <p:spPr>
          <a:xfrm rot="20640000">
            <a:off x="2705556" y="4221188"/>
            <a:ext cx="1324402" cy="246221"/>
          </a:xfrm>
          <a:prstGeom prst="rect">
            <a:avLst/>
          </a:prstGeom>
          <a:noFill/>
        </p:spPr>
        <p:txBody>
          <a:bodyPr wrap="none" rtlCol="0">
            <a:spAutoFit/>
          </a:bodyPr>
          <a:lstStyle/>
          <a:p>
            <a:pPr algn="ctr">
              <a:spcBef>
                <a:spcPts val="600"/>
              </a:spcBef>
            </a:pPr>
            <a:r>
              <a:rPr lang="de-DE" sz="1000">
                <a:solidFill>
                  <a:schemeClr val="accent1"/>
                </a:solidFill>
              </a:rPr>
              <a:t>GPSR 2023/988/EU</a:t>
            </a:r>
          </a:p>
        </p:txBody>
      </p:sp>
      <p:sp>
        <p:nvSpPr>
          <p:cNvPr id="20" name="Textfeld 19">
            <a:extLst>
              <a:ext uri="{FF2B5EF4-FFF2-40B4-BE49-F238E27FC236}">
                <a16:creationId xmlns:a16="http://schemas.microsoft.com/office/drawing/2014/main" id="{1B2AE7E1-6CDC-49CB-3E25-2D23D44AA578}"/>
              </a:ext>
            </a:extLst>
          </p:cNvPr>
          <p:cNvSpPr txBox="1"/>
          <p:nvPr/>
        </p:nvSpPr>
        <p:spPr>
          <a:xfrm>
            <a:off x="1127072" y="4656937"/>
            <a:ext cx="1821332" cy="400110"/>
          </a:xfrm>
          <a:prstGeom prst="rect">
            <a:avLst/>
          </a:prstGeom>
          <a:noFill/>
        </p:spPr>
        <p:txBody>
          <a:bodyPr wrap="none" rtlCol="0">
            <a:spAutoFit/>
          </a:bodyPr>
          <a:lstStyle/>
          <a:p>
            <a:pPr algn="ctr">
              <a:spcBef>
                <a:spcPts val="600"/>
              </a:spcBef>
            </a:pPr>
            <a:r>
              <a:rPr lang="en-US" sz="2000" noProof="0">
                <a:solidFill>
                  <a:schemeClr val="accent1"/>
                </a:solidFill>
              </a:rPr>
              <a:t>Product safety</a:t>
            </a:r>
          </a:p>
        </p:txBody>
      </p:sp>
      <p:cxnSp>
        <p:nvCxnSpPr>
          <p:cNvPr id="21" name="Gerade Verbindung mit Pfeil 20">
            <a:extLst>
              <a:ext uri="{FF2B5EF4-FFF2-40B4-BE49-F238E27FC236}">
                <a16:creationId xmlns:a16="http://schemas.microsoft.com/office/drawing/2014/main" id="{6EDD7AC4-E907-453A-5A1B-7526659A126F}"/>
              </a:ext>
            </a:extLst>
          </p:cNvPr>
          <p:cNvCxnSpPr>
            <a:cxnSpLocks/>
          </p:cNvCxnSpPr>
          <p:nvPr/>
        </p:nvCxnSpPr>
        <p:spPr>
          <a:xfrm flipV="1">
            <a:off x="2579370" y="4095750"/>
            <a:ext cx="2075180" cy="57023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3834C484-5C49-1D71-D4C0-93CEFEF9884C}"/>
              </a:ext>
            </a:extLst>
          </p:cNvPr>
          <p:cNvSpPr txBox="1"/>
          <p:nvPr/>
        </p:nvSpPr>
        <p:spPr>
          <a:xfrm>
            <a:off x="9752864" y="4552790"/>
            <a:ext cx="1951176" cy="400110"/>
          </a:xfrm>
          <a:prstGeom prst="rect">
            <a:avLst/>
          </a:prstGeom>
          <a:noFill/>
        </p:spPr>
        <p:txBody>
          <a:bodyPr wrap="none" rtlCol="0">
            <a:spAutoFit/>
          </a:bodyPr>
          <a:lstStyle/>
          <a:p>
            <a:pPr algn="ctr">
              <a:spcBef>
                <a:spcPts val="600"/>
              </a:spcBef>
            </a:pPr>
            <a:r>
              <a:rPr lang="en-US" sz="2000" noProof="0">
                <a:solidFill>
                  <a:schemeClr val="accent1"/>
                </a:solidFill>
              </a:rPr>
              <a:t>Reuse of waste</a:t>
            </a:r>
          </a:p>
        </p:txBody>
      </p:sp>
      <p:sp>
        <p:nvSpPr>
          <p:cNvPr id="24" name="Textfeld 23">
            <a:extLst>
              <a:ext uri="{FF2B5EF4-FFF2-40B4-BE49-F238E27FC236}">
                <a16:creationId xmlns:a16="http://schemas.microsoft.com/office/drawing/2014/main" id="{6ADBA191-2466-C120-EB95-F2340DD59FCC}"/>
              </a:ext>
            </a:extLst>
          </p:cNvPr>
          <p:cNvSpPr txBox="1"/>
          <p:nvPr/>
        </p:nvSpPr>
        <p:spPr>
          <a:xfrm rot="1020000">
            <a:off x="8195401" y="4277774"/>
            <a:ext cx="1616148" cy="246221"/>
          </a:xfrm>
          <a:prstGeom prst="rect">
            <a:avLst/>
          </a:prstGeom>
          <a:noFill/>
        </p:spPr>
        <p:txBody>
          <a:bodyPr wrap="none" rtlCol="0">
            <a:spAutoFit/>
          </a:bodyPr>
          <a:lstStyle/>
          <a:p>
            <a:pPr algn="ctr">
              <a:spcBef>
                <a:spcPts val="600"/>
              </a:spcBef>
            </a:pPr>
            <a:r>
              <a:rPr lang="en-US" sz="1000" noProof="0">
                <a:solidFill>
                  <a:schemeClr val="accent1"/>
                </a:solidFill>
              </a:rPr>
              <a:t>Packaging Dir. 94/62/EC</a:t>
            </a:r>
          </a:p>
        </p:txBody>
      </p:sp>
      <p:sp>
        <p:nvSpPr>
          <p:cNvPr id="25" name="Textfeld 24">
            <a:extLst>
              <a:ext uri="{FF2B5EF4-FFF2-40B4-BE49-F238E27FC236}">
                <a16:creationId xmlns:a16="http://schemas.microsoft.com/office/drawing/2014/main" id="{B62AECA4-2A33-F3DB-DFF4-246AFA774770}"/>
              </a:ext>
            </a:extLst>
          </p:cNvPr>
          <p:cNvSpPr txBox="1"/>
          <p:nvPr/>
        </p:nvSpPr>
        <p:spPr>
          <a:xfrm>
            <a:off x="8634272" y="5241783"/>
            <a:ext cx="1784982" cy="707886"/>
          </a:xfrm>
          <a:prstGeom prst="rect">
            <a:avLst/>
          </a:prstGeom>
          <a:noFill/>
        </p:spPr>
        <p:txBody>
          <a:bodyPr wrap="square" rtlCol="0">
            <a:spAutoFit/>
          </a:bodyPr>
          <a:lstStyle/>
          <a:p>
            <a:pPr algn="ctr">
              <a:spcBef>
                <a:spcPts val="600"/>
              </a:spcBef>
            </a:pPr>
            <a:r>
              <a:rPr lang="en-US" sz="2000" noProof="0">
                <a:solidFill>
                  <a:schemeClr val="accent1"/>
                </a:solidFill>
              </a:rPr>
              <a:t>Waste management</a:t>
            </a:r>
          </a:p>
        </p:txBody>
      </p:sp>
      <p:cxnSp>
        <p:nvCxnSpPr>
          <p:cNvPr id="27" name="Gerade Verbindung mit Pfeil 26">
            <a:extLst>
              <a:ext uri="{FF2B5EF4-FFF2-40B4-BE49-F238E27FC236}">
                <a16:creationId xmlns:a16="http://schemas.microsoft.com/office/drawing/2014/main" id="{40D0CF9E-471B-CDC9-9DB4-523BC2E55A9F}"/>
              </a:ext>
            </a:extLst>
          </p:cNvPr>
          <p:cNvCxnSpPr>
            <a:cxnSpLocks/>
          </p:cNvCxnSpPr>
          <p:nvPr/>
        </p:nvCxnSpPr>
        <p:spPr>
          <a:xfrm flipH="1" flipV="1">
            <a:off x="7528364" y="4059446"/>
            <a:ext cx="2225236" cy="671304"/>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9CDD8ECD-A1F5-411C-FD3A-893FA1094A17}"/>
              </a:ext>
            </a:extLst>
          </p:cNvPr>
          <p:cNvCxnSpPr>
            <a:cxnSpLocks/>
          </p:cNvCxnSpPr>
          <p:nvPr/>
        </p:nvCxnSpPr>
        <p:spPr>
          <a:xfrm flipH="1" flipV="1">
            <a:off x="7338009" y="4271308"/>
            <a:ext cx="1516431" cy="1211041"/>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Textfeld 30">
            <a:extLst>
              <a:ext uri="{FF2B5EF4-FFF2-40B4-BE49-F238E27FC236}">
                <a16:creationId xmlns:a16="http://schemas.microsoft.com/office/drawing/2014/main" id="{D2F0476D-5268-B1A6-B7E6-8E4EDA3D3360}"/>
              </a:ext>
            </a:extLst>
          </p:cNvPr>
          <p:cNvSpPr txBox="1"/>
          <p:nvPr/>
        </p:nvSpPr>
        <p:spPr>
          <a:xfrm rot="2280000">
            <a:off x="7302274" y="4714504"/>
            <a:ext cx="1781257" cy="246221"/>
          </a:xfrm>
          <a:prstGeom prst="rect">
            <a:avLst/>
          </a:prstGeom>
          <a:noFill/>
        </p:spPr>
        <p:txBody>
          <a:bodyPr wrap="none" rtlCol="0">
            <a:spAutoFit/>
          </a:bodyPr>
          <a:lstStyle/>
          <a:p>
            <a:pPr algn="ctr">
              <a:spcBef>
                <a:spcPts val="600"/>
              </a:spcBef>
            </a:pPr>
            <a:r>
              <a:rPr lang="en-US" sz="1000" noProof="0">
                <a:solidFill>
                  <a:schemeClr val="accent1"/>
                </a:solidFill>
              </a:rPr>
              <a:t>WFD 2008/98/EC, incl. EPR</a:t>
            </a:r>
          </a:p>
        </p:txBody>
      </p:sp>
      <p:sp>
        <p:nvSpPr>
          <p:cNvPr id="9" name="Textfeld 8">
            <a:extLst>
              <a:ext uri="{FF2B5EF4-FFF2-40B4-BE49-F238E27FC236}">
                <a16:creationId xmlns:a16="http://schemas.microsoft.com/office/drawing/2014/main" id="{57449E59-CE8A-BF63-3393-03EDA1079D91}"/>
              </a:ext>
            </a:extLst>
          </p:cNvPr>
          <p:cNvSpPr txBox="1"/>
          <p:nvPr/>
        </p:nvSpPr>
        <p:spPr>
          <a:xfrm>
            <a:off x="7823785" y="2165872"/>
            <a:ext cx="845232" cy="400110"/>
          </a:xfrm>
          <a:prstGeom prst="rect">
            <a:avLst/>
          </a:prstGeom>
          <a:noFill/>
        </p:spPr>
        <p:txBody>
          <a:bodyPr wrap="none" rtlCol="0">
            <a:spAutoFit/>
          </a:bodyPr>
          <a:lstStyle/>
          <a:p>
            <a:pPr algn="ctr">
              <a:spcBef>
                <a:spcPts val="600"/>
              </a:spcBef>
            </a:pPr>
            <a:r>
              <a:rPr lang="en-US" sz="2000" noProof="0">
                <a:solidFill>
                  <a:schemeClr val="accent1">
                    <a:lumMod val="75000"/>
                    <a:lumOff val="25000"/>
                  </a:schemeClr>
                </a:solidFill>
              </a:rPr>
              <a:t>Trade</a:t>
            </a:r>
          </a:p>
        </p:txBody>
      </p:sp>
      <p:sp>
        <p:nvSpPr>
          <p:cNvPr id="15" name="Textfeld 14">
            <a:extLst>
              <a:ext uri="{FF2B5EF4-FFF2-40B4-BE49-F238E27FC236}">
                <a16:creationId xmlns:a16="http://schemas.microsoft.com/office/drawing/2014/main" id="{F3F7A8D8-D807-756B-9E44-1D1799F34658}"/>
              </a:ext>
            </a:extLst>
          </p:cNvPr>
          <p:cNvSpPr txBox="1"/>
          <p:nvPr/>
        </p:nvSpPr>
        <p:spPr>
          <a:xfrm rot="19200000">
            <a:off x="7151705" y="2670494"/>
            <a:ext cx="561372" cy="246221"/>
          </a:xfrm>
          <a:prstGeom prst="rect">
            <a:avLst/>
          </a:prstGeom>
          <a:noFill/>
        </p:spPr>
        <p:txBody>
          <a:bodyPr wrap="none" lIns="91440" tIns="45720" rIns="91440" bIns="45720" rtlCol="0" anchor="t">
            <a:spAutoFit/>
          </a:bodyPr>
          <a:lstStyle/>
          <a:p>
            <a:pPr algn="ctr">
              <a:spcBef>
                <a:spcPts val="600"/>
              </a:spcBef>
            </a:pPr>
            <a:r>
              <a:rPr lang="de-DE" sz="1000">
                <a:solidFill>
                  <a:schemeClr val="accent1">
                    <a:lumMod val="75000"/>
                    <a:lumOff val="25000"/>
                  </a:schemeClr>
                </a:solidFill>
              </a:rPr>
              <a:t>CITES</a:t>
            </a:r>
          </a:p>
        </p:txBody>
      </p:sp>
      <p:cxnSp>
        <p:nvCxnSpPr>
          <p:cNvPr id="16" name="Gerade Verbindung mit Pfeil 15">
            <a:extLst>
              <a:ext uri="{FF2B5EF4-FFF2-40B4-BE49-F238E27FC236}">
                <a16:creationId xmlns:a16="http://schemas.microsoft.com/office/drawing/2014/main" id="{8494CAA0-4C43-B8E2-B57D-6B5D42AB94D8}"/>
              </a:ext>
            </a:extLst>
          </p:cNvPr>
          <p:cNvCxnSpPr>
            <a:cxnSpLocks/>
          </p:cNvCxnSpPr>
          <p:nvPr/>
        </p:nvCxnSpPr>
        <p:spPr>
          <a:xfrm flipH="1">
            <a:off x="6930411" y="2514600"/>
            <a:ext cx="975339" cy="879086"/>
          </a:xfrm>
          <a:prstGeom prst="straightConnector1">
            <a:avLst/>
          </a:prstGeom>
          <a:ln w="28575">
            <a:solidFill>
              <a:schemeClr val="accent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7CBC9D9B-5688-09F5-6D5E-03887ECE764D}"/>
              </a:ext>
            </a:extLst>
          </p:cNvPr>
          <p:cNvSpPr txBox="1"/>
          <p:nvPr/>
        </p:nvSpPr>
        <p:spPr>
          <a:xfrm>
            <a:off x="8584972" y="2615708"/>
            <a:ext cx="1225015" cy="400110"/>
          </a:xfrm>
          <a:prstGeom prst="rect">
            <a:avLst/>
          </a:prstGeom>
          <a:noFill/>
        </p:spPr>
        <p:txBody>
          <a:bodyPr wrap="none" rtlCol="0">
            <a:spAutoFit/>
          </a:bodyPr>
          <a:lstStyle/>
          <a:p>
            <a:pPr algn="ctr">
              <a:spcBef>
                <a:spcPts val="600"/>
              </a:spcBef>
            </a:pPr>
            <a:r>
              <a:rPr lang="en-US" sz="2000" noProof="0">
                <a:solidFill>
                  <a:schemeClr val="accent1">
                    <a:lumMod val="75000"/>
                    <a:lumOff val="25000"/>
                  </a:schemeClr>
                </a:solidFill>
              </a:rPr>
              <a:t>Materials</a:t>
            </a:r>
          </a:p>
        </p:txBody>
      </p:sp>
      <p:sp>
        <p:nvSpPr>
          <p:cNvPr id="29" name="Textfeld 28">
            <a:extLst>
              <a:ext uri="{FF2B5EF4-FFF2-40B4-BE49-F238E27FC236}">
                <a16:creationId xmlns:a16="http://schemas.microsoft.com/office/drawing/2014/main" id="{F26692CB-6334-6230-98F1-8976008A93CB}"/>
              </a:ext>
            </a:extLst>
          </p:cNvPr>
          <p:cNvSpPr txBox="1"/>
          <p:nvPr/>
        </p:nvSpPr>
        <p:spPr>
          <a:xfrm rot="19980000">
            <a:off x="7724684" y="2999121"/>
            <a:ext cx="518092" cy="246221"/>
          </a:xfrm>
          <a:prstGeom prst="rect">
            <a:avLst/>
          </a:prstGeom>
          <a:noFill/>
        </p:spPr>
        <p:txBody>
          <a:bodyPr wrap="none" rtlCol="0">
            <a:spAutoFit/>
          </a:bodyPr>
          <a:lstStyle/>
          <a:p>
            <a:pPr algn="ctr">
              <a:spcBef>
                <a:spcPts val="600"/>
              </a:spcBef>
            </a:pPr>
            <a:r>
              <a:rPr lang="de-DE" sz="1000">
                <a:solidFill>
                  <a:schemeClr val="accent1">
                    <a:lumMod val="75000"/>
                    <a:lumOff val="25000"/>
                  </a:schemeClr>
                </a:solidFill>
              </a:rPr>
              <a:t>POPs</a:t>
            </a:r>
          </a:p>
        </p:txBody>
      </p:sp>
      <p:cxnSp>
        <p:nvCxnSpPr>
          <p:cNvPr id="30" name="Gerade Verbindung mit Pfeil 29">
            <a:extLst>
              <a:ext uri="{FF2B5EF4-FFF2-40B4-BE49-F238E27FC236}">
                <a16:creationId xmlns:a16="http://schemas.microsoft.com/office/drawing/2014/main" id="{F51208D0-9A29-B960-3D2F-3CF992F9730F}"/>
              </a:ext>
            </a:extLst>
          </p:cNvPr>
          <p:cNvCxnSpPr>
            <a:cxnSpLocks/>
          </p:cNvCxnSpPr>
          <p:nvPr/>
        </p:nvCxnSpPr>
        <p:spPr>
          <a:xfrm flipH="1">
            <a:off x="7318591" y="2918460"/>
            <a:ext cx="1261529" cy="655245"/>
          </a:xfrm>
          <a:prstGeom prst="straightConnector1">
            <a:avLst/>
          </a:prstGeom>
          <a:ln w="28575">
            <a:solidFill>
              <a:schemeClr val="accent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243195EB-35EE-8DE3-18D3-3869E092F7DE}"/>
              </a:ext>
            </a:extLst>
          </p:cNvPr>
          <p:cNvSpPr txBox="1"/>
          <p:nvPr/>
        </p:nvSpPr>
        <p:spPr>
          <a:xfrm>
            <a:off x="1041601" y="3727416"/>
            <a:ext cx="1709121" cy="400110"/>
          </a:xfrm>
          <a:prstGeom prst="rect">
            <a:avLst/>
          </a:prstGeom>
          <a:noFill/>
        </p:spPr>
        <p:txBody>
          <a:bodyPr wrap="none" rtlCol="0">
            <a:spAutoFit/>
          </a:bodyPr>
          <a:lstStyle/>
          <a:p>
            <a:pPr algn="ctr">
              <a:spcBef>
                <a:spcPts val="600"/>
              </a:spcBef>
            </a:pPr>
            <a:r>
              <a:rPr lang="en-US" sz="2000" noProof="0">
                <a:solidFill>
                  <a:schemeClr val="accent1"/>
                </a:solidFill>
              </a:rPr>
              <a:t>Deforestation</a:t>
            </a:r>
          </a:p>
        </p:txBody>
      </p:sp>
      <p:cxnSp>
        <p:nvCxnSpPr>
          <p:cNvPr id="35" name="Gerade Verbindung mit Pfeil 34">
            <a:extLst>
              <a:ext uri="{FF2B5EF4-FFF2-40B4-BE49-F238E27FC236}">
                <a16:creationId xmlns:a16="http://schemas.microsoft.com/office/drawing/2014/main" id="{E635A8CF-D792-5544-8F9A-A65AD014FE48}"/>
              </a:ext>
            </a:extLst>
          </p:cNvPr>
          <p:cNvCxnSpPr>
            <a:cxnSpLocks/>
          </p:cNvCxnSpPr>
          <p:nvPr/>
        </p:nvCxnSpPr>
        <p:spPr>
          <a:xfrm flipV="1">
            <a:off x="2719388" y="3917950"/>
            <a:ext cx="1890712" cy="17463"/>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7537699F-8C09-F703-A4FE-6C68C59FF732}"/>
              </a:ext>
            </a:extLst>
          </p:cNvPr>
          <p:cNvSpPr txBox="1"/>
          <p:nvPr/>
        </p:nvSpPr>
        <p:spPr>
          <a:xfrm>
            <a:off x="2753840" y="3728173"/>
            <a:ext cx="1396537" cy="246221"/>
          </a:xfrm>
          <a:prstGeom prst="rect">
            <a:avLst/>
          </a:prstGeom>
          <a:noFill/>
        </p:spPr>
        <p:txBody>
          <a:bodyPr wrap="none" rtlCol="0">
            <a:spAutoFit/>
          </a:bodyPr>
          <a:lstStyle/>
          <a:p>
            <a:pPr algn="ctr">
              <a:spcBef>
                <a:spcPts val="600"/>
              </a:spcBef>
            </a:pPr>
            <a:r>
              <a:rPr lang="en-US" sz="1000" noProof="0">
                <a:solidFill>
                  <a:schemeClr val="accent1"/>
                </a:solidFill>
              </a:rPr>
              <a:t>EUDR 2023/1115/EU</a:t>
            </a:r>
          </a:p>
        </p:txBody>
      </p:sp>
      <p:sp>
        <p:nvSpPr>
          <p:cNvPr id="38" name="Textfeld 37">
            <a:extLst>
              <a:ext uri="{FF2B5EF4-FFF2-40B4-BE49-F238E27FC236}">
                <a16:creationId xmlns:a16="http://schemas.microsoft.com/office/drawing/2014/main" id="{8F02F29D-ABF5-EA51-14DB-287FA3DB7145}"/>
              </a:ext>
            </a:extLst>
          </p:cNvPr>
          <p:cNvSpPr txBox="1"/>
          <p:nvPr/>
        </p:nvSpPr>
        <p:spPr>
          <a:xfrm>
            <a:off x="5120092" y="5719508"/>
            <a:ext cx="3150423" cy="400110"/>
          </a:xfrm>
          <a:prstGeom prst="rect">
            <a:avLst/>
          </a:prstGeom>
          <a:noFill/>
        </p:spPr>
        <p:txBody>
          <a:bodyPr wrap="square" rtlCol="0">
            <a:spAutoFit/>
          </a:bodyPr>
          <a:lstStyle/>
          <a:p>
            <a:pPr algn="ctr">
              <a:spcBef>
                <a:spcPts val="600"/>
              </a:spcBef>
            </a:pPr>
            <a:r>
              <a:rPr lang="en-US" sz="2000" noProof="0">
                <a:solidFill>
                  <a:schemeClr val="accent1"/>
                </a:solidFill>
              </a:rPr>
              <a:t>Labelling of compositions</a:t>
            </a:r>
          </a:p>
        </p:txBody>
      </p:sp>
      <p:cxnSp>
        <p:nvCxnSpPr>
          <p:cNvPr id="39" name="Gerade Verbindung mit Pfeil 38">
            <a:extLst>
              <a:ext uri="{FF2B5EF4-FFF2-40B4-BE49-F238E27FC236}">
                <a16:creationId xmlns:a16="http://schemas.microsoft.com/office/drawing/2014/main" id="{048CACF7-3FAE-47E6-E736-FA8FF8BF851F}"/>
              </a:ext>
            </a:extLst>
          </p:cNvPr>
          <p:cNvCxnSpPr>
            <a:cxnSpLocks/>
          </p:cNvCxnSpPr>
          <p:nvPr/>
        </p:nvCxnSpPr>
        <p:spPr>
          <a:xfrm flipH="1" flipV="1">
            <a:off x="6417466" y="4580871"/>
            <a:ext cx="189074" cy="1150295"/>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Textfeld 40">
            <a:extLst>
              <a:ext uri="{FF2B5EF4-FFF2-40B4-BE49-F238E27FC236}">
                <a16:creationId xmlns:a16="http://schemas.microsoft.com/office/drawing/2014/main" id="{033E8C76-70E6-2E1B-A72C-2C7544A9A4D5}"/>
              </a:ext>
            </a:extLst>
          </p:cNvPr>
          <p:cNvSpPr txBox="1"/>
          <p:nvPr/>
        </p:nvSpPr>
        <p:spPr>
          <a:xfrm rot="4827589">
            <a:off x="6007155" y="5101563"/>
            <a:ext cx="1274709" cy="246221"/>
          </a:xfrm>
          <a:prstGeom prst="rect">
            <a:avLst/>
          </a:prstGeom>
          <a:noFill/>
        </p:spPr>
        <p:txBody>
          <a:bodyPr wrap="none" rtlCol="0">
            <a:spAutoFit/>
          </a:bodyPr>
          <a:lstStyle/>
          <a:p>
            <a:pPr algn="ctr">
              <a:spcBef>
                <a:spcPts val="600"/>
              </a:spcBef>
            </a:pPr>
            <a:r>
              <a:rPr lang="en-US" sz="1000" noProof="0">
                <a:solidFill>
                  <a:schemeClr val="accent1"/>
                </a:solidFill>
              </a:rPr>
              <a:t>TLR 1007/2011/EU</a:t>
            </a:r>
          </a:p>
        </p:txBody>
      </p:sp>
      <p:sp>
        <p:nvSpPr>
          <p:cNvPr id="47" name="Textfeld 46">
            <a:extLst>
              <a:ext uri="{FF2B5EF4-FFF2-40B4-BE49-F238E27FC236}">
                <a16:creationId xmlns:a16="http://schemas.microsoft.com/office/drawing/2014/main" id="{0BFBBB83-5989-7A22-EDA0-B09A4ECB5525}"/>
              </a:ext>
            </a:extLst>
          </p:cNvPr>
          <p:cNvSpPr txBox="1"/>
          <p:nvPr/>
        </p:nvSpPr>
        <p:spPr>
          <a:xfrm>
            <a:off x="9925375" y="3679855"/>
            <a:ext cx="1829231" cy="400110"/>
          </a:xfrm>
          <a:prstGeom prst="rect">
            <a:avLst/>
          </a:prstGeom>
          <a:noFill/>
        </p:spPr>
        <p:txBody>
          <a:bodyPr wrap="square" rtlCol="0">
            <a:spAutoFit/>
          </a:bodyPr>
          <a:lstStyle/>
          <a:p>
            <a:pPr algn="ctr">
              <a:spcBef>
                <a:spcPts val="600"/>
              </a:spcBef>
            </a:pPr>
            <a:r>
              <a:rPr lang="en-US" sz="2000" noProof="0">
                <a:solidFill>
                  <a:schemeClr val="accent1"/>
                </a:solidFill>
              </a:rPr>
              <a:t>Reparability</a:t>
            </a:r>
          </a:p>
        </p:txBody>
      </p:sp>
      <p:cxnSp>
        <p:nvCxnSpPr>
          <p:cNvPr id="48" name="Gerade Verbindung mit Pfeil 47">
            <a:extLst>
              <a:ext uri="{FF2B5EF4-FFF2-40B4-BE49-F238E27FC236}">
                <a16:creationId xmlns:a16="http://schemas.microsoft.com/office/drawing/2014/main" id="{2A5CE961-B000-AD09-3A4F-8BC96C440B83}"/>
              </a:ext>
            </a:extLst>
          </p:cNvPr>
          <p:cNvCxnSpPr>
            <a:cxnSpLocks/>
          </p:cNvCxnSpPr>
          <p:nvPr/>
        </p:nvCxnSpPr>
        <p:spPr>
          <a:xfrm flipH="1">
            <a:off x="7528560" y="3916680"/>
            <a:ext cx="2506980" cy="1524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Textfeld 49">
            <a:extLst>
              <a:ext uri="{FF2B5EF4-FFF2-40B4-BE49-F238E27FC236}">
                <a16:creationId xmlns:a16="http://schemas.microsoft.com/office/drawing/2014/main" id="{30D61B98-03E7-7468-D9CE-B9254F097F9F}"/>
              </a:ext>
            </a:extLst>
          </p:cNvPr>
          <p:cNvSpPr txBox="1"/>
          <p:nvPr/>
        </p:nvSpPr>
        <p:spPr>
          <a:xfrm rot="-60000">
            <a:off x="7967795" y="3684295"/>
            <a:ext cx="2047356" cy="246221"/>
          </a:xfrm>
          <a:prstGeom prst="rect">
            <a:avLst/>
          </a:prstGeom>
          <a:noFill/>
        </p:spPr>
        <p:txBody>
          <a:bodyPr wrap="none" rtlCol="0">
            <a:spAutoFit/>
          </a:bodyPr>
          <a:lstStyle/>
          <a:p>
            <a:pPr algn="ctr">
              <a:spcBef>
                <a:spcPts val="600"/>
              </a:spcBef>
            </a:pPr>
            <a:r>
              <a:rPr lang="en-US" sz="1000" noProof="0">
                <a:solidFill>
                  <a:schemeClr val="accent1"/>
                </a:solidFill>
              </a:rPr>
              <a:t>Right to repair dir. 2024/1799/EU</a:t>
            </a:r>
          </a:p>
        </p:txBody>
      </p:sp>
      <p:sp>
        <p:nvSpPr>
          <p:cNvPr id="51" name="Textfeld 50">
            <a:extLst>
              <a:ext uri="{FF2B5EF4-FFF2-40B4-BE49-F238E27FC236}">
                <a16:creationId xmlns:a16="http://schemas.microsoft.com/office/drawing/2014/main" id="{730B66B1-41B2-B51C-2B88-F5B4AF10A615}"/>
              </a:ext>
            </a:extLst>
          </p:cNvPr>
          <p:cNvSpPr txBox="1"/>
          <p:nvPr/>
        </p:nvSpPr>
        <p:spPr>
          <a:xfrm rot="1080000">
            <a:off x="2766919" y="3200007"/>
            <a:ext cx="1691490" cy="246221"/>
          </a:xfrm>
          <a:prstGeom prst="rect">
            <a:avLst/>
          </a:prstGeom>
          <a:noFill/>
        </p:spPr>
        <p:txBody>
          <a:bodyPr wrap="none" rtlCol="0">
            <a:spAutoFit/>
          </a:bodyPr>
          <a:lstStyle/>
          <a:p>
            <a:pPr algn="ctr">
              <a:spcBef>
                <a:spcPts val="600"/>
              </a:spcBef>
            </a:pPr>
            <a:r>
              <a:rPr lang="en-US" sz="1000" noProof="0">
                <a:solidFill>
                  <a:schemeClr val="accent1"/>
                </a:solidFill>
              </a:rPr>
              <a:t>BPR No. 528/2012, Art. 58</a:t>
            </a:r>
          </a:p>
        </p:txBody>
      </p:sp>
      <p:cxnSp>
        <p:nvCxnSpPr>
          <p:cNvPr id="52" name="Gerade Verbindung mit Pfeil 51">
            <a:extLst>
              <a:ext uri="{FF2B5EF4-FFF2-40B4-BE49-F238E27FC236}">
                <a16:creationId xmlns:a16="http://schemas.microsoft.com/office/drawing/2014/main" id="{8B5B7907-5E0E-5328-DF40-642CEC9FCFAB}"/>
              </a:ext>
            </a:extLst>
          </p:cNvPr>
          <p:cNvCxnSpPr>
            <a:cxnSpLocks/>
          </p:cNvCxnSpPr>
          <p:nvPr/>
        </p:nvCxnSpPr>
        <p:spPr>
          <a:xfrm flipV="1">
            <a:off x="3841279" y="4349809"/>
            <a:ext cx="1132373" cy="999796"/>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Textfeld 53">
            <a:extLst>
              <a:ext uri="{FF2B5EF4-FFF2-40B4-BE49-F238E27FC236}">
                <a16:creationId xmlns:a16="http://schemas.microsoft.com/office/drawing/2014/main" id="{AD3E8167-E41D-207C-19DF-DF340EC35837}"/>
              </a:ext>
            </a:extLst>
          </p:cNvPr>
          <p:cNvSpPr txBox="1"/>
          <p:nvPr/>
        </p:nvSpPr>
        <p:spPr>
          <a:xfrm>
            <a:off x="1938589" y="5365962"/>
            <a:ext cx="3303934" cy="707886"/>
          </a:xfrm>
          <a:prstGeom prst="rect">
            <a:avLst/>
          </a:prstGeom>
          <a:noFill/>
        </p:spPr>
        <p:txBody>
          <a:bodyPr wrap="square" rtlCol="0">
            <a:spAutoFit/>
          </a:bodyPr>
          <a:lstStyle/>
          <a:p>
            <a:pPr algn="ctr">
              <a:spcBef>
                <a:spcPts val="600"/>
              </a:spcBef>
            </a:pPr>
            <a:r>
              <a:rPr lang="en-US" sz="2000" noProof="0">
                <a:solidFill>
                  <a:schemeClr val="accent1"/>
                </a:solidFill>
              </a:rPr>
              <a:t>Performance &amp; safety of construction products</a:t>
            </a:r>
          </a:p>
        </p:txBody>
      </p:sp>
      <p:sp>
        <p:nvSpPr>
          <p:cNvPr id="56" name="Textfeld 55">
            <a:extLst>
              <a:ext uri="{FF2B5EF4-FFF2-40B4-BE49-F238E27FC236}">
                <a16:creationId xmlns:a16="http://schemas.microsoft.com/office/drawing/2014/main" id="{8F90E16F-2DD8-6DFA-DD14-3065EC2E4502}"/>
              </a:ext>
            </a:extLst>
          </p:cNvPr>
          <p:cNvSpPr txBox="1"/>
          <p:nvPr/>
        </p:nvSpPr>
        <p:spPr>
          <a:xfrm>
            <a:off x="1390816" y="2707603"/>
            <a:ext cx="1345737" cy="707886"/>
          </a:xfrm>
          <a:prstGeom prst="rect">
            <a:avLst/>
          </a:prstGeom>
          <a:noFill/>
        </p:spPr>
        <p:txBody>
          <a:bodyPr wrap="square" rtlCol="0">
            <a:spAutoFit/>
          </a:bodyPr>
          <a:lstStyle/>
          <a:p>
            <a:pPr algn="ctr">
              <a:spcBef>
                <a:spcPts val="600"/>
              </a:spcBef>
            </a:pPr>
            <a:r>
              <a:rPr lang="en-US" sz="2000" noProof="0">
                <a:solidFill>
                  <a:schemeClr val="accent1"/>
                </a:solidFill>
              </a:rPr>
              <a:t>Biocidal products</a:t>
            </a:r>
          </a:p>
        </p:txBody>
      </p:sp>
      <p:sp>
        <p:nvSpPr>
          <p:cNvPr id="57" name="Textfeld 56">
            <a:extLst>
              <a:ext uri="{FF2B5EF4-FFF2-40B4-BE49-F238E27FC236}">
                <a16:creationId xmlns:a16="http://schemas.microsoft.com/office/drawing/2014/main" id="{BC6D6ED4-02C6-2341-6266-37CB2E5DFECB}"/>
              </a:ext>
            </a:extLst>
          </p:cNvPr>
          <p:cNvSpPr txBox="1"/>
          <p:nvPr/>
        </p:nvSpPr>
        <p:spPr>
          <a:xfrm rot="19080000">
            <a:off x="3615494" y="4726597"/>
            <a:ext cx="1303563" cy="246221"/>
          </a:xfrm>
          <a:prstGeom prst="rect">
            <a:avLst/>
          </a:prstGeom>
          <a:noFill/>
        </p:spPr>
        <p:txBody>
          <a:bodyPr wrap="none" rtlCol="0">
            <a:spAutoFit/>
          </a:bodyPr>
          <a:lstStyle/>
          <a:p>
            <a:pPr algn="ctr">
              <a:spcBef>
                <a:spcPts val="600"/>
              </a:spcBef>
            </a:pPr>
            <a:r>
              <a:rPr lang="en-US" sz="1000" noProof="0">
                <a:solidFill>
                  <a:schemeClr val="accent1"/>
                </a:solidFill>
              </a:rPr>
              <a:t>CPR 2024/3110/EU</a:t>
            </a:r>
          </a:p>
        </p:txBody>
      </p:sp>
      <p:cxnSp>
        <p:nvCxnSpPr>
          <p:cNvPr id="58" name="Gerade Verbindung mit Pfeil 57">
            <a:extLst>
              <a:ext uri="{FF2B5EF4-FFF2-40B4-BE49-F238E27FC236}">
                <a16:creationId xmlns:a16="http://schemas.microsoft.com/office/drawing/2014/main" id="{6A36BA8F-1575-0CF7-8402-308489B50536}"/>
              </a:ext>
            </a:extLst>
          </p:cNvPr>
          <p:cNvCxnSpPr>
            <a:cxnSpLocks/>
          </p:cNvCxnSpPr>
          <p:nvPr/>
        </p:nvCxnSpPr>
        <p:spPr>
          <a:xfrm>
            <a:off x="2630170" y="3101340"/>
            <a:ext cx="2043430" cy="638810"/>
          </a:xfrm>
          <a:prstGeom prst="straightConnector1">
            <a:avLst/>
          </a:prstGeom>
          <a:ln w="28575">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0" name="Pfeil: Fünfeck 79">
            <a:extLst>
              <a:ext uri="{FF2B5EF4-FFF2-40B4-BE49-F238E27FC236}">
                <a16:creationId xmlns:a16="http://schemas.microsoft.com/office/drawing/2014/main" id="{6B709B1F-5060-AF3E-A486-C448F57C7707}"/>
              </a:ext>
            </a:extLst>
          </p:cNvPr>
          <p:cNvSpPr/>
          <p:nvPr/>
        </p:nvSpPr>
        <p:spPr>
          <a:xfrm flipH="1">
            <a:off x="9925375" y="2251571"/>
            <a:ext cx="1781343" cy="971438"/>
          </a:xfrm>
          <a:prstGeom prst="homePlate">
            <a:avLst>
              <a:gd name="adj" fmla="val 55883"/>
            </a:avLst>
          </a:prstGeom>
          <a:solidFill>
            <a:schemeClr val="accent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noProof="0"/>
              <a:t>International legal acts</a:t>
            </a:r>
          </a:p>
        </p:txBody>
      </p:sp>
      <p:sp>
        <p:nvSpPr>
          <p:cNvPr id="81" name="Pfeil: Fünfeck 80">
            <a:extLst>
              <a:ext uri="{FF2B5EF4-FFF2-40B4-BE49-F238E27FC236}">
                <a16:creationId xmlns:a16="http://schemas.microsoft.com/office/drawing/2014/main" id="{D1B14717-795B-57EF-0A99-A53FB8854BB8}"/>
              </a:ext>
            </a:extLst>
          </p:cNvPr>
          <p:cNvSpPr/>
          <p:nvPr/>
        </p:nvSpPr>
        <p:spPr>
          <a:xfrm>
            <a:off x="158948" y="1971270"/>
            <a:ext cx="1401468" cy="89112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noProof="0"/>
              <a:t>EU </a:t>
            </a:r>
            <a:br>
              <a:rPr lang="en-US" noProof="0"/>
            </a:br>
            <a:r>
              <a:rPr lang="en-US" noProof="0"/>
              <a:t>legal acts</a:t>
            </a:r>
          </a:p>
        </p:txBody>
      </p:sp>
      <p:sp>
        <p:nvSpPr>
          <p:cNvPr id="128" name="Textfeld 127">
            <a:extLst>
              <a:ext uri="{FF2B5EF4-FFF2-40B4-BE49-F238E27FC236}">
                <a16:creationId xmlns:a16="http://schemas.microsoft.com/office/drawing/2014/main" id="{56422475-FB6C-E2B5-FA3E-BD12659208AE}"/>
              </a:ext>
            </a:extLst>
          </p:cNvPr>
          <p:cNvSpPr txBox="1"/>
          <p:nvPr/>
        </p:nvSpPr>
        <p:spPr>
          <a:xfrm rot="1020000">
            <a:off x="8237704" y="4500684"/>
            <a:ext cx="1396537" cy="246221"/>
          </a:xfrm>
          <a:prstGeom prst="rect">
            <a:avLst/>
          </a:prstGeom>
          <a:noFill/>
        </p:spPr>
        <p:txBody>
          <a:bodyPr wrap="none" rtlCol="0">
            <a:spAutoFit/>
          </a:bodyPr>
          <a:lstStyle/>
          <a:p>
            <a:pPr algn="ctr">
              <a:spcBef>
                <a:spcPts val="600"/>
              </a:spcBef>
            </a:pPr>
            <a:r>
              <a:rPr lang="en-US" sz="1000" noProof="0">
                <a:solidFill>
                  <a:schemeClr val="accent1"/>
                </a:solidFill>
              </a:rPr>
              <a:t>&amp; PPWR 2025/40/EU</a:t>
            </a:r>
          </a:p>
        </p:txBody>
      </p:sp>
      <p:pic>
        <p:nvPicPr>
          <p:cNvPr id="3" name="Grafik 2" descr="Ausrufezeichen mit einfarbiger Füllung">
            <a:extLst>
              <a:ext uri="{FF2B5EF4-FFF2-40B4-BE49-F238E27FC236}">
                <a16:creationId xmlns:a16="http://schemas.microsoft.com/office/drawing/2014/main" id="{64AE8735-5435-74EF-D4D7-FD32B316CC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48627" y="721173"/>
            <a:ext cx="545755" cy="545755"/>
          </a:xfrm>
          <a:prstGeom prst="rect">
            <a:avLst/>
          </a:prstGeom>
        </p:spPr>
      </p:pic>
    </p:spTree>
    <p:extLst>
      <p:ext uri="{BB962C8B-B14F-4D97-AF65-F5344CB8AC3E}">
        <p14:creationId xmlns:p14="http://schemas.microsoft.com/office/powerpoint/2010/main" val="408501885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EB407-15C1-869D-F620-8574EE67A9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D71FD3-3B5F-C22B-05D9-C26DC4575C05}"/>
              </a:ext>
            </a:extLst>
          </p:cNvPr>
          <p:cNvSpPr>
            <a:spLocks noGrp="1"/>
          </p:cNvSpPr>
          <p:nvPr>
            <p:ph type="title"/>
          </p:nvPr>
        </p:nvSpPr>
        <p:spPr>
          <a:xfrm>
            <a:off x="1033158" y="234501"/>
            <a:ext cx="8538354" cy="881784"/>
          </a:xfrm>
        </p:spPr>
        <p:txBody>
          <a:bodyPr/>
          <a:lstStyle/>
          <a:p>
            <a:r>
              <a:rPr lang="en-GB" noProof="0"/>
              <a:t>Task A.3: W</a:t>
            </a:r>
            <a:r>
              <a:rPr lang="en-GB"/>
              <a:t>hat is already required </a:t>
            </a:r>
            <a:endParaRPr lang="en-GB" noProof="0"/>
          </a:p>
        </p:txBody>
      </p:sp>
      <p:sp>
        <p:nvSpPr>
          <p:cNvPr id="15" name="Rechteck: abgerundete Ecken 14">
            <a:extLst>
              <a:ext uri="{FF2B5EF4-FFF2-40B4-BE49-F238E27FC236}">
                <a16:creationId xmlns:a16="http://schemas.microsoft.com/office/drawing/2014/main" id="{7FA4D446-50FB-8AB8-06C9-9CD8A734B990}"/>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sp>
        <p:nvSpPr>
          <p:cNvPr id="9" name="Inhaltsplatzhalter 2">
            <a:extLst>
              <a:ext uri="{FF2B5EF4-FFF2-40B4-BE49-F238E27FC236}">
                <a16:creationId xmlns:a16="http://schemas.microsoft.com/office/drawing/2014/main" id="{0D650AF9-3189-CFB0-91A9-8E2784033418}"/>
              </a:ext>
            </a:extLst>
          </p:cNvPr>
          <p:cNvSpPr txBox="1">
            <a:spLocks/>
          </p:cNvSpPr>
          <p:nvPr/>
        </p:nvSpPr>
        <p:spPr>
          <a:xfrm>
            <a:off x="1033157" y="1520042"/>
            <a:ext cx="10730217" cy="4494815"/>
          </a:xfrm>
          <a:prstGeom prst="rect">
            <a:avLst/>
          </a:prstGeom>
        </p:spPr>
        <p:txBody>
          <a:bodyPr vert="horz" lIns="91440" tIns="45720" rIns="91440" bIns="45720" rtlCol="0" anchor="t">
            <a:normAutofit/>
          </a:bodyPr>
          <a:lstStyle>
            <a:lvl1pPr marL="271463" indent="-271463" algn="l" defTabSz="914400" rtl="0" eaLnBrk="1" latinLnBrk="0" hangingPunct="1">
              <a:lnSpc>
                <a:spcPct val="90000"/>
              </a:lnSpc>
              <a:spcBef>
                <a:spcPts val="700"/>
              </a:spcBef>
              <a:buClr>
                <a:schemeClr val="accent5"/>
              </a:buClr>
              <a:buFont typeface="Wingdings" pitchFamily="2" charset="2"/>
              <a:buChar char="§"/>
              <a:tabLst/>
              <a:defRPr sz="2000" kern="1200">
                <a:solidFill>
                  <a:schemeClr val="accent1"/>
                </a:solidFill>
                <a:latin typeface="+mn-lt"/>
                <a:ea typeface="+mn-ea"/>
                <a:cs typeface="+mn-cs"/>
              </a:defRPr>
            </a:lvl1pPr>
            <a:lvl2pPr marL="498475" indent="-227013" algn="l" defTabSz="914400" rtl="0" eaLnBrk="1" latinLnBrk="0" hangingPunct="1">
              <a:lnSpc>
                <a:spcPct val="90000"/>
              </a:lnSpc>
              <a:spcBef>
                <a:spcPts val="700"/>
              </a:spcBef>
              <a:buClr>
                <a:schemeClr val="accent5"/>
              </a:buClr>
              <a:buFont typeface="Arial" panose="020B0604020202020204" pitchFamily="34" charset="0"/>
              <a:buChar char="•"/>
              <a:tabLst/>
              <a:defRPr sz="1800" kern="1200">
                <a:solidFill>
                  <a:schemeClr val="accent1"/>
                </a:solidFill>
                <a:latin typeface="+mn-lt"/>
                <a:ea typeface="+mn-ea"/>
                <a:cs typeface="+mn-cs"/>
              </a:defRPr>
            </a:lvl2pPr>
            <a:lvl3pPr marL="758825" indent="-225425" algn="l" defTabSz="914400" rtl="0" eaLnBrk="1" latinLnBrk="0" hangingPunct="1">
              <a:lnSpc>
                <a:spcPct val="90000"/>
              </a:lnSpc>
              <a:spcBef>
                <a:spcPts val="700"/>
              </a:spcBef>
              <a:buClr>
                <a:schemeClr val="accent5"/>
              </a:buClr>
              <a:buFont typeface="System Font Regular"/>
              <a:buChar char="-"/>
              <a:tabLst/>
              <a:defRPr sz="1600" kern="1200">
                <a:solidFill>
                  <a:schemeClr val="accent1"/>
                </a:solidFill>
                <a:latin typeface="+mn-lt"/>
                <a:ea typeface="+mn-ea"/>
                <a:cs typeface="+mn-cs"/>
              </a:defRPr>
            </a:lvl3pPr>
            <a:lvl4pPr marL="984250" indent="-225425" algn="l" defTabSz="914400" rtl="0" eaLnBrk="1" latinLnBrk="0" hangingPunct="1">
              <a:lnSpc>
                <a:spcPct val="90000"/>
              </a:lnSpc>
              <a:spcBef>
                <a:spcPts val="700"/>
              </a:spcBef>
              <a:buClr>
                <a:schemeClr val="accent5"/>
              </a:buClr>
              <a:buFont typeface="Courier New" panose="02070309020205020404" pitchFamily="49" charset="0"/>
              <a:buChar char="o"/>
              <a:tabLst/>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145" indent="-271145"/>
            <a:endParaRPr lang="de-DE" sz="1600" b="1" noProof="0"/>
          </a:p>
        </p:txBody>
      </p:sp>
      <p:graphicFrame>
        <p:nvGraphicFramePr>
          <p:cNvPr id="8" name="Tabelle 7">
            <a:extLst>
              <a:ext uri="{FF2B5EF4-FFF2-40B4-BE49-F238E27FC236}">
                <a16:creationId xmlns:a16="http://schemas.microsoft.com/office/drawing/2014/main" id="{7D6A2F67-E9B1-4945-B69C-896BB4047FE0}"/>
              </a:ext>
            </a:extLst>
          </p:cNvPr>
          <p:cNvGraphicFramePr>
            <a:graphicFrameLocks noGrp="1"/>
          </p:cNvGraphicFramePr>
          <p:nvPr>
            <p:extLst>
              <p:ext uri="{D42A27DB-BD31-4B8C-83A1-F6EECF244321}">
                <p14:modId xmlns:p14="http://schemas.microsoft.com/office/powerpoint/2010/main" val="3434880824"/>
              </p:ext>
            </p:extLst>
          </p:nvPr>
        </p:nvGraphicFramePr>
        <p:xfrm>
          <a:off x="984237" y="1475184"/>
          <a:ext cx="10223525" cy="5213395"/>
        </p:xfrm>
        <a:graphic>
          <a:graphicData uri="http://schemas.openxmlformats.org/drawingml/2006/table">
            <a:tbl>
              <a:tblPr firstRow="1" firstCol="1" bandRow="1">
                <a:tableStyleId>{B301B821-A1FF-4177-AEE7-76D212191A09}</a:tableStyleId>
              </a:tblPr>
              <a:tblGrid>
                <a:gridCol w="2165363">
                  <a:extLst>
                    <a:ext uri="{9D8B030D-6E8A-4147-A177-3AD203B41FA5}">
                      <a16:colId xmlns:a16="http://schemas.microsoft.com/office/drawing/2014/main" val="2415239175"/>
                    </a:ext>
                  </a:extLst>
                </a:gridCol>
                <a:gridCol w="6686550">
                  <a:extLst>
                    <a:ext uri="{9D8B030D-6E8A-4147-A177-3AD203B41FA5}">
                      <a16:colId xmlns:a16="http://schemas.microsoft.com/office/drawing/2014/main" val="2104707688"/>
                    </a:ext>
                  </a:extLst>
                </a:gridCol>
                <a:gridCol w="1371612">
                  <a:extLst>
                    <a:ext uri="{9D8B030D-6E8A-4147-A177-3AD203B41FA5}">
                      <a16:colId xmlns:a16="http://schemas.microsoft.com/office/drawing/2014/main" val="2858440252"/>
                    </a:ext>
                  </a:extLst>
                </a:gridCol>
              </a:tblGrid>
              <a:tr h="501288">
                <a:tc>
                  <a:txBody>
                    <a:bodyPr/>
                    <a:lstStyle/>
                    <a:p>
                      <a:pPr>
                        <a:buNone/>
                      </a:pPr>
                      <a:r>
                        <a:rPr lang="de-DE" sz="1200" err="1"/>
                        <a:t>Category</a:t>
                      </a:r>
                      <a:endParaRPr lang="de-DE" sz="1200"/>
                    </a:p>
                  </a:txBody>
                  <a:tcPr anchor="ctr"/>
                </a:tc>
                <a:tc>
                  <a:txBody>
                    <a:bodyPr/>
                    <a:lstStyle/>
                    <a:p>
                      <a:pPr>
                        <a:buNone/>
                      </a:pPr>
                      <a:r>
                        <a:rPr lang="de-DE" sz="1200"/>
                        <a:t>Information requirements</a:t>
                      </a:r>
                    </a:p>
                  </a:txBody>
                  <a:tcPr anchor="ctr"/>
                </a:tc>
                <a:tc>
                  <a:txBody>
                    <a:bodyPr/>
                    <a:lstStyle/>
                    <a:p>
                      <a:pPr>
                        <a:buNone/>
                      </a:pPr>
                      <a:r>
                        <a:rPr lang="de-DE" sz="1200"/>
                        <a:t>Level of disclosure</a:t>
                      </a:r>
                    </a:p>
                  </a:txBody>
                  <a:tcPr anchor="ctr"/>
                </a:tc>
                <a:extLst>
                  <a:ext uri="{0D108BD9-81ED-4DB2-BD59-A6C34878D82A}">
                    <a16:rowId xmlns:a16="http://schemas.microsoft.com/office/drawing/2014/main" val="3117611350"/>
                  </a:ext>
                </a:extLst>
              </a:tr>
              <a:tr h="501288">
                <a:tc rowSpan="3">
                  <a:txBody>
                    <a:bodyPr/>
                    <a:lstStyle/>
                    <a:p>
                      <a:pPr>
                        <a:buNone/>
                      </a:pPr>
                      <a:r>
                        <a:rPr lang="de-DE" sz="1200" b="0" err="1"/>
                        <a:t>Product</a:t>
                      </a:r>
                      <a:r>
                        <a:rPr lang="de-DE" sz="1200" b="0"/>
                        <a:t> and </a:t>
                      </a:r>
                      <a:r>
                        <a:rPr lang="de-DE" sz="1200" b="0" err="1"/>
                        <a:t>producer</a:t>
                      </a:r>
                      <a:r>
                        <a:rPr lang="de-DE" sz="1200" b="0"/>
                        <a:t> </a:t>
                      </a:r>
                      <a:r>
                        <a:rPr lang="de-DE" sz="1200" b="0" err="1"/>
                        <a:t>identification</a:t>
                      </a:r>
                      <a:endParaRPr lang="de-DE" sz="1200" b="0"/>
                    </a:p>
                  </a:txBody>
                  <a:tcPr anchor="ctr">
                    <a:lnB w="38100" cap="flat" cmpd="sng" algn="ctr">
                      <a:solidFill>
                        <a:schemeClr val="tx1"/>
                      </a:solidFill>
                      <a:prstDash val="solid"/>
                      <a:round/>
                      <a:headEnd type="none" w="med" len="med"/>
                      <a:tailEnd type="none" w="med" len="med"/>
                    </a:lnB>
                  </a:tcPr>
                </a:tc>
                <a:tc>
                  <a:txBody>
                    <a:bodyPr/>
                    <a:lstStyle/>
                    <a:p>
                      <a:pPr>
                        <a:buNone/>
                      </a:pPr>
                      <a:r>
                        <a:rPr lang="de-DE" sz="1200" b="1"/>
                        <a:t>Unique product identifier</a:t>
                      </a:r>
                      <a:r>
                        <a:rPr lang="de-DE" sz="1200"/>
                        <a:t>; Global Trade Identification Number (GTIN) or equivalent; relevant commodity codes, such as a </a:t>
                      </a:r>
                      <a:r>
                        <a:rPr lang="de-DE" sz="1200" b="0"/>
                        <a:t>TARIC</a:t>
                      </a:r>
                      <a:r>
                        <a:rPr lang="de-DE" sz="1200"/>
                        <a:t> code</a:t>
                      </a:r>
                    </a:p>
                  </a:txBody>
                  <a:tcPr anchor="ctr"/>
                </a:tc>
                <a:tc>
                  <a:txBody>
                    <a:bodyPr/>
                    <a:lstStyle/>
                    <a:p>
                      <a:pPr>
                        <a:buNone/>
                      </a:pPr>
                      <a:r>
                        <a:rPr lang="de-DE" sz="1200"/>
                        <a:t>Product</a:t>
                      </a:r>
                    </a:p>
                  </a:txBody>
                  <a:tcPr anchor="ctr"/>
                </a:tc>
                <a:extLst>
                  <a:ext uri="{0D108BD9-81ED-4DB2-BD59-A6C34878D82A}">
                    <a16:rowId xmlns:a16="http://schemas.microsoft.com/office/drawing/2014/main" val="2616256939"/>
                  </a:ext>
                </a:extLst>
              </a:tr>
              <a:tr h="501288">
                <a:tc vMerge="1">
                  <a:txBody>
                    <a:bodyPr/>
                    <a:lstStyle/>
                    <a:p>
                      <a:endParaRPr/>
                    </a:p>
                  </a:txBody>
                  <a:tcPr anchor="ctr"/>
                </a:tc>
                <a:tc>
                  <a:txBody>
                    <a:bodyPr/>
                    <a:lstStyle/>
                    <a:p>
                      <a:pPr>
                        <a:buNone/>
                      </a:pPr>
                      <a:r>
                        <a:rPr lang="de-DE" sz="1200" b="1"/>
                        <a:t>Information related to the manufacturer</a:t>
                      </a:r>
                      <a:r>
                        <a:rPr lang="de-DE" sz="1200"/>
                        <a:t>, such as its unique </a:t>
                      </a:r>
                      <a:r>
                        <a:rPr lang="de-DE" sz="1200" b="0"/>
                        <a:t>operator identifier; unique operator identifiers other than that of the manufacturer; unique facility identifiers</a:t>
                      </a:r>
                    </a:p>
                  </a:txBody>
                  <a:tcPr anchor="ctr"/>
                </a:tc>
                <a:tc>
                  <a:txBody>
                    <a:bodyPr/>
                    <a:lstStyle/>
                    <a:p>
                      <a:pPr>
                        <a:buNone/>
                      </a:pPr>
                      <a:r>
                        <a:rPr lang="de-DE" sz="1200"/>
                        <a:t>Operator / facility</a:t>
                      </a:r>
                    </a:p>
                  </a:txBody>
                  <a:tcPr anchor="ctr"/>
                </a:tc>
                <a:extLst>
                  <a:ext uri="{0D108BD9-81ED-4DB2-BD59-A6C34878D82A}">
                    <a16:rowId xmlns:a16="http://schemas.microsoft.com/office/drawing/2014/main" val="2307435512"/>
                  </a:ext>
                </a:extLst>
              </a:tr>
              <a:tr h="501288">
                <a:tc vMerge="1">
                  <a:txBody>
                    <a:bodyPr/>
                    <a:lstStyle/>
                    <a:p>
                      <a:endParaRPr/>
                    </a:p>
                  </a:txBody>
                  <a:tcPr anchor="ctr">
                    <a:lnB w="38100" cap="flat" cmpd="sng" algn="ctr">
                      <a:solidFill>
                        <a:schemeClr val="tx1"/>
                      </a:solidFill>
                      <a:prstDash val="solid"/>
                      <a:round/>
                      <a:headEnd type="none" w="med" len="med"/>
                      <a:tailEnd type="none" w="med" len="med"/>
                    </a:lnB>
                  </a:tcPr>
                </a:tc>
                <a:tc>
                  <a:txBody>
                    <a:bodyPr/>
                    <a:lstStyle/>
                    <a:p>
                      <a:pPr>
                        <a:buNone/>
                      </a:pPr>
                      <a:r>
                        <a:rPr lang="de-DE" sz="1200" b="1"/>
                        <a:t>Information related to the importer</a:t>
                      </a:r>
                      <a:r>
                        <a:rPr lang="de-DE" sz="1200"/>
                        <a:t>, including EORI number; name, contact details and unique operator identifier of the economic operator established in the Union responsible for the product</a:t>
                      </a:r>
                    </a:p>
                  </a:txBody>
                  <a:tcPr anchor="ctr">
                    <a:lnB w="38100" cap="flat" cmpd="sng" algn="ctr">
                      <a:solidFill>
                        <a:schemeClr val="tx1"/>
                      </a:solidFill>
                      <a:prstDash val="solid"/>
                      <a:round/>
                      <a:headEnd type="none" w="med" len="med"/>
                      <a:tailEnd type="none" w="med" len="med"/>
                    </a:lnB>
                  </a:tcPr>
                </a:tc>
                <a:tc>
                  <a:txBody>
                    <a:bodyPr/>
                    <a:lstStyle/>
                    <a:p>
                      <a:pPr>
                        <a:buNone/>
                      </a:pPr>
                      <a:r>
                        <a:rPr lang="de-DE" sz="1200"/>
                        <a:t>Operator</a:t>
                      </a:r>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0602888"/>
                  </a:ext>
                </a:extLst>
              </a:tr>
              <a:tr h="701803">
                <a:tc rowSpan="3">
                  <a:txBody>
                    <a:bodyPr/>
                    <a:lstStyle/>
                    <a:p>
                      <a:pPr>
                        <a:buNone/>
                      </a:pPr>
                      <a:r>
                        <a:rPr lang="de-DE" sz="1200" b="0"/>
                        <a:t>Product-specific information</a:t>
                      </a:r>
                    </a:p>
                  </a:txBody>
                  <a:tcPr anchor="ct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buNone/>
                      </a:pPr>
                      <a:r>
                        <a:rPr lang="de-DE" sz="1200" b="1"/>
                        <a:t>Information on the performance </a:t>
                      </a:r>
                      <a:r>
                        <a:rPr lang="de-DE" sz="1200"/>
                        <a:t>of the product in relation to one or more of the product parameters referred to in Annex I, including a </a:t>
                      </a:r>
                      <a:r>
                        <a:rPr lang="de-DE" sz="1200" b="0"/>
                        <a:t>repairability score, durability score, carbon footprint or environmental footprint</a:t>
                      </a:r>
                    </a:p>
                  </a:txBody>
                  <a:tcPr anchor="ctr">
                    <a:lnT w="38100" cap="flat" cmpd="sng" algn="ctr">
                      <a:solidFill>
                        <a:schemeClr val="tx1"/>
                      </a:solidFill>
                      <a:prstDash val="solid"/>
                      <a:round/>
                      <a:headEnd type="none" w="med" len="med"/>
                      <a:tailEnd type="none" w="med" len="med"/>
                    </a:lnT>
                  </a:tcPr>
                </a:tc>
                <a:tc>
                  <a:txBody>
                    <a:bodyPr/>
                    <a:lstStyle/>
                    <a:p>
                      <a:pPr>
                        <a:buNone/>
                      </a:pPr>
                      <a:r>
                        <a:rPr lang="de-DE" sz="1200"/>
                        <a:t>Customer / </a:t>
                      </a:r>
                      <a:br>
                        <a:rPr lang="de-DE" sz="1200"/>
                      </a:br>
                      <a:r>
                        <a:rPr lang="de-DE" sz="1200"/>
                        <a:t>other actors </a:t>
                      </a:r>
                    </a:p>
                  </a:txBody>
                  <a:tcPr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0573709"/>
                  </a:ext>
                </a:extLst>
              </a:tr>
              <a:tr h="501288">
                <a:tc vMerge="1">
                  <a:txBody>
                    <a:bodyPr/>
                    <a:lstStyle/>
                    <a:p>
                      <a:endParaRPr/>
                    </a:p>
                  </a:txBody>
                  <a:tcPr anchor="ctr"/>
                </a:tc>
                <a:tc>
                  <a:txBody>
                    <a:bodyPr/>
                    <a:lstStyle/>
                    <a:p>
                      <a:pPr>
                        <a:buNone/>
                      </a:pPr>
                      <a:r>
                        <a:rPr lang="de-DE" sz="1200" b="1"/>
                        <a:t>Information on how to install, use, maintain and repair</a:t>
                      </a:r>
                      <a:r>
                        <a:rPr lang="de-DE" sz="1200"/>
                        <a:t> the product; collection for </a:t>
                      </a:r>
                      <a:r>
                        <a:rPr lang="de-DE" sz="1200" b="0"/>
                        <a:t>refurbishment or remanufacture; </a:t>
                      </a:r>
                      <a:r>
                        <a:rPr lang="de-DE" sz="1200"/>
                        <a:t>how to </a:t>
                      </a:r>
                      <a:r>
                        <a:rPr lang="de-DE" sz="1200" b="1"/>
                        <a:t>return or handle the product at end-of-life</a:t>
                      </a:r>
                      <a:endParaRPr lang="de-DE" sz="1200"/>
                    </a:p>
                  </a:txBody>
                  <a:tcPr anchor="ctr"/>
                </a:tc>
                <a:tc>
                  <a:txBody>
                    <a:bodyPr/>
                    <a:lstStyle/>
                    <a:p>
                      <a:pPr>
                        <a:buNone/>
                      </a:pPr>
                      <a:r>
                        <a:rPr lang="de-DE" sz="1200"/>
                        <a:t>Customers / other actors</a:t>
                      </a:r>
                    </a:p>
                  </a:txBody>
                  <a:tcPr anchor="ctr"/>
                </a:tc>
                <a:extLst>
                  <a:ext uri="{0D108BD9-81ED-4DB2-BD59-A6C34878D82A}">
                    <a16:rowId xmlns:a16="http://schemas.microsoft.com/office/drawing/2014/main" val="604762759"/>
                  </a:ext>
                </a:extLst>
              </a:tr>
              <a:tr h="501288">
                <a:tc vMerge="1">
                  <a:txBody>
                    <a:bodyPr/>
                    <a:lstStyle/>
                    <a:p>
                      <a:endParaRPr/>
                    </a:p>
                  </a:txBody>
                  <a:tcPr anchor="ctr">
                    <a:lnB w="19050" cap="flat" cmpd="sng" algn="ctr">
                      <a:solidFill>
                        <a:schemeClr val="tx1"/>
                      </a:solidFill>
                      <a:prstDash val="solid"/>
                      <a:round/>
                      <a:headEnd type="none" w="med" len="med"/>
                      <a:tailEnd type="none" w="med" len="med"/>
                    </a:lnB>
                  </a:tcPr>
                </a:tc>
                <a:tc>
                  <a:txBody>
                    <a:bodyPr/>
                    <a:lstStyle/>
                    <a:p>
                      <a:pPr>
                        <a:buNone/>
                      </a:pPr>
                      <a:r>
                        <a:rPr lang="de-DE" sz="1200" b="1"/>
                        <a:t>Information for treatment facilities </a:t>
                      </a:r>
                      <a:r>
                        <a:rPr lang="de-DE" sz="1200"/>
                        <a:t>on </a:t>
                      </a:r>
                      <a:r>
                        <a:rPr lang="de-DE" sz="1200" b="0"/>
                        <a:t>disassembly, reuse, refurbishment, recycling, or disposal at end-of-life</a:t>
                      </a:r>
                    </a:p>
                  </a:txBody>
                  <a:tcPr anchor="ctr">
                    <a:lnB w="19050" cap="flat" cmpd="sng" algn="ctr">
                      <a:solidFill>
                        <a:schemeClr val="tx1"/>
                      </a:solidFill>
                      <a:prstDash val="solid"/>
                      <a:round/>
                      <a:headEnd type="none" w="med" len="med"/>
                      <a:tailEnd type="none" w="med" len="med"/>
                    </a:lnB>
                  </a:tcPr>
                </a:tc>
                <a:tc>
                  <a:txBody>
                    <a:bodyPr/>
                    <a:lstStyle/>
                    <a:p>
                      <a:pPr>
                        <a:buNone/>
                      </a:pPr>
                      <a:r>
                        <a:rPr lang="de-DE" sz="1200"/>
                        <a:t>Treatment </a:t>
                      </a:r>
                      <a:r>
                        <a:rPr lang="de-DE" sz="1200" err="1"/>
                        <a:t>facilities</a:t>
                      </a:r>
                      <a:endParaRPr lang="de-DE" sz="1200"/>
                    </a:p>
                  </a:txBody>
                  <a:tcPr anchor="ct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8299101"/>
                  </a:ext>
                </a:extLst>
              </a:tr>
              <a:tr h="501288">
                <a:tc rowSpan="2">
                  <a:txBody>
                    <a:bodyPr/>
                    <a:lstStyle/>
                    <a:p>
                      <a:pPr>
                        <a:buNone/>
                      </a:pPr>
                      <a:r>
                        <a:rPr lang="de-DE" sz="1200" b="0"/>
                        <a:t>Information on </a:t>
                      </a:r>
                      <a:r>
                        <a:rPr lang="de-DE" sz="1200" b="0" err="1"/>
                        <a:t>substances</a:t>
                      </a:r>
                      <a:r>
                        <a:rPr lang="de-DE" sz="1200" b="0"/>
                        <a:t> of </a:t>
                      </a:r>
                      <a:r>
                        <a:rPr lang="de-DE" sz="1200" b="0" err="1"/>
                        <a:t>concern</a:t>
                      </a:r>
                      <a:endParaRPr lang="de-DE" sz="1200" b="0"/>
                    </a:p>
                  </a:txBody>
                  <a:tcPr anchor="ct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buNone/>
                      </a:pPr>
                      <a:r>
                        <a:rPr lang="de-DE" sz="1200" b="0"/>
                        <a:t>SoC name or numerical code; location within the product; concentration,</a:t>
                      </a:r>
                      <a:r>
                        <a:rPr lang="de-DE" sz="1200"/>
                        <a:t> maximum concentration or concentration range of substances of concern</a:t>
                      </a:r>
                    </a:p>
                  </a:txBody>
                  <a:tcPr anchor="ctr">
                    <a:lnT w="19050" cap="flat" cmpd="sng" algn="ctr">
                      <a:solidFill>
                        <a:schemeClr val="tx1"/>
                      </a:solidFill>
                      <a:prstDash val="solid"/>
                      <a:round/>
                      <a:headEnd type="none" w="med" len="med"/>
                      <a:tailEnd type="none" w="med" len="med"/>
                    </a:lnT>
                  </a:tcPr>
                </a:tc>
                <a:tc>
                  <a:txBody>
                    <a:bodyPr/>
                    <a:lstStyle/>
                    <a:p>
                      <a:pPr>
                        <a:buNone/>
                      </a:pPr>
                      <a:r>
                        <a:rPr lang="de-DE" sz="1200" err="1"/>
                        <a:t>Product</a:t>
                      </a:r>
                      <a:r>
                        <a:rPr lang="de-DE" sz="1200"/>
                        <a:t> / </a:t>
                      </a:r>
                      <a:r>
                        <a:rPr lang="de-DE" sz="1200" err="1"/>
                        <a:t>components</a:t>
                      </a:r>
                      <a:endParaRPr lang="de-DE" sz="1200"/>
                    </a:p>
                  </a:txBody>
                  <a:tcPr anchor="ct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52232320"/>
                  </a:ext>
                </a:extLst>
              </a:tr>
              <a:tr h="501288">
                <a:tc vMerge="1">
                  <a:txBody>
                    <a:bodyPr/>
                    <a:lstStyle/>
                    <a:p>
                      <a:endParaRPr lang="de-DE"/>
                    </a:p>
                  </a:txBody>
                  <a:tcPr anchor="ctr">
                    <a:lnB w="38100" cap="flat" cmpd="sng" algn="ctr">
                      <a:solidFill>
                        <a:schemeClr val="tx1"/>
                      </a:solidFill>
                      <a:prstDash val="solid"/>
                      <a:round/>
                      <a:headEnd type="none" w="med" len="med"/>
                      <a:tailEnd type="none" w="med" len="med"/>
                    </a:lnB>
                  </a:tcPr>
                </a:tc>
                <a:tc>
                  <a:txBody>
                    <a:bodyPr/>
                    <a:lstStyle/>
                    <a:p>
                      <a:pPr>
                        <a:buNone/>
                      </a:pPr>
                      <a:r>
                        <a:rPr lang="de-DE" sz="1200"/>
                        <a:t>Instructions for the </a:t>
                      </a:r>
                      <a:r>
                        <a:rPr lang="de-DE" sz="1200" b="0"/>
                        <a:t>safe use of the product; information for disassembly, preparation for reuse, reuse, recycling and environmentally sound management at end-of-life</a:t>
                      </a:r>
                    </a:p>
                  </a:txBody>
                  <a:tcPr anchor="ctr">
                    <a:lnB w="38100" cap="flat" cmpd="sng" algn="ctr">
                      <a:solidFill>
                        <a:schemeClr val="tx1"/>
                      </a:solidFill>
                      <a:prstDash val="solid"/>
                      <a:round/>
                      <a:headEnd type="none" w="med" len="med"/>
                      <a:tailEnd type="none" w="med" len="med"/>
                    </a:lnB>
                  </a:tcPr>
                </a:tc>
                <a:tc>
                  <a:txBody>
                    <a:bodyPr/>
                    <a:lstStyle/>
                    <a:p>
                      <a:pPr>
                        <a:buNone/>
                      </a:pPr>
                      <a:r>
                        <a:rPr lang="de-DE" sz="1200"/>
                        <a:t>Users / </a:t>
                      </a:r>
                      <a:r>
                        <a:rPr lang="de-DE" sz="1200" err="1"/>
                        <a:t>treatment</a:t>
                      </a:r>
                      <a:r>
                        <a:rPr lang="de-DE" sz="1200"/>
                        <a:t> </a:t>
                      </a:r>
                      <a:r>
                        <a:rPr lang="de-DE" sz="1200" err="1"/>
                        <a:t>facilities</a:t>
                      </a:r>
                      <a:endParaRPr lang="de-DE" sz="1200"/>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4700211"/>
                  </a:ext>
                </a:extLst>
              </a:tr>
              <a:tr h="501288">
                <a:tc>
                  <a:txBody>
                    <a:bodyPr/>
                    <a:lstStyle/>
                    <a:p>
                      <a:pPr>
                        <a:buNone/>
                      </a:pPr>
                      <a:r>
                        <a:rPr lang="de-DE" sz="1200" b="0"/>
                        <a:t>Information </a:t>
                      </a:r>
                      <a:r>
                        <a:rPr lang="de-DE" sz="1200" b="0" err="1"/>
                        <a:t>requirements</a:t>
                      </a:r>
                      <a:r>
                        <a:rPr lang="de-DE" sz="1200" b="0"/>
                        <a:t> </a:t>
                      </a:r>
                      <a:r>
                        <a:rPr lang="de-DE" sz="1200" b="0" err="1"/>
                        <a:t>under</a:t>
                      </a:r>
                      <a:r>
                        <a:rPr lang="de-DE" sz="1200" b="0"/>
                        <a:t> </a:t>
                      </a:r>
                      <a:r>
                        <a:rPr lang="de-DE" sz="1200" b="0" err="1"/>
                        <a:t>other</a:t>
                      </a:r>
                      <a:r>
                        <a:rPr lang="de-DE" sz="1200" b="0"/>
                        <a:t> Union </a:t>
                      </a:r>
                      <a:r>
                        <a:rPr lang="de-DE" sz="1200" b="0" err="1"/>
                        <a:t>law</a:t>
                      </a:r>
                      <a:endParaRPr lang="de-DE" sz="1200" b="0"/>
                    </a:p>
                  </a:txBody>
                  <a:tcPr anchor="ctr">
                    <a:lnT w="38100" cap="flat" cmpd="sng" algn="ctr">
                      <a:solidFill>
                        <a:schemeClr val="tx1"/>
                      </a:solidFill>
                      <a:prstDash val="solid"/>
                      <a:round/>
                      <a:headEnd type="none" w="med" len="med"/>
                      <a:tailEnd type="none" w="med" len="med"/>
                    </a:lnT>
                  </a:tcPr>
                </a:tc>
                <a:tc>
                  <a:txBody>
                    <a:bodyPr/>
                    <a:lstStyle/>
                    <a:p>
                      <a:pPr>
                        <a:buNone/>
                      </a:pPr>
                      <a:r>
                        <a:rPr lang="de-DE" sz="1200"/>
                        <a:t>Information required by other Union law; </a:t>
                      </a:r>
                      <a:r>
                        <a:rPr lang="de-DE" sz="1200" b="0"/>
                        <a:t>compliance documentation and information (declaration of conformity, technical documentation); manuals, warnings, safety info.</a:t>
                      </a:r>
                    </a:p>
                  </a:txBody>
                  <a:tcPr anchor="ctr">
                    <a:lnT w="38100" cap="flat" cmpd="sng" algn="ctr">
                      <a:solidFill>
                        <a:schemeClr val="tx1"/>
                      </a:solidFill>
                      <a:prstDash val="solid"/>
                      <a:round/>
                      <a:headEnd type="none" w="med" len="med"/>
                      <a:tailEnd type="none" w="med" len="med"/>
                    </a:lnT>
                  </a:tcPr>
                </a:tc>
                <a:tc>
                  <a:txBody>
                    <a:bodyPr/>
                    <a:lstStyle/>
                    <a:p>
                      <a:pPr>
                        <a:buNone/>
                      </a:pPr>
                      <a:r>
                        <a:rPr lang="de-DE" sz="1200" err="1"/>
                        <a:t>Product</a:t>
                      </a:r>
                      <a:r>
                        <a:rPr lang="de-DE" sz="1200"/>
                        <a:t> / </a:t>
                      </a:r>
                      <a:r>
                        <a:rPr lang="de-DE" sz="1200" err="1"/>
                        <a:t>documentation</a:t>
                      </a:r>
                      <a:endParaRPr lang="de-DE" sz="1200"/>
                    </a:p>
                  </a:txBody>
                  <a:tcPr anchor="ct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79516958"/>
                  </a:ext>
                </a:extLst>
              </a:tr>
            </a:tbl>
          </a:graphicData>
        </a:graphic>
      </p:graphicFrame>
      <p:sp>
        <p:nvSpPr>
          <p:cNvPr id="6" name="Text Placeholder 3">
            <a:extLst>
              <a:ext uri="{FF2B5EF4-FFF2-40B4-BE49-F238E27FC236}">
                <a16:creationId xmlns:a16="http://schemas.microsoft.com/office/drawing/2014/main" id="{C4C76150-D128-49E0-8286-866007E82779}"/>
              </a:ext>
            </a:extLst>
          </p:cNvPr>
          <p:cNvSpPr txBox="1">
            <a:spLocks/>
          </p:cNvSpPr>
          <p:nvPr/>
        </p:nvSpPr>
        <p:spPr>
          <a:xfrm>
            <a:off x="1033157" y="1081283"/>
            <a:ext cx="10636323" cy="558217"/>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2000">
                <a:solidFill>
                  <a:schemeClr val="accent5"/>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r>
              <a:rPr lang="en-GB"/>
              <a:t>Review policy &amp; legal context: ESPR</a:t>
            </a:r>
            <a:endParaRPr lang="en-US"/>
          </a:p>
        </p:txBody>
      </p:sp>
    </p:spTree>
    <p:extLst>
      <p:ext uri="{BB962C8B-B14F-4D97-AF65-F5344CB8AC3E}">
        <p14:creationId xmlns:p14="http://schemas.microsoft.com/office/powerpoint/2010/main" val="55152840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C20AD-4836-B158-7920-04958A0AB8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B7DD93-2789-77EE-FF40-FFDB3B330841}"/>
              </a:ext>
            </a:extLst>
          </p:cNvPr>
          <p:cNvSpPr>
            <a:spLocks noGrp="1"/>
          </p:cNvSpPr>
          <p:nvPr>
            <p:ph type="title"/>
          </p:nvPr>
        </p:nvSpPr>
        <p:spPr>
          <a:xfrm>
            <a:off x="1033158" y="234501"/>
            <a:ext cx="10041242" cy="881784"/>
          </a:xfrm>
        </p:spPr>
        <p:txBody>
          <a:bodyPr>
            <a:normAutofit/>
          </a:bodyPr>
          <a:lstStyle/>
          <a:p>
            <a:r>
              <a:rPr lang="en-GB"/>
              <a:t>Task A.4 (survey findings): What is practiced</a:t>
            </a:r>
            <a:endParaRPr lang="en-GB" noProof="0"/>
          </a:p>
        </p:txBody>
      </p:sp>
      <p:sp>
        <p:nvSpPr>
          <p:cNvPr id="15" name="Rechteck: abgerundete Ecken 14">
            <a:extLst>
              <a:ext uri="{FF2B5EF4-FFF2-40B4-BE49-F238E27FC236}">
                <a16:creationId xmlns:a16="http://schemas.microsoft.com/office/drawing/2014/main" id="{013F256D-62E1-3A0B-6536-BB5D02EE596C}"/>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graphicFrame>
        <p:nvGraphicFramePr>
          <p:cNvPr id="3" name="Tabelle 2">
            <a:extLst>
              <a:ext uri="{FF2B5EF4-FFF2-40B4-BE49-F238E27FC236}">
                <a16:creationId xmlns:a16="http://schemas.microsoft.com/office/drawing/2014/main" id="{ACA2BFC6-0CD7-DD6B-B449-BBBFAA5D7CD7}"/>
              </a:ext>
            </a:extLst>
          </p:cNvPr>
          <p:cNvGraphicFramePr>
            <a:graphicFrameLocks noGrp="1"/>
          </p:cNvGraphicFramePr>
          <p:nvPr>
            <p:extLst>
              <p:ext uri="{D42A27DB-BD31-4B8C-83A1-F6EECF244321}">
                <p14:modId xmlns:p14="http://schemas.microsoft.com/office/powerpoint/2010/main" val="3591748449"/>
              </p:ext>
            </p:extLst>
          </p:nvPr>
        </p:nvGraphicFramePr>
        <p:xfrm>
          <a:off x="1715327" y="2062723"/>
          <a:ext cx="7631871" cy="3208140"/>
        </p:xfrm>
        <a:graphic>
          <a:graphicData uri="http://schemas.openxmlformats.org/drawingml/2006/table">
            <a:tbl>
              <a:tblPr firstRow="1" firstCol="1" bandRow="1">
                <a:tableStyleId>{5C22544A-7EE6-4342-B048-85BDC9FD1C3A}</a:tableStyleId>
              </a:tblPr>
              <a:tblGrid>
                <a:gridCol w="4801399">
                  <a:extLst>
                    <a:ext uri="{9D8B030D-6E8A-4147-A177-3AD203B41FA5}">
                      <a16:colId xmlns:a16="http://schemas.microsoft.com/office/drawing/2014/main" val="3014980726"/>
                    </a:ext>
                  </a:extLst>
                </a:gridCol>
                <a:gridCol w="1769480">
                  <a:extLst>
                    <a:ext uri="{9D8B030D-6E8A-4147-A177-3AD203B41FA5}">
                      <a16:colId xmlns:a16="http://schemas.microsoft.com/office/drawing/2014/main" val="2437435252"/>
                    </a:ext>
                  </a:extLst>
                </a:gridCol>
                <a:gridCol w="1060992">
                  <a:extLst>
                    <a:ext uri="{9D8B030D-6E8A-4147-A177-3AD203B41FA5}">
                      <a16:colId xmlns:a16="http://schemas.microsoft.com/office/drawing/2014/main" val="1459466856"/>
                    </a:ext>
                  </a:extLst>
                </a:gridCol>
              </a:tblGrid>
              <a:tr h="267345">
                <a:tc>
                  <a:txBody>
                    <a:bodyPr/>
                    <a:lstStyle/>
                    <a:p>
                      <a:pPr algn="l">
                        <a:lnSpc>
                          <a:spcPct val="110000"/>
                        </a:lnSpc>
                        <a:spcBef>
                          <a:spcPts val="600"/>
                        </a:spcBef>
                        <a:spcAft>
                          <a:spcPts val="600"/>
                        </a:spcAft>
                        <a:buNone/>
                      </a:pPr>
                      <a:r>
                        <a:rPr lang="de-DE" sz="1400">
                          <a:effectLst/>
                        </a:rPr>
                        <a:t>Stakeholder type</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gn="l">
                        <a:lnSpc>
                          <a:spcPct val="110000"/>
                        </a:lnSpc>
                        <a:spcBef>
                          <a:spcPts val="600"/>
                        </a:spcBef>
                        <a:spcAft>
                          <a:spcPts val="600"/>
                        </a:spcAft>
                        <a:buNone/>
                      </a:pPr>
                      <a:r>
                        <a:rPr lang="de-DE" sz="1400">
                          <a:effectLst/>
                        </a:rPr>
                        <a:t>Respondents</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gn="l">
                        <a:lnSpc>
                          <a:spcPct val="110000"/>
                        </a:lnSpc>
                        <a:spcBef>
                          <a:spcPts val="600"/>
                        </a:spcBef>
                        <a:spcAft>
                          <a:spcPts val="600"/>
                        </a:spcAft>
                        <a:buNone/>
                      </a:pPr>
                      <a:r>
                        <a:rPr lang="de-DE" sz="1400">
                          <a:effectLst/>
                        </a:rPr>
                        <a:t>Share</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08944082"/>
                  </a:ext>
                </a:extLst>
              </a:tr>
              <a:tr h="267345">
                <a:tc>
                  <a:txBody>
                    <a:bodyPr/>
                    <a:lstStyle/>
                    <a:p>
                      <a:pPr>
                        <a:lnSpc>
                          <a:spcPct val="110000"/>
                        </a:lnSpc>
                        <a:spcBef>
                          <a:spcPts val="600"/>
                        </a:spcBef>
                        <a:spcAft>
                          <a:spcPts val="600"/>
                        </a:spcAft>
                        <a:buNone/>
                      </a:pPr>
                      <a:r>
                        <a:rPr lang="de-DE" sz="1400" b="0" err="1">
                          <a:effectLst/>
                        </a:rPr>
                        <a:t>Furniture</a:t>
                      </a:r>
                      <a:r>
                        <a:rPr lang="de-DE" sz="1400" b="0">
                          <a:effectLst/>
                        </a:rPr>
                        <a:t> </a:t>
                      </a:r>
                      <a:r>
                        <a:rPr lang="de-DE" sz="1400" b="0" err="1">
                          <a:effectLst/>
                        </a:rPr>
                        <a:t>manufacturers</a:t>
                      </a:r>
                      <a:r>
                        <a:rPr lang="de-DE" sz="1400" b="0">
                          <a:effectLst/>
                        </a:rPr>
                        <a:t> and </a:t>
                      </a:r>
                      <a:r>
                        <a:rPr lang="de-DE" sz="1400" b="0" err="1">
                          <a:effectLst/>
                        </a:rPr>
                        <a:t>retailers</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9</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20%</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54716707"/>
                  </a:ext>
                </a:extLst>
              </a:tr>
              <a:tr h="267345">
                <a:tc>
                  <a:txBody>
                    <a:bodyPr/>
                    <a:lstStyle/>
                    <a:p>
                      <a:pPr>
                        <a:lnSpc>
                          <a:spcPct val="110000"/>
                        </a:lnSpc>
                        <a:spcBef>
                          <a:spcPts val="600"/>
                        </a:spcBef>
                        <a:spcAft>
                          <a:spcPts val="600"/>
                        </a:spcAft>
                        <a:buNone/>
                      </a:pPr>
                      <a:r>
                        <a:rPr lang="de-DE" sz="1400" b="1">
                          <a:effectLst/>
                        </a:rPr>
                        <a:t>Industry and trade </a:t>
                      </a:r>
                      <a:r>
                        <a:rPr lang="de-DE" sz="1400" b="1" err="1">
                          <a:effectLst/>
                        </a:rPr>
                        <a:t>associations</a:t>
                      </a:r>
                      <a:endParaRPr lang="de-DE"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10</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22%</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904514948"/>
                  </a:ext>
                </a:extLst>
              </a:tr>
              <a:tr h="267345">
                <a:tc>
                  <a:txBody>
                    <a:bodyPr/>
                    <a:lstStyle/>
                    <a:p>
                      <a:pPr>
                        <a:lnSpc>
                          <a:spcPct val="110000"/>
                        </a:lnSpc>
                        <a:spcBef>
                          <a:spcPts val="600"/>
                        </a:spcBef>
                        <a:spcAft>
                          <a:spcPts val="600"/>
                        </a:spcAft>
                        <a:buNone/>
                      </a:pPr>
                      <a:r>
                        <a:rPr lang="de-DE" sz="1400" b="0">
                          <a:effectLst/>
                        </a:rPr>
                        <a:t>Materials and </a:t>
                      </a:r>
                      <a:r>
                        <a:rPr lang="de-DE" sz="1400" b="0" err="1">
                          <a:effectLst/>
                        </a:rPr>
                        <a:t>component</a:t>
                      </a:r>
                      <a:r>
                        <a:rPr lang="de-DE" sz="1400" b="0">
                          <a:effectLst/>
                        </a:rPr>
                        <a:t> </a:t>
                      </a:r>
                      <a:r>
                        <a:rPr lang="de-DE" sz="1400" b="0" err="1">
                          <a:effectLst/>
                        </a:rPr>
                        <a:t>suppliers</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6</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13%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888690590"/>
                  </a:ext>
                </a:extLst>
              </a:tr>
              <a:tr h="267345">
                <a:tc>
                  <a:txBody>
                    <a:bodyPr/>
                    <a:lstStyle/>
                    <a:p>
                      <a:pPr>
                        <a:lnSpc>
                          <a:spcPct val="110000"/>
                        </a:lnSpc>
                        <a:spcBef>
                          <a:spcPts val="600"/>
                        </a:spcBef>
                        <a:spcAft>
                          <a:spcPts val="600"/>
                        </a:spcAft>
                        <a:buNone/>
                      </a:pPr>
                      <a:r>
                        <a:rPr lang="de-DE" sz="1400" b="1">
                          <a:effectLst/>
                        </a:rPr>
                        <a:t>Public </a:t>
                      </a:r>
                      <a:r>
                        <a:rPr lang="de-DE" sz="1400" b="1" err="1">
                          <a:effectLst/>
                        </a:rPr>
                        <a:t>authorities</a:t>
                      </a:r>
                      <a:endParaRPr lang="de-DE"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6</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13%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66289800"/>
                  </a:ext>
                </a:extLst>
              </a:tr>
              <a:tr h="267345">
                <a:tc>
                  <a:txBody>
                    <a:bodyPr/>
                    <a:lstStyle/>
                    <a:p>
                      <a:pPr>
                        <a:lnSpc>
                          <a:spcPct val="110000"/>
                        </a:lnSpc>
                        <a:spcBef>
                          <a:spcPts val="600"/>
                        </a:spcBef>
                        <a:spcAft>
                          <a:spcPts val="600"/>
                        </a:spcAft>
                        <a:buNone/>
                      </a:pPr>
                      <a:r>
                        <a:rPr lang="de-DE" sz="1400" b="0">
                          <a:effectLst/>
                        </a:rPr>
                        <a:t>Environmental NGOs and </a:t>
                      </a:r>
                      <a:r>
                        <a:rPr lang="de-DE" sz="1400" b="0" err="1">
                          <a:effectLst/>
                        </a:rPr>
                        <a:t>networks</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4</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9%</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477610813"/>
                  </a:ext>
                </a:extLst>
              </a:tr>
              <a:tr h="267345">
                <a:tc>
                  <a:txBody>
                    <a:bodyPr/>
                    <a:lstStyle/>
                    <a:p>
                      <a:pPr>
                        <a:lnSpc>
                          <a:spcPct val="110000"/>
                        </a:lnSpc>
                        <a:spcBef>
                          <a:spcPts val="600"/>
                        </a:spcBef>
                        <a:spcAft>
                          <a:spcPts val="600"/>
                        </a:spcAft>
                        <a:buNone/>
                      </a:pPr>
                      <a:r>
                        <a:rPr lang="en-US" sz="1400" b="0">
                          <a:effectLst/>
                        </a:rPr>
                        <a:t>Testing, certification and standards bodies</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7%</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348437383"/>
                  </a:ext>
                </a:extLst>
              </a:tr>
              <a:tr h="267345">
                <a:tc>
                  <a:txBody>
                    <a:bodyPr/>
                    <a:lstStyle/>
                    <a:p>
                      <a:pPr>
                        <a:lnSpc>
                          <a:spcPct val="110000"/>
                        </a:lnSpc>
                        <a:spcBef>
                          <a:spcPts val="600"/>
                        </a:spcBef>
                        <a:spcAft>
                          <a:spcPts val="600"/>
                        </a:spcAft>
                        <a:buNone/>
                      </a:pPr>
                      <a:r>
                        <a:rPr lang="de-DE" sz="1400" b="1">
                          <a:effectLst/>
                        </a:rPr>
                        <a:t>Research, </a:t>
                      </a:r>
                      <a:r>
                        <a:rPr lang="de-DE" sz="1400" b="1" err="1">
                          <a:effectLst/>
                        </a:rPr>
                        <a:t>academia</a:t>
                      </a:r>
                      <a:r>
                        <a:rPr lang="de-DE" sz="1400" b="1">
                          <a:effectLst/>
                        </a:rPr>
                        <a:t> </a:t>
                      </a:r>
                      <a:r>
                        <a:rPr lang="de-DE" sz="1400" b="0">
                          <a:effectLst/>
                        </a:rPr>
                        <a:t>and </a:t>
                      </a:r>
                      <a:r>
                        <a:rPr lang="de-DE" sz="1400" b="0" err="1">
                          <a:effectLst/>
                        </a:rPr>
                        <a:t>consultancy</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3</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7%</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4106830169"/>
                  </a:ext>
                </a:extLst>
              </a:tr>
              <a:tr h="267345">
                <a:tc>
                  <a:txBody>
                    <a:bodyPr/>
                    <a:lstStyle/>
                    <a:p>
                      <a:pPr>
                        <a:lnSpc>
                          <a:spcPct val="110000"/>
                        </a:lnSpc>
                        <a:spcBef>
                          <a:spcPts val="600"/>
                        </a:spcBef>
                        <a:spcAft>
                          <a:spcPts val="600"/>
                        </a:spcAft>
                        <a:buNone/>
                      </a:pPr>
                      <a:r>
                        <a:rPr lang="de-DE" sz="1400" b="0">
                          <a:effectLst/>
                        </a:rPr>
                        <a:t>Consumer </a:t>
                      </a:r>
                      <a:r>
                        <a:rPr lang="de-DE" sz="1400" b="0" err="1">
                          <a:effectLst/>
                        </a:rPr>
                        <a:t>organisations</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2</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4%</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91096455"/>
                  </a:ext>
                </a:extLst>
              </a:tr>
              <a:tr h="267345">
                <a:tc>
                  <a:txBody>
                    <a:bodyPr/>
                    <a:lstStyle/>
                    <a:p>
                      <a:pPr>
                        <a:lnSpc>
                          <a:spcPct val="110000"/>
                        </a:lnSpc>
                        <a:spcBef>
                          <a:spcPts val="600"/>
                        </a:spcBef>
                        <a:spcAft>
                          <a:spcPts val="600"/>
                        </a:spcAft>
                        <a:buNone/>
                      </a:pPr>
                      <a:r>
                        <a:rPr lang="de-DE" sz="1400" b="0">
                          <a:effectLst/>
                        </a:rPr>
                        <a:t>Producer responsibility organisation (EPR)</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1</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2%</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502901173"/>
                  </a:ext>
                </a:extLst>
              </a:tr>
              <a:tr h="267345">
                <a:tc>
                  <a:txBody>
                    <a:bodyPr/>
                    <a:lstStyle/>
                    <a:p>
                      <a:pPr>
                        <a:lnSpc>
                          <a:spcPct val="110000"/>
                        </a:lnSpc>
                        <a:spcBef>
                          <a:spcPts val="600"/>
                        </a:spcBef>
                        <a:spcAft>
                          <a:spcPts val="600"/>
                        </a:spcAft>
                        <a:buNone/>
                      </a:pPr>
                      <a:r>
                        <a:rPr lang="en-US" sz="1400" b="0">
                          <a:effectLst/>
                        </a:rPr>
                        <a:t>Not identified</a:t>
                      </a:r>
                      <a:endParaRPr lang="de-DE" sz="1400" b="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2</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4%</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639145528"/>
                  </a:ext>
                </a:extLst>
              </a:tr>
              <a:tr h="267345">
                <a:tc>
                  <a:txBody>
                    <a:bodyPr/>
                    <a:lstStyle/>
                    <a:p>
                      <a:pPr>
                        <a:lnSpc>
                          <a:spcPct val="110000"/>
                        </a:lnSpc>
                        <a:spcBef>
                          <a:spcPts val="600"/>
                        </a:spcBef>
                        <a:spcAft>
                          <a:spcPts val="600"/>
                        </a:spcAft>
                        <a:buNone/>
                      </a:pPr>
                      <a:r>
                        <a:rPr lang="de-DE" sz="1400">
                          <a:effectLst/>
                        </a:rPr>
                        <a:t>Total</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46</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tc>
                  <a:txBody>
                    <a:bodyPr/>
                    <a:lstStyle/>
                    <a:p>
                      <a:pPr>
                        <a:lnSpc>
                          <a:spcPct val="110000"/>
                        </a:lnSpc>
                        <a:spcBef>
                          <a:spcPts val="600"/>
                        </a:spcBef>
                        <a:spcAft>
                          <a:spcPts val="600"/>
                        </a:spcAft>
                        <a:buNone/>
                      </a:pPr>
                      <a:r>
                        <a:rPr lang="de-DE" sz="1400">
                          <a:effectLst/>
                        </a:rPr>
                        <a:t>100%</a:t>
                      </a:r>
                      <a:endParaRPr lang="de-DE" sz="1400">
                        <a:effectLst/>
                        <a:latin typeface="Arial" panose="020B0604020202020204" pitchFamily="34" charset="0"/>
                        <a:ea typeface="Times New Roman" panose="02020603050405020304" pitchFamily="18" charset="0"/>
                        <a:cs typeface="Times New Roman" panose="02020603050405020304" pitchFamily="18" charset="0"/>
                      </a:endParaRPr>
                    </a:p>
                  </a:txBody>
                  <a:tcPr marL="71755" marR="71755" marT="0" marB="0" anchor="ctr"/>
                </a:tc>
                <a:extLst>
                  <a:ext uri="{0D108BD9-81ED-4DB2-BD59-A6C34878D82A}">
                    <a16:rowId xmlns:a16="http://schemas.microsoft.com/office/drawing/2014/main" val="2153999039"/>
                  </a:ext>
                </a:extLst>
              </a:tr>
            </a:tbl>
          </a:graphicData>
        </a:graphic>
      </p:graphicFrame>
      <p:sp>
        <p:nvSpPr>
          <p:cNvPr id="6" name="Textfeld 5">
            <a:extLst>
              <a:ext uri="{FF2B5EF4-FFF2-40B4-BE49-F238E27FC236}">
                <a16:creationId xmlns:a16="http://schemas.microsoft.com/office/drawing/2014/main" id="{E7F90EA4-98DF-270D-B579-255B5779AD6E}"/>
              </a:ext>
            </a:extLst>
          </p:cNvPr>
          <p:cNvSpPr txBox="1"/>
          <p:nvPr/>
        </p:nvSpPr>
        <p:spPr>
          <a:xfrm>
            <a:off x="13639799" y="5270863"/>
            <a:ext cx="4152900" cy="369332"/>
          </a:xfrm>
          <a:prstGeom prst="rect">
            <a:avLst/>
          </a:prstGeom>
          <a:noFill/>
        </p:spPr>
        <p:txBody>
          <a:bodyPr wrap="square">
            <a:spAutoFit/>
          </a:bodyPr>
          <a:lstStyle/>
          <a:p>
            <a:pPr rtl="0">
              <a:buNone/>
            </a:pPr>
            <a:r>
              <a:rPr lang="de-DE" b="1"/>
              <a:t>Table 2: Response rate by </a:t>
            </a:r>
            <a:r>
              <a:rPr lang="de-DE" b="1" err="1"/>
              <a:t>question</a:t>
            </a:r>
            <a:endParaRPr lang="de-DE" b="1"/>
          </a:p>
        </p:txBody>
      </p:sp>
      <p:graphicFrame>
        <p:nvGraphicFramePr>
          <p:cNvPr id="8" name="Tabelle 7">
            <a:extLst>
              <a:ext uri="{FF2B5EF4-FFF2-40B4-BE49-F238E27FC236}">
                <a16:creationId xmlns:a16="http://schemas.microsoft.com/office/drawing/2014/main" id="{FA2CFF07-308E-C156-F581-27BE1CBEC2A4}"/>
              </a:ext>
            </a:extLst>
          </p:cNvPr>
          <p:cNvGraphicFramePr>
            <a:graphicFrameLocks noGrp="1"/>
          </p:cNvGraphicFramePr>
          <p:nvPr>
            <p:extLst>
              <p:ext uri="{D42A27DB-BD31-4B8C-83A1-F6EECF244321}">
                <p14:modId xmlns:p14="http://schemas.microsoft.com/office/powerpoint/2010/main" val="382422871"/>
              </p:ext>
            </p:extLst>
          </p:nvPr>
        </p:nvGraphicFramePr>
        <p:xfrm>
          <a:off x="13639799" y="5640195"/>
          <a:ext cx="6548742" cy="2743200"/>
        </p:xfrm>
        <a:graphic>
          <a:graphicData uri="http://schemas.openxmlformats.org/drawingml/2006/table">
            <a:tbl>
              <a:tblPr firstRow="1" firstCol="1" bandRow="1">
                <a:tableStyleId>{5C22544A-7EE6-4342-B048-85BDC9FD1C3A}</a:tableStyleId>
              </a:tblPr>
              <a:tblGrid>
                <a:gridCol w="4470469">
                  <a:extLst>
                    <a:ext uri="{9D8B030D-6E8A-4147-A177-3AD203B41FA5}">
                      <a16:colId xmlns:a16="http://schemas.microsoft.com/office/drawing/2014/main" val="3014980726"/>
                    </a:ext>
                  </a:extLst>
                </a:gridCol>
                <a:gridCol w="2078273">
                  <a:extLst>
                    <a:ext uri="{9D8B030D-6E8A-4147-A177-3AD203B41FA5}">
                      <a16:colId xmlns:a16="http://schemas.microsoft.com/office/drawing/2014/main" val="2437435252"/>
                    </a:ext>
                  </a:extLst>
                </a:gridCol>
              </a:tblGrid>
              <a:tr h="239800">
                <a:tc>
                  <a:txBody>
                    <a:bodyPr/>
                    <a:lstStyle/>
                    <a:p>
                      <a:pPr>
                        <a:buNone/>
                      </a:pPr>
                      <a:r>
                        <a:rPr lang="de-DE" sz="1400"/>
                        <a:t>Question</a:t>
                      </a:r>
                    </a:p>
                  </a:txBody>
                  <a:tcPr anchor="ctr"/>
                </a:tc>
                <a:tc>
                  <a:txBody>
                    <a:bodyPr/>
                    <a:lstStyle/>
                    <a:p>
                      <a:pPr>
                        <a:buNone/>
                      </a:pPr>
                      <a:r>
                        <a:rPr lang="de-DE" sz="1400" err="1"/>
                        <a:t>Respones</a:t>
                      </a:r>
                      <a:endParaRPr lang="de-DE" sz="1400"/>
                    </a:p>
                  </a:txBody>
                  <a:tcPr anchor="ctr"/>
                </a:tc>
                <a:extLst>
                  <a:ext uri="{0D108BD9-81ED-4DB2-BD59-A6C34878D82A}">
                    <a16:rowId xmlns:a16="http://schemas.microsoft.com/office/drawing/2014/main" val="308944082"/>
                  </a:ext>
                </a:extLst>
              </a:tr>
              <a:tr h="239800">
                <a:tc>
                  <a:txBody>
                    <a:bodyPr/>
                    <a:lstStyle/>
                    <a:p>
                      <a:pPr>
                        <a:buNone/>
                      </a:pPr>
                      <a:r>
                        <a:rPr lang="de-DE" sz="1400" b="0"/>
                        <a:t>Q11 - DPP </a:t>
                      </a:r>
                      <a:r>
                        <a:rPr lang="de-DE" sz="1400" b="0" err="1"/>
                        <a:t>information</a:t>
                      </a:r>
                      <a:r>
                        <a:rPr lang="de-DE" sz="1400" b="0"/>
                        <a:t> </a:t>
                      </a:r>
                      <a:r>
                        <a:rPr lang="de-DE" sz="1400" b="0" err="1"/>
                        <a:t>needs</a:t>
                      </a:r>
                      <a:endParaRPr lang="de-DE" sz="1400" b="0"/>
                    </a:p>
                  </a:txBody>
                  <a:tcPr anchor="ctr"/>
                </a:tc>
                <a:tc>
                  <a:txBody>
                    <a:bodyPr/>
                    <a:lstStyle/>
                    <a:p>
                      <a:pPr>
                        <a:buNone/>
                      </a:pPr>
                      <a:r>
                        <a:rPr lang="de-DE" sz="1400"/>
                        <a:t>45 / 46</a:t>
                      </a:r>
                    </a:p>
                  </a:txBody>
                  <a:tcPr anchor="ctr"/>
                </a:tc>
                <a:extLst>
                  <a:ext uri="{0D108BD9-81ED-4DB2-BD59-A6C34878D82A}">
                    <a16:rowId xmlns:a16="http://schemas.microsoft.com/office/drawing/2014/main" val="354716707"/>
                  </a:ext>
                </a:extLst>
              </a:tr>
              <a:tr h="239800">
                <a:tc>
                  <a:txBody>
                    <a:bodyPr/>
                    <a:lstStyle/>
                    <a:p>
                      <a:pPr>
                        <a:buNone/>
                      </a:pPr>
                      <a:r>
                        <a:rPr lang="de-DE" sz="1400" b="0"/>
                        <a:t>Q2 - Data-</a:t>
                      </a:r>
                      <a:r>
                        <a:rPr lang="de-DE" sz="1400" b="0" err="1"/>
                        <a:t>providing</a:t>
                      </a:r>
                      <a:r>
                        <a:rPr lang="de-DE" sz="1400" b="0"/>
                        <a:t> </a:t>
                      </a:r>
                      <a:r>
                        <a:rPr lang="de-DE" sz="1400" b="0" err="1"/>
                        <a:t>actors</a:t>
                      </a:r>
                      <a:r>
                        <a:rPr lang="de-DE" sz="1400" b="0"/>
                        <a:t> &amp; </a:t>
                      </a:r>
                      <a:r>
                        <a:rPr lang="de-DE" sz="1400" b="0" err="1"/>
                        <a:t>data</a:t>
                      </a:r>
                      <a:r>
                        <a:rPr lang="de-DE" sz="1400" b="0"/>
                        <a:t> </a:t>
                      </a:r>
                      <a:r>
                        <a:rPr lang="de-DE" sz="1400" b="0" err="1"/>
                        <a:t>availability</a:t>
                      </a:r>
                      <a:endParaRPr lang="de-DE" sz="1400" b="0"/>
                    </a:p>
                  </a:txBody>
                  <a:tcPr anchor="ctr"/>
                </a:tc>
                <a:tc>
                  <a:txBody>
                    <a:bodyPr/>
                    <a:lstStyle/>
                    <a:p>
                      <a:pPr>
                        <a:buNone/>
                      </a:pPr>
                      <a:r>
                        <a:rPr lang="de-DE" sz="1400"/>
                        <a:t>9 / 46</a:t>
                      </a:r>
                    </a:p>
                  </a:txBody>
                  <a:tcPr anchor="ctr"/>
                </a:tc>
                <a:extLst>
                  <a:ext uri="{0D108BD9-81ED-4DB2-BD59-A6C34878D82A}">
                    <a16:rowId xmlns:a16="http://schemas.microsoft.com/office/drawing/2014/main" val="2904514948"/>
                  </a:ext>
                </a:extLst>
              </a:tr>
              <a:tr h="239800">
                <a:tc>
                  <a:txBody>
                    <a:bodyPr/>
                    <a:lstStyle/>
                    <a:p>
                      <a:pPr>
                        <a:buNone/>
                      </a:pPr>
                      <a:r>
                        <a:rPr lang="de-DE" sz="1400" b="0"/>
                        <a:t>Q3a - Data </a:t>
                      </a:r>
                      <a:r>
                        <a:rPr lang="de-DE" sz="1400" b="0" err="1"/>
                        <a:t>gaps</a:t>
                      </a:r>
                      <a:endParaRPr lang="de-DE" sz="1400" b="0"/>
                    </a:p>
                  </a:txBody>
                  <a:tcPr anchor="ctr"/>
                </a:tc>
                <a:tc>
                  <a:txBody>
                    <a:bodyPr/>
                    <a:lstStyle/>
                    <a:p>
                      <a:pPr>
                        <a:buNone/>
                      </a:pPr>
                      <a:r>
                        <a:rPr lang="de-DE" sz="1400"/>
                        <a:t>9 / 46</a:t>
                      </a:r>
                    </a:p>
                  </a:txBody>
                  <a:tcPr anchor="ctr"/>
                </a:tc>
                <a:extLst>
                  <a:ext uri="{0D108BD9-81ED-4DB2-BD59-A6C34878D82A}">
                    <a16:rowId xmlns:a16="http://schemas.microsoft.com/office/drawing/2014/main" val="3888690590"/>
                  </a:ext>
                </a:extLst>
              </a:tr>
              <a:tr h="239800">
                <a:tc>
                  <a:txBody>
                    <a:bodyPr/>
                    <a:lstStyle/>
                    <a:p>
                      <a:pPr>
                        <a:buNone/>
                      </a:pPr>
                      <a:r>
                        <a:rPr lang="de-DE" sz="1400" b="0"/>
                        <a:t>Q3b - Data standards used</a:t>
                      </a:r>
                    </a:p>
                  </a:txBody>
                  <a:tcPr anchor="ctr"/>
                </a:tc>
                <a:tc>
                  <a:txBody>
                    <a:bodyPr/>
                    <a:lstStyle/>
                    <a:p>
                      <a:pPr>
                        <a:buNone/>
                      </a:pPr>
                      <a:r>
                        <a:rPr lang="de-DE" sz="1400"/>
                        <a:t>26 / 46</a:t>
                      </a:r>
                    </a:p>
                  </a:txBody>
                  <a:tcPr anchor="ctr"/>
                </a:tc>
                <a:extLst>
                  <a:ext uri="{0D108BD9-81ED-4DB2-BD59-A6C34878D82A}">
                    <a16:rowId xmlns:a16="http://schemas.microsoft.com/office/drawing/2014/main" val="266289800"/>
                  </a:ext>
                </a:extLst>
              </a:tr>
              <a:tr h="239800">
                <a:tc>
                  <a:txBody>
                    <a:bodyPr/>
                    <a:lstStyle/>
                    <a:p>
                      <a:pPr>
                        <a:buNone/>
                      </a:pPr>
                      <a:r>
                        <a:rPr lang="de-DE" sz="1400" b="0"/>
                        <a:t>Q3c - Data collection and sharing format</a:t>
                      </a:r>
                    </a:p>
                  </a:txBody>
                  <a:tcPr anchor="ctr"/>
                </a:tc>
                <a:tc>
                  <a:txBody>
                    <a:bodyPr/>
                    <a:lstStyle/>
                    <a:p>
                      <a:pPr>
                        <a:buNone/>
                      </a:pPr>
                      <a:r>
                        <a:rPr lang="de-DE" sz="1400"/>
                        <a:t>13 / 46</a:t>
                      </a:r>
                    </a:p>
                  </a:txBody>
                  <a:tcPr anchor="ctr"/>
                </a:tc>
                <a:extLst>
                  <a:ext uri="{0D108BD9-81ED-4DB2-BD59-A6C34878D82A}">
                    <a16:rowId xmlns:a16="http://schemas.microsoft.com/office/drawing/2014/main" val="477610813"/>
                  </a:ext>
                </a:extLst>
              </a:tr>
              <a:tr h="239800">
                <a:tc>
                  <a:txBody>
                    <a:bodyPr/>
                    <a:lstStyle/>
                    <a:p>
                      <a:pPr>
                        <a:buNone/>
                      </a:pPr>
                      <a:r>
                        <a:rPr lang="de-DE" sz="1400" b="0"/>
                        <a:t>Q3d - Data </a:t>
                      </a:r>
                      <a:r>
                        <a:rPr lang="de-DE" sz="1400" b="0" err="1"/>
                        <a:t>quality</a:t>
                      </a:r>
                      <a:r>
                        <a:rPr lang="de-DE" sz="1400" b="0"/>
                        <a:t> and </a:t>
                      </a:r>
                      <a:r>
                        <a:rPr lang="de-DE" sz="1400" b="0" err="1"/>
                        <a:t>granularity</a:t>
                      </a:r>
                      <a:endParaRPr lang="de-DE" sz="1400" b="0"/>
                    </a:p>
                  </a:txBody>
                  <a:tcPr anchor="ctr"/>
                </a:tc>
                <a:tc>
                  <a:txBody>
                    <a:bodyPr/>
                    <a:lstStyle/>
                    <a:p>
                      <a:pPr>
                        <a:buNone/>
                      </a:pPr>
                      <a:r>
                        <a:rPr lang="de-DE" sz="1400"/>
                        <a:t>11 / 46</a:t>
                      </a:r>
                    </a:p>
                  </a:txBody>
                  <a:tcPr anchor="ctr"/>
                </a:tc>
                <a:extLst>
                  <a:ext uri="{0D108BD9-81ED-4DB2-BD59-A6C34878D82A}">
                    <a16:rowId xmlns:a16="http://schemas.microsoft.com/office/drawing/2014/main" val="348437383"/>
                  </a:ext>
                </a:extLst>
              </a:tr>
              <a:tr h="239800">
                <a:tc>
                  <a:txBody>
                    <a:bodyPr/>
                    <a:lstStyle/>
                    <a:p>
                      <a:pPr>
                        <a:buNone/>
                      </a:pPr>
                      <a:r>
                        <a:rPr lang="de-DE" sz="1400" b="0"/>
                        <a:t>Q3e - Verification mechanisms</a:t>
                      </a:r>
                    </a:p>
                  </a:txBody>
                  <a:tcPr anchor="ctr"/>
                </a:tc>
                <a:tc>
                  <a:txBody>
                    <a:bodyPr/>
                    <a:lstStyle/>
                    <a:p>
                      <a:pPr>
                        <a:buNone/>
                      </a:pPr>
                      <a:r>
                        <a:rPr lang="de-DE" sz="1400"/>
                        <a:t>21 / 46</a:t>
                      </a:r>
                    </a:p>
                  </a:txBody>
                  <a:tcPr anchor="ctr"/>
                </a:tc>
                <a:extLst>
                  <a:ext uri="{0D108BD9-81ED-4DB2-BD59-A6C34878D82A}">
                    <a16:rowId xmlns:a16="http://schemas.microsoft.com/office/drawing/2014/main" val="4106830169"/>
                  </a:ext>
                </a:extLst>
              </a:tr>
              <a:tr h="239800">
                <a:tc>
                  <a:txBody>
                    <a:bodyPr/>
                    <a:lstStyle/>
                    <a:p>
                      <a:pPr>
                        <a:buNone/>
                      </a:pPr>
                      <a:r>
                        <a:rPr lang="de-DE" sz="1400" b="0"/>
                        <a:t>Q3f - </a:t>
                      </a:r>
                      <a:r>
                        <a:rPr lang="de-DE" sz="1400" b="0" err="1"/>
                        <a:t>Barriers</a:t>
                      </a:r>
                      <a:r>
                        <a:rPr lang="de-DE" sz="1400" b="0"/>
                        <a:t> to </a:t>
                      </a:r>
                      <a:r>
                        <a:rPr lang="de-DE" sz="1400" b="0" err="1"/>
                        <a:t>data</a:t>
                      </a:r>
                      <a:r>
                        <a:rPr lang="de-DE" sz="1400" b="0"/>
                        <a:t> </a:t>
                      </a:r>
                      <a:r>
                        <a:rPr lang="de-DE" sz="1400" b="0" err="1"/>
                        <a:t>collection</a:t>
                      </a:r>
                      <a:endParaRPr lang="de-DE" sz="1400" b="0"/>
                    </a:p>
                  </a:txBody>
                  <a:tcPr anchor="ctr"/>
                </a:tc>
                <a:tc>
                  <a:txBody>
                    <a:bodyPr/>
                    <a:lstStyle/>
                    <a:p>
                      <a:pPr>
                        <a:buNone/>
                      </a:pPr>
                      <a:r>
                        <a:rPr lang="de-DE" sz="1400"/>
                        <a:t>13 / 46</a:t>
                      </a:r>
                    </a:p>
                  </a:txBody>
                  <a:tcPr anchor="ctr"/>
                </a:tc>
                <a:extLst>
                  <a:ext uri="{0D108BD9-81ED-4DB2-BD59-A6C34878D82A}">
                    <a16:rowId xmlns:a16="http://schemas.microsoft.com/office/drawing/2014/main" val="291096455"/>
                  </a:ext>
                </a:extLst>
              </a:tr>
            </a:tbl>
          </a:graphicData>
        </a:graphic>
      </p:graphicFrame>
      <p:sp>
        <p:nvSpPr>
          <p:cNvPr id="10" name="Textfeld 9">
            <a:extLst>
              <a:ext uri="{FF2B5EF4-FFF2-40B4-BE49-F238E27FC236}">
                <a16:creationId xmlns:a16="http://schemas.microsoft.com/office/drawing/2014/main" id="{DFB58B9B-9714-220C-ABAF-C234573C22AA}"/>
              </a:ext>
            </a:extLst>
          </p:cNvPr>
          <p:cNvSpPr txBox="1"/>
          <p:nvPr/>
        </p:nvSpPr>
        <p:spPr>
          <a:xfrm>
            <a:off x="1686300" y="1664363"/>
            <a:ext cx="6200774" cy="369332"/>
          </a:xfrm>
          <a:prstGeom prst="rect">
            <a:avLst/>
          </a:prstGeom>
          <a:noFill/>
        </p:spPr>
        <p:txBody>
          <a:bodyPr wrap="square">
            <a:spAutoFit/>
          </a:bodyPr>
          <a:lstStyle/>
          <a:p>
            <a:pPr>
              <a:spcBef>
                <a:spcPts val="600"/>
              </a:spcBef>
              <a:spcAft>
                <a:spcPts val="1000"/>
              </a:spcAft>
              <a:buNone/>
            </a:pPr>
            <a:r>
              <a:rPr lang="en-GB" sz="1800" b="1">
                <a:effectLst/>
                <a:latin typeface="+mn-lt"/>
                <a:ea typeface="Times New Roman" panose="02020603050405020304" pitchFamily="18" charset="0"/>
                <a:cs typeface="Times New Roman" panose="02020603050405020304" pitchFamily="18" charset="0"/>
              </a:rPr>
              <a:t>Respondents by stakeholder type</a:t>
            </a:r>
            <a:endParaRPr lang="de-DE" sz="1000" b="1">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Text Placeholder 3">
            <a:extLst>
              <a:ext uri="{FF2B5EF4-FFF2-40B4-BE49-F238E27FC236}">
                <a16:creationId xmlns:a16="http://schemas.microsoft.com/office/drawing/2014/main" id="{A5FCB356-8ECC-22A0-CA64-992C92229C9F}"/>
              </a:ext>
            </a:extLst>
          </p:cNvPr>
          <p:cNvSpPr txBox="1">
            <a:spLocks/>
          </p:cNvSpPr>
          <p:nvPr/>
        </p:nvSpPr>
        <p:spPr>
          <a:xfrm>
            <a:off x="1033157" y="1081283"/>
            <a:ext cx="10636323" cy="558217"/>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2000">
                <a:solidFill>
                  <a:schemeClr val="accent5"/>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r>
              <a:rPr lang="en-GB"/>
              <a:t>Data-collection status quo</a:t>
            </a:r>
            <a:endParaRPr lang="en-US"/>
          </a:p>
        </p:txBody>
      </p:sp>
    </p:spTree>
    <p:extLst>
      <p:ext uri="{BB962C8B-B14F-4D97-AF65-F5344CB8AC3E}">
        <p14:creationId xmlns:p14="http://schemas.microsoft.com/office/powerpoint/2010/main" val="366884074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93527-4517-A13C-76AD-5D4C7D5C76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577884-CF34-FACE-8561-4198966F06AF}"/>
              </a:ext>
            </a:extLst>
          </p:cNvPr>
          <p:cNvSpPr>
            <a:spLocks noGrp="1"/>
          </p:cNvSpPr>
          <p:nvPr>
            <p:ph type="title"/>
          </p:nvPr>
        </p:nvSpPr>
        <p:spPr>
          <a:xfrm>
            <a:off x="1033158" y="234501"/>
            <a:ext cx="10443734" cy="881784"/>
          </a:xfrm>
        </p:spPr>
        <p:txBody>
          <a:bodyPr/>
          <a:lstStyle/>
          <a:p>
            <a:r>
              <a:rPr lang="en-GB"/>
              <a:t>Task A.4 (survey findings): What is practiced</a:t>
            </a:r>
          </a:p>
        </p:txBody>
      </p:sp>
      <p:sp>
        <p:nvSpPr>
          <p:cNvPr id="3" name="Inhaltsplatzhalter 2">
            <a:extLst>
              <a:ext uri="{FF2B5EF4-FFF2-40B4-BE49-F238E27FC236}">
                <a16:creationId xmlns:a16="http://schemas.microsoft.com/office/drawing/2014/main" id="{422E2BF2-5CD8-2688-3BD6-FD9DDCCC8EDA}"/>
              </a:ext>
            </a:extLst>
          </p:cNvPr>
          <p:cNvSpPr>
            <a:spLocks noGrp="1"/>
          </p:cNvSpPr>
          <p:nvPr>
            <p:ph idx="1"/>
          </p:nvPr>
        </p:nvSpPr>
        <p:spPr/>
        <p:txBody>
          <a:bodyPr>
            <a:normAutofit/>
          </a:bodyPr>
          <a:lstStyle/>
          <a:p>
            <a:pPr marL="0" indent="0">
              <a:buNone/>
            </a:pPr>
            <a:r>
              <a:rPr lang="en-US"/>
              <a:t>DPP aspects that were evaluated in stakeholder survey:</a:t>
            </a:r>
          </a:p>
          <a:p>
            <a:pPr lvl="0"/>
            <a:r>
              <a:rPr lang="de-DE" b="1"/>
              <a:t>Data </a:t>
            </a:r>
            <a:r>
              <a:rPr lang="de-DE" b="1" err="1"/>
              <a:t>availability</a:t>
            </a:r>
            <a:r>
              <a:rPr lang="de-DE" b="1"/>
              <a:t>, </a:t>
            </a:r>
            <a:r>
              <a:rPr lang="de-DE" b="1" err="1"/>
              <a:t>gaps</a:t>
            </a:r>
            <a:r>
              <a:rPr lang="de-DE" b="1"/>
              <a:t> / </a:t>
            </a:r>
            <a:r>
              <a:rPr lang="de-DE" b="1" err="1"/>
              <a:t>needs</a:t>
            </a:r>
            <a:r>
              <a:rPr lang="de-DE" b="1"/>
              <a:t> </a:t>
            </a:r>
            <a:r>
              <a:rPr lang="de-DE" b="1">
                <a:sym typeface="Wingdings" panose="05000000000000000000" pitchFamily="2" charset="2"/>
              </a:rPr>
              <a:t> Use </a:t>
            </a:r>
            <a:r>
              <a:rPr lang="de-DE" b="1" err="1">
                <a:sym typeface="Wingdings" panose="05000000000000000000" pitchFamily="2" charset="2"/>
              </a:rPr>
              <a:t>cases</a:t>
            </a:r>
            <a:r>
              <a:rPr lang="de-DE" b="1">
                <a:sym typeface="Wingdings" panose="05000000000000000000" pitchFamily="2" charset="2"/>
              </a:rPr>
              <a:t> </a:t>
            </a:r>
            <a:r>
              <a:rPr lang="de-DE" err="1">
                <a:sym typeface="Wingdings" panose="05000000000000000000" pitchFamily="2" charset="2"/>
              </a:rPr>
              <a:t>with</a:t>
            </a:r>
            <a:r>
              <a:rPr lang="de-DE">
                <a:sym typeface="Wingdings" panose="05000000000000000000" pitchFamily="2" charset="2"/>
              </a:rPr>
              <a:t> </a:t>
            </a:r>
            <a:r>
              <a:rPr lang="de-DE" err="1">
                <a:sym typeface="Wingdings" panose="05000000000000000000" pitchFamily="2" charset="2"/>
              </a:rPr>
              <a:t>data</a:t>
            </a:r>
            <a:r>
              <a:rPr lang="de-DE">
                <a:sym typeface="Wingdings" panose="05000000000000000000" pitchFamily="2" charset="2"/>
              </a:rPr>
              <a:t> </a:t>
            </a:r>
            <a:r>
              <a:rPr lang="de-DE" err="1">
                <a:sym typeface="Wingdings" panose="05000000000000000000" pitchFamily="2" charset="2"/>
              </a:rPr>
              <a:t>needs</a:t>
            </a:r>
            <a:endParaRPr lang="de-DE"/>
          </a:p>
          <a:p>
            <a:r>
              <a:rPr lang="de-DE" b="1" err="1"/>
              <a:t>Barriers</a:t>
            </a:r>
            <a:r>
              <a:rPr lang="de-DE" b="1"/>
              <a:t> to </a:t>
            </a:r>
            <a:r>
              <a:rPr lang="de-DE" b="1" err="1"/>
              <a:t>data</a:t>
            </a:r>
            <a:r>
              <a:rPr lang="de-DE" b="1"/>
              <a:t> </a:t>
            </a:r>
            <a:r>
              <a:rPr lang="de-DE" b="1" err="1"/>
              <a:t>collection</a:t>
            </a:r>
            <a:r>
              <a:rPr lang="de-DE" b="1"/>
              <a:t>/</a:t>
            </a:r>
            <a:r>
              <a:rPr lang="de-DE" b="1" err="1"/>
              <a:t>sharing</a:t>
            </a:r>
            <a:r>
              <a:rPr lang="de-DE" b="1"/>
              <a:t> </a:t>
            </a:r>
            <a:r>
              <a:rPr lang="de-DE" b="1">
                <a:sym typeface="Wingdings" panose="05000000000000000000" pitchFamily="2" charset="2"/>
              </a:rPr>
              <a:t> </a:t>
            </a:r>
            <a:r>
              <a:rPr lang="de-DE" b="1" err="1">
                <a:sym typeface="Wingdings" panose="05000000000000000000" pitchFamily="2" charset="2"/>
              </a:rPr>
              <a:t>Readiness</a:t>
            </a:r>
            <a:r>
              <a:rPr lang="de-DE" b="1">
                <a:sym typeface="Wingdings" panose="05000000000000000000" pitchFamily="2" charset="2"/>
              </a:rPr>
              <a:t> </a:t>
            </a:r>
            <a:r>
              <a:rPr lang="de-DE">
                <a:sym typeface="Wingdings" panose="05000000000000000000" pitchFamily="2" charset="2"/>
              </a:rPr>
              <a:t>to </a:t>
            </a:r>
            <a:r>
              <a:rPr lang="de-DE" err="1">
                <a:sym typeface="Wingdings" panose="05000000000000000000" pitchFamily="2" charset="2"/>
              </a:rPr>
              <a:t>provide</a:t>
            </a:r>
            <a:r>
              <a:rPr lang="de-DE">
                <a:sym typeface="Wingdings" panose="05000000000000000000" pitchFamily="2" charset="2"/>
              </a:rPr>
              <a:t> </a:t>
            </a:r>
            <a:r>
              <a:rPr lang="de-DE" err="1">
                <a:sym typeface="Wingdings" panose="05000000000000000000" pitchFamily="2" charset="2"/>
              </a:rPr>
              <a:t>missing</a:t>
            </a:r>
            <a:r>
              <a:rPr lang="de-DE">
                <a:sym typeface="Wingdings" panose="05000000000000000000" pitchFamily="2" charset="2"/>
              </a:rPr>
              <a:t> </a:t>
            </a:r>
            <a:r>
              <a:rPr lang="de-DE" err="1">
                <a:sym typeface="Wingdings" panose="05000000000000000000" pitchFamily="2" charset="2"/>
              </a:rPr>
              <a:t>data</a:t>
            </a:r>
            <a:endParaRPr lang="de-DE"/>
          </a:p>
          <a:p>
            <a:pPr lvl="0"/>
            <a:r>
              <a:rPr lang="de-DE">
                <a:solidFill>
                  <a:schemeClr val="bg1">
                    <a:lumMod val="50000"/>
                  </a:schemeClr>
                </a:solidFill>
              </a:rPr>
              <a:t>Data </a:t>
            </a:r>
            <a:r>
              <a:rPr lang="de-DE" err="1">
                <a:solidFill>
                  <a:schemeClr val="bg1">
                    <a:lumMod val="50000"/>
                  </a:schemeClr>
                </a:solidFill>
              </a:rPr>
              <a:t>formats</a:t>
            </a:r>
            <a:r>
              <a:rPr lang="de-DE">
                <a:solidFill>
                  <a:schemeClr val="bg1">
                    <a:lumMod val="50000"/>
                  </a:schemeClr>
                </a:solidFill>
              </a:rPr>
              <a:t> and </a:t>
            </a:r>
            <a:r>
              <a:rPr lang="de-DE" err="1">
                <a:solidFill>
                  <a:schemeClr val="bg1">
                    <a:lumMod val="50000"/>
                  </a:schemeClr>
                </a:solidFill>
              </a:rPr>
              <a:t>digitalisation</a:t>
            </a:r>
            <a:endParaRPr lang="de-DE">
              <a:solidFill>
                <a:schemeClr val="bg1">
                  <a:lumMod val="50000"/>
                </a:schemeClr>
              </a:solidFill>
            </a:endParaRPr>
          </a:p>
          <a:p>
            <a:pPr lvl="0"/>
            <a:r>
              <a:rPr lang="de-DE">
                <a:solidFill>
                  <a:schemeClr val="bg1">
                    <a:lumMod val="50000"/>
                  </a:schemeClr>
                </a:solidFill>
              </a:rPr>
              <a:t>Standards and </a:t>
            </a:r>
            <a:r>
              <a:rPr lang="de-DE" err="1">
                <a:solidFill>
                  <a:schemeClr val="bg1">
                    <a:lumMod val="50000"/>
                  </a:schemeClr>
                </a:solidFill>
              </a:rPr>
              <a:t>classifications</a:t>
            </a:r>
            <a:endParaRPr lang="de-DE">
              <a:solidFill>
                <a:schemeClr val="bg1">
                  <a:lumMod val="50000"/>
                </a:schemeClr>
              </a:solidFill>
            </a:endParaRPr>
          </a:p>
          <a:p>
            <a:pPr lvl="0"/>
            <a:r>
              <a:rPr lang="de-DE" err="1">
                <a:solidFill>
                  <a:schemeClr val="bg1">
                    <a:lumMod val="50000"/>
                  </a:schemeClr>
                </a:solidFill>
              </a:rPr>
              <a:t>Granularity</a:t>
            </a:r>
            <a:r>
              <a:rPr lang="de-DE">
                <a:solidFill>
                  <a:schemeClr val="bg1">
                    <a:lumMod val="50000"/>
                  </a:schemeClr>
                </a:solidFill>
              </a:rPr>
              <a:t> and </a:t>
            </a:r>
            <a:r>
              <a:rPr lang="de-DE" err="1">
                <a:solidFill>
                  <a:schemeClr val="bg1">
                    <a:lumMod val="50000"/>
                  </a:schemeClr>
                </a:solidFill>
              </a:rPr>
              <a:t>data</a:t>
            </a:r>
            <a:r>
              <a:rPr lang="de-DE">
                <a:solidFill>
                  <a:schemeClr val="bg1">
                    <a:lumMod val="50000"/>
                  </a:schemeClr>
                </a:solidFill>
              </a:rPr>
              <a:t> </a:t>
            </a:r>
            <a:r>
              <a:rPr lang="de-DE" err="1">
                <a:solidFill>
                  <a:schemeClr val="bg1">
                    <a:lumMod val="50000"/>
                  </a:schemeClr>
                </a:solidFill>
              </a:rPr>
              <a:t>quality</a:t>
            </a:r>
            <a:endParaRPr lang="de-DE">
              <a:solidFill>
                <a:schemeClr val="bg1">
                  <a:lumMod val="50000"/>
                </a:schemeClr>
              </a:solidFill>
            </a:endParaRPr>
          </a:p>
          <a:p>
            <a:pPr lvl="0"/>
            <a:r>
              <a:rPr lang="de-DE" err="1">
                <a:solidFill>
                  <a:schemeClr val="bg1">
                    <a:lumMod val="50000"/>
                  </a:schemeClr>
                </a:solidFill>
              </a:rPr>
              <a:t>Verification</a:t>
            </a:r>
            <a:r>
              <a:rPr lang="de-DE">
                <a:solidFill>
                  <a:schemeClr val="bg1">
                    <a:lumMod val="50000"/>
                  </a:schemeClr>
                </a:solidFill>
              </a:rPr>
              <a:t> </a:t>
            </a:r>
            <a:r>
              <a:rPr lang="de-DE" err="1">
                <a:solidFill>
                  <a:schemeClr val="bg1">
                    <a:lumMod val="50000"/>
                  </a:schemeClr>
                </a:solidFill>
              </a:rPr>
              <a:t>mechanisms</a:t>
            </a:r>
            <a:endParaRPr lang="de-DE">
              <a:solidFill>
                <a:schemeClr val="bg1">
                  <a:lumMod val="50000"/>
                </a:schemeClr>
              </a:solidFill>
            </a:endParaRPr>
          </a:p>
          <a:p>
            <a:pPr lvl="0"/>
            <a:endParaRPr lang="de-DE"/>
          </a:p>
          <a:p>
            <a:pPr lvl="0"/>
            <a:endParaRPr lang="de-DE"/>
          </a:p>
          <a:p>
            <a:pPr marL="0" indent="0">
              <a:buNone/>
            </a:pPr>
            <a:r>
              <a:rPr lang="de-DE" i="1"/>
              <a:t>A </a:t>
            </a:r>
            <a:r>
              <a:rPr lang="de-DE" b="1" i="1" err="1"/>
              <a:t>use</a:t>
            </a:r>
            <a:r>
              <a:rPr lang="de-DE" b="1" i="1"/>
              <a:t> </a:t>
            </a:r>
            <a:r>
              <a:rPr lang="de-DE" b="1" i="1" err="1"/>
              <a:t>case</a:t>
            </a:r>
            <a:r>
              <a:rPr lang="de-DE" b="1" i="1"/>
              <a:t> </a:t>
            </a:r>
            <a:r>
              <a:rPr lang="de-DE" i="1" err="1"/>
              <a:t>clarifies</a:t>
            </a:r>
            <a:r>
              <a:rPr lang="de-DE" b="1" i="1"/>
              <a:t> </a:t>
            </a:r>
            <a:r>
              <a:rPr lang="de-DE" b="1" i="1" err="1"/>
              <a:t>why</a:t>
            </a:r>
            <a:r>
              <a:rPr lang="de-DE" b="1" i="1"/>
              <a:t> / for </a:t>
            </a:r>
            <a:r>
              <a:rPr lang="de-DE" b="1" i="1" err="1"/>
              <a:t>which</a:t>
            </a:r>
            <a:r>
              <a:rPr lang="de-DE" b="1" i="1"/>
              <a:t> </a:t>
            </a:r>
            <a:r>
              <a:rPr lang="de-DE" b="1" i="1" err="1"/>
              <a:t>purpose</a:t>
            </a:r>
            <a:r>
              <a:rPr lang="de-DE" b="1" i="1"/>
              <a:t> DPP </a:t>
            </a:r>
            <a:r>
              <a:rPr lang="de-DE" b="1" i="1" err="1"/>
              <a:t>information</a:t>
            </a:r>
            <a:r>
              <a:rPr lang="de-DE" b="1" i="1"/>
              <a:t> </a:t>
            </a:r>
            <a:r>
              <a:rPr lang="de-DE" i="1" err="1"/>
              <a:t>is</a:t>
            </a:r>
            <a:r>
              <a:rPr lang="de-DE" i="1"/>
              <a:t> </a:t>
            </a:r>
            <a:r>
              <a:rPr lang="de-DE" i="1" err="1"/>
              <a:t>needed</a:t>
            </a:r>
            <a:r>
              <a:rPr lang="de-DE" i="1"/>
              <a:t>.</a:t>
            </a:r>
          </a:p>
        </p:txBody>
      </p:sp>
      <p:sp>
        <p:nvSpPr>
          <p:cNvPr id="10" name="Text Placeholder 3">
            <a:extLst>
              <a:ext uri="{FF2B5EF4-FFF2-40B4-BE49-F238E27FC236}">
                <a16:creationId xmlns:a16="http://schemas.microsoft.com/office/drawing/2014/main" id="{4E5EB3C8-560E-5034-37EC-9FE64F8AFA01}"/>
              </a:ext>
            </a:extLst>
          </p:cNvPr>
          <p:cNvSpPr txBox="1">
            <a:spLocks/>
          </p:cNvSpPr>
          <p:nvPr/>
        </p:nvSpPr>
        <p:spPr>
          <a:xfrm>
            <a:off x="1033157" y="1081283"/>
            <a:ext cx="10636323" cy="558217"/>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2000">
                <a:solidFill>
                  <a:schemeClr val="accent5"/>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r>
              <a:rPr lang="en-GB"/>
              <a:t>Data-collection status quo</a:t>
            </a:r>
            <a:endParaRPr lang="en-US"/>
          </a:p>
        </p:txBody>
      </p:sp>
      <p:sp>
        <p:nvSpPr>
          <p:cNvPr id="5" name="Rechteck: abgerundete Ecken 4">
            <a:extLst>
              <a:ext uri="{FF2B5EF4-FFF2-40B4-BE49-F238E27FC236}">
                <a16:creationId xmlns:a16="http://schemas.microsoft.com/office/drawing/2014/main" id="{41497CF9-9792-2367-7D9E-1366EE46CD01}"/>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spTree>
    <p:extLst>
      <p:ext uri="{BB962C8B-B14F-4D97-AF65-F5344CB8AC3E}">
        <p14:creationId xmlns:p14="http://schemas.microsoft.com/office/powerpoint/2010/main" val="34335900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BA964-D835-F0F3-9601-8A04DE081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C7BFCB-F7E1-8310-B093-18FAEC13B055}"/>
              </a:ext>
            </a:extLst>
          </p:cNvPr>
          <p:cNvSpPr>
            <a:spLocks noGrp="1"/>
          </p:cNvSpPr>
          <p:nvPr>
            <p:ph type="title"/>
          </p:nvPr>
        </p:nvSpPr>
        <p:spPr>
          <a:xfrm>
            <a:off x="1033158" y="234501"/>
            <a:ext cx="10258956" cy="881784"/>
          </a:xfrm>
        </p:spPr>
        <p:txBody>
          <a:bodyPr/>
          <a:lstStyle/>
          <a:p>
            <a:r>
              <a:rPr lang="en-GB"/>
              <a:t>Task B.1: Use cases for consumers (B2C information)</a:t>
            </a:r>
          </a:p>
        </p:txBody>
      </p:sp>
      <p:graphicFrame>
        <p:nvGraphicFramePr>
          <p:cNvPr id="4" name="Inhaltsplatzhalter 3">
            <a:extLst>
              <a:ext uri="{FF2B5EF4-FFF2-40B4-BE49-F238E27FC236}">
                <a16:creationId xmlns:a16="http://schemas.microsoft.com/office/drawing/2014/main" id="{DADEA930-C0F8-DC73-BE78-7F17CE49C9E7}"/>
              </a:ext>
            </a:extLst>
          </p:cNvPr>
          <p:cNvGraphicFramePr>
            <a:graphicFrameLocks noGrp="1"/>
          </p:cNvGraphicFramePr>
          <p:nvPr>
            <p:ph idx="1"/>
            <p:extLst>
              <p:ext uri="{D42A27DB-BD31-4B8C-83A1-F6EECF244321}">
                <p14:modId xmlns:p14="http://schemas.microsoft.com/office/powerpoint/2010/main" val="226263499"/>
              </p:ext>
            </p:extLst>
          </p:nvPr>
        </p:nvGraphicFramePr>
        <p:xfrm>
          <a:off x="393206" y="1116285"/>
          <a:ext cx="11305306" cy="5095240"/>
        </p:xfrm>
        <a:graphic>
          <a:graphicData uri="http://schemas.openxmlformats.org/drawingml/2006/table">
            <a:tbl>
              <a:tblPr firstRow="1" bandRow="1">
                <a:tableStyleId>{5C22544A-7EE6-4342-B048-85BDC9FD1C3A}</a:tableStyleId>
              </a:tblPr>
              <a:tblGrid>
                <a:gridCol w="2175823">
                  <a:extLst>
                    <a:ext uri="{9D8B030D-6E8A-4147-A177-3AD203B41FA5}">
                      <a16:colId xmlns:a16="http://schemas.microsoft.com/office/drawing/2014/main" val="216515010"/>
                    </a:ext>
                  </a:extLst>
                </a:gridCol>
                <a:gridCol w="3889828">
                  <a:extLst>
                    <a:ext uri="{9D8B030D-6E8A-4147-A177-3AD203B41FA5}">
                      <a16:colId xmlns:a16="http://schemas.microsoft.com/office/drawing/2014/main" val="2261015530"/>
                    </a:ext>
                  </a:extLst>
                </a:gridCol>
                <a:gridCol w="2307772">
                  <a:extLst>
                    <a:ext uri="{9D8B030D-6E8A-4147-A177-3AD203B41FA5}">
                      <a16:colId xmlns:a16="http://schemas.microsoft.com/office/drawing/2014/main" val="2949794070"/>
                    </a:ext>
                  </a:extLst>
                </a:gridCol>
                <a:gridCol w="2931883">
                  <a:extLst>
                    <a:ext uri="{9D8B030D-6E8A-4147-A177-3AD203B41FA5}">
                      <a16:colId xmlns:a16="http://schemas.microsoft.com/office/drawing/2014/main" val="783697717"/>
                    </a:ext>
                  </a:extLst>
                </a:gridCol>
              </a:tblGrid>
              <a:tr h="370840">
                <a:tc>
                  <a:txBody>
                    <a:bodyPr/>
                    <a:lstStyle/>
                    <a:p>
                      <a:pPr>
                        <a:buNone/>
                      </a:pPr>
                      <a:r>
                        <a:rPr lang="de-DE" sz="1400"/>
                        <a:t>Use case</a:t>
                      </a:r>
                    </a:p>
                  </a:txBody>
                  <a:tcPr anchor="ctr"/>
                </a:tc>
                <a:tc>
                  <a:txBody>
                    <a:bodyPr/>
                    <a:lstStyle/>
                    <a:p>
                      <a:pPr>
                        <a:buNone/>
                      </a:pPr>
                      <a:r>
                        <a:rPr lang="de-DE" sz="1400"/>
                        <a:t>Identified information need </a:t>
                      </a:r>
                    </a:p>
                  </a:txBody>
                  <a:tcPr anchor="ctr"/>
                </a:tc>
                <a:tc>
                  <a:txBody>
                    <a:bodyPr/>
                    <a:lstStyle/>
                    <a:p>
                      <a:pPr>
                        <a:buNone/>
                      </a:pPr>
                      <a:r>
                        <a:rPr lang="de-DE" sz="1400" err="1"/>
                        <a:t>Readiness</a:t>
                      </a:r>
                      <a:endParaRPr lang="de-DE" sz="1400"/>
                    </a:p>
                  </a:txBody>
                  <a:tcPr anchor="ctr"/>
                </a:tc>
                <a:tc>
                  <a:txBody>
                    <a:bodyPr/>
                    <a:lstStyle/>
                    <a:p>
                      <a:pPr>
                        <a:buNone/>
                      </a:pPr>
                      <a:r>
                        <a:rPr lang="de-DE" sz="1400"/>
                        <a:t>Question / evaluation</a:t>
                      </a:r>
                    </a:p>
                  </a:txBody>
                  <a:tcPr anchor="ctr"/>
                </a:tc>
                <a:extLst>
                  <a:ext uri="{0D108BD9-81ED-4DB2-BD59-A6C34878D82A}">
                    <a16:rowId xmlns:a16="http://schemas.microsoft.com/office/drawing/2014/main" val="2742330050"/>
                  </a:ext>
                </a:extLst>
              </a:tr>
              <a:tr h="370840">
                <a:tc>
                  <a:txBody>
                    <a:bodyPr/>
                    <a:lstStyle/>
                    <a:p>
                      <a:pPr>
                        <a:buNone/>
                      </a:pPr>
                      <a:r>
                        <a:rPr lang="de-DE" sz="1400" b="1"/>
                        <a:t>Inform </a:t>
                      </a:r>
                      <a:r>
                        <a:rPr lang="de-DE" sz="1400" b="1" err="1"/>
                        <a:t>sustainable</a:t>
                      </a:r>
                      <a:r>
                        <a:rPr lang="de-DE" sz="1400" b="1"/>
                        <a:t> </a:t>
                      </a:r>
                      <a:r>
                        <a:rPr lang="de-DE" sz="1400" b="1" err="1"/>
                        <a:t>purchasing</a:t>
                      </a:r>
                      <a:r>
                        <a:rPr lang="de-DE" sz="1400" b="1"/>
                        <a:t> </a:t>
                      </a:r>
                      <a:r>
                        <a:rPr lang="de-DE" sz="1400" b="1" err="1"/>
                        <a:t>decisions</a:t>
                      </a:r>
                      <a:endParaRPr lang="de-DE" sz="1400"/>
                    </a:p>
                  </a:txBody>
                  <a:tcPr anchor="ctr"/>
                </a:tc>
                <a:tc>
                  <a:txBody>
                    <a:bodyPr/>
                    <a:lstStyle/>
                    <a:p>
                      <a:pPr>
                        <a:buNone/>
                      </a:pPr>
                      <a:r>
                        <a:rPr lang="de-DE" sz="1400"/>
                        <a:t>Consumers need information on </a:t>
                      </a:r>
                      <a:r>
                        <a:rPr lang="de-DE" sz="1400" b="1"/>
                        <a:t>durability/expected lifetime, warranty conditions, maintenance and replaceability (of components)</a:t>
                      </a:r>
                      <a:endParaRPr lang="de-DE" sz="1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Circularity information (durability, repairability) less available</a:t>
                      </a:r>
                      <a:endParaRPr lang="de-DE" sz="1400"/>
                    </a:p>
                  </a:txBody>
                  <a:tcPr anchor="ctr"/>
                </a:tc>
                <a:tc>
                  <a:txBody>
                    <a:bodyPr/>
                    <a:lstStyle/>
                    <a:p>
                      <a:pPr>
                        <a:buNone/>
                      </a:pPr>
                      <a:r>
                        <a:rPr lang="de-DE" sz="1400"/>
                        <a:t>Which information influences purchasing decisions and should be provided through the DPP? </a:t>
                      </a:r>
                      <a:br>
                        <a:rPr lang="de-DE" sz="1400"/>
                      </a:br>
                      <a:r>
                        <a:rPr lang="de-DE" sz="1400">
                          <a:sym typeface="Wingdings" panose="05000000000000000000" pitchFamily="2" charset="2"/>
                        </a:rPr>
                        <a:t> </a:t>
                      </a:r>
                      <a:r>
                        <a:rPr lang="de-DE" sz="1400" b="1">
                          <a:sym typeface="Wingdings" panose="05000000000000000000" pitchFamily="2" charset="2"/>
                        </a:rPr>
                        <a:t>MEErP Task 1 &amp; 3</a:t>
                      </a:r>
                      <a:endParaRPr lang="de-DE" sz="1400" b="1"/>
                    </a:p>
                  </a:txBody>
                  <a:tcPr anchor="ctr"/>
                </a:tc>
                <a:extLst>
                  <a:ext uri="{0D108BD9-81ED-4DB2-BD59-A6C34878D82A}">
                    <a16:rowId xmlns:a16="http://schemas.microsoft.com/office/drawing/2014/main" val="3662341862"/>
                  </a:ext>
                </a:extLst>
              </a:tr>
              <a:tr h="370840">
                <a:tc>
                  <a:txBody>
                    <a:bodyPr/>
                    <a:lstStyle/>
                    <a:p>
                      <a:pPr>
                        <a:buNone/>
                      </a:pPr>
                      <a:r>
                        <a:rPr lang="de-DE" sz="1400" b="1" err="1"/>
                        <a:t>Maintaining</a:t>
                      </a:r>
                      <a:r>
                        <a:rPr lang="de-DE" sz="1400" b="1"/>
                        <a:t> </a:t>
                      </a:r>
                      <a:r>
                        <a:rPr lang="de-DE" sz="1400" b="1" err="1"/>
                        <a:t>furniture</a:t>
                      </a:r>
                      <a:r>
                        <a:rPr lang="de-DE" sz="1400" b="1"/>
                        <a:t> </a:t>
                      </a:r>
                      <a:r>
                        <a:rPr lang="de-DE" sz="1400" b="1" err="1"/>
                        <a:t>appropriately</a:t>
                      </a:r>
                      <a:endParaRPr lang="de-DE" sz="1400"/>
                    </a:p>
                  </a:txBody>
                  <a:tcPr anchor="ctr"/>
                </a:tc>
                <a:tc>
                  <a:txBody>
                    <a:bodyPr/>
                    <a:lstStyle/>
                    <a:p>
                      <a:pPr>
                        <a:buNone/>
                      </a:pPr>
                      <a:r>
                        <a:rPr lang="de-DE" sz="1400" b="1"/>
                        <a:t>Care and maintenance information</a:t>
                      </a:r>
                      <a:endParaRPr lang="de-DE" sz="1400"/>
                    </a:p>
                  </a:txBody>
                  <a:tcPr anchor="ctr"/>
                </a:tc>
                <a:tc>
                  <a:txBody>
                    <a:bodyPr/>
                    <a:lstStyle/>
                    <a:p>
                      <a:pPr>
                        <a:buNone/>
                      </a:pPr>
                      <a:endParaRPr lang="de-DE" sz="1400"/>
                    </a:p>
                    <a:p>
                      <a:pPr>
                        <a:buNone/>
                      </a:pPr>
                      <a:r>
                        <a:rPr lang="de-DE" sz="1400"/>
                        <a:t>Existing but not always standardised or persistently accessible</a:t>
                      </a:r>
                    </a:p>
                  </a:txBody>
                  <a:tcPr anchor="ctr"/>
                </a:tc>
                <a:tc>
                  <a:txBody>
                    <a:bodyPr/>
                    <a:lstStyle/>
                    <a:p>
                      <a:pPr>
                        <a:buNone/>
                      </a:pPr>
                      <a:r>
                        <a:rPr lang="de-DE" sz="1400"/>
                        <a:t>-</a:t>
                      </a:r>
                    </a:p>
                  </a:txBody>
                  <a:tcPr anchor="ctr"/>
                </a:tc>
                <a:extLst>
                  <a:ext uri="{0D108BD9-81ED-4DB2-BD59-A6C34878D82A}">
                    <a16:rowId xmlns:a16="http://schemas.microsoft.com/office/drawing/2014/main" val="3291776767"/>
                  </a:ext>
                </a:extLst>
              </a:tr>
              <a:tr h="370840">
                <a:tc>
                  <a:txBody>
                    <a:bodyPr/>
                    <a:lstStyle/>
                    <a:p>
                      <a:pPr>
                        <a:buNone/>
                      </a:pPr>
                      <a:r>
                        <a:rPr lang="de-DE" sz="1400" b="1"/>
                        <a:t>Self-</a:t>
                      </a:r>
                      <a:r>
                        <a:rPr lang="de-DE" sz="1400" b="1" err="1"/>
                        <a:t>repair</a:t>
                      </a:r>
                      <a:r>
                        <a:rPr lang="de-DE" sz="1400" b="1"/>
                        <a:t> of </a:t>
                      </a:r>
                      <a:r>
                        <a:rPr lang="de-DE" sz="1400" b="1" err="1"/>
                        <a:t>furniture</a:t>
                      </a:r>
                      <a:endParaRPr lang="de-DE" sz="1400"/>
                    </a:p>
                  </a:txBody>
                  <a:tcPr anchor="ctr"/>
                </a:tc>
                <a:tc>
                  <a:txBody>
                    <a:bodyPr/>
                    <a:lstStyle/>
                    <a:p>
                      <a:pPr>
                        <a:buNone/>
                      </a:pPr>
                      <a:r>
                        <a:rPr lang="de-DE" sz="1400"/>
                        <a:t>Need for </a:t>
                      </a:r>
                      <a:r>
                        <a:rPr lang="de-DE" sz="1400" b="1"/>
                        <a:t>repair instructions, component information, spare-part availability/compatibility and disassembly information</a:t>
                      </a:r>
                      <a:r>
                        <a:rPr lang="de-DE" sz="1400"/>
                        <a:t>; </a:t>
                      </a:r>
                    </a:p>
                  </a:txBody>
                  <a:tcPr anchor="ctr"/>
                </a:tc>
                <a:tc>
                  <a:txBody>
                    <a:bodyPr/>
                    <a:lstStyle/>
                    <a:p>
                      <a:pPr>
                        <a:buNone/>
                      </a:pPr>
                      <a:endParaRPr lang="de-DE" sz="1400"/>
                    </a:p>
                    <a:p>
                      <a:pPr>
                        <a:buNone/>
                      </a:pPr>
                      <a:r>
                        <a:rPr lang="de-DE" sz="1400"/>
                        <a:t> information available but partially incomplete or fragmented</a:t>
                      </a:r>
                    </a:p>
                  </a:txBody>
                  <a:tcPr anchor="ctr"/>
                </a:tc>
                <a:tc>
                  <a:txBody>
                    <a:bodyPr/>
                    <a:lstStyle/>
                    <a:p>
                      <a:pPr>
                        <a:buNone/>
                      </a:pPr>
                      <a:r>
                        <a:rPr lang="de-DE" sz="1400"/>
                        <a:t>Which information can realistically be made available to consumers, and at what level of detail?</a:t>
                      </a:r>
                    </a:p>
                  </a:txBody>
                  <a:tcPr anchor="ctr"/>
                </a:tc>
                <a:extLst>
                  <a:ext uri="{0D108BD9-81ED-4DB2-BD59-A6C34878D82A}">
                    <a16:rowId xmlns:a16="http://schemas.microsoft.com/office/drawing/2014/main" val="3921755672"/>
                  </a:ext>
                </a:extLst>
              </a:tr>
              <a:tr h="370840">
                <a:tc>
                  <a:txBody>
                    <a:bodyPr/>
                    <a:lstStyle/>
                    <a:p>
                      <a:pPr>
                        <a:buNone/>
                      </a:pPr>
                      <a:r>
                        <a:rPr lang="de-DE" sz="1400" b="1"/>
                        <a:t>Finding </a:t>
                      </a:r>
                      <a:r>
                        <a:rPr lang="de-DE" sz="1400" b="1" err="1"/>
                        <a:t>repair</a:t>
                      </a:r>
                      <a:r>
                        <a:rPr lang="de-DE" sz="1400" b="1"/>
                        <a:t> </a:t>
                      </a:r>
                      <a:r>
                        <a:rPr lang="de-DE" sz="1400" b="1" err="1"/>
                        <a:t>or</a:t>
                      </a:r>
                      <a:r>
                        <a:rPr lang="de-DE" sz="1400" b="1"/>
                        <a:t> </a:t>
                      </a:r>
                      <a:r>
                        <a:rPr lang="de-DE" sz="1400" b="1" err="1"/>
                        <a:t>reupholstery</a:t>
                      </a:r>
                      <a:r>
                        <a:rPr lang="de-DE" sz="1400" b="1"/>
                        <a:t> </a:t>
                      </a:r>
                      <a:r>
                        <a:rPr lang="de-DE" sz="1400" b="1" err="1"/>
                        <a:t>services</a:t>
                      </a:r>
                      <a:endParaRPr lang="de-DE" sz="1400"/>
                    </a:p>
                  </a:txBody>
                  <a:tcPr anchor="ctr"/>
                </a:tc>
                <a:tc>
                  <a:txBody>
                    <a:bodyPr/>
                    <a:lstStyle/>
                    <a:p>
                      <a:pPr>
                        <a:buNone/>
                      </a:pPr>
                      <a:r>
                        <a:rPr lang="de-DE" sz="1400"/>
                        <a:t>General need for </a:t>
                      </a:r>
                      <a:r>
                        <a:rPr lang="de-DE" sz="1400" b="1"/>
                        <a:t>repair options </a:t>
                      </a:r>
                      <a:r>
                        <a:rPr lang="de-DE" sz="1400"/>
                        <a:t>and better repair information identified</a:t>
                      </a:r>
                    </a:p>
                  </a:txBody>
                  <a:tcPr anchor="ctr"/>
                </a:tc>
                <a:tc>
                  <a:txBody>
                    <a:bodyPr/>
                    <a:lstStyle/>
                    <a:p>
                      <a:pPr>
                        <a:buNone/>
                      </a:pPr>
                      <a:endParaRPr lang="de-DE" sz="1400"/>
                    </a:p>
                    <a:p>
                      <a:pPr>
                        <a:buNone/>
                      </a:pPr>
                      <a:r>
                        <a:rPr lang="de-DE" sz="1400" err="1"/>
                        <a:t>local</a:t>
                      </a:r>
                      <a:r>
                        <a:rPr lang="de-DE" sz="1400"/>
                        <a:t>/</a:t>
                      </a:r>
                      <a:r>
                        <a:rPr lang="de-DE" sz="1400" err="1"/>
                        <a:t>independent</a:t>
                      </a:r>
                      <a:r>
                        <a:rPr lang="de-DE" sz="1400"/>
                        <a:t> </a:t>
                      </a:r>
                      <a:r>
                        <a:rPr lang="de-DE" sz="1400" err="1"/>
                        <a:t>services</a:t>
                      </a:r>
                      <a:r>
                        <a:rPr lang="de-DE" sz="1400"/>
                        <a:t> </a:t>
                      </a:r>
                      <a:r>
                        <a:rPr lang="de-DE" sz="1400" err="1"/>
                        <a:t>are</a:t>
                      </a:r>
                      <a:r>
                        <a:rPr lang="de-DE" sz="1400"/>
                        <a:t> </a:t>
                      </a:r>
                      <a:r>
                        <a:rPr lang="de-DE" sz="1400" err="1"/>
                        <a:t>fragmented</a:t>
                      </a:r>
                      <a:r>
                        <a:rPr lang="de-DE" sz="1400"/>
                        <a:t> and </a:t>
                      </a:r>
                      <a:r>
                        <a:rPr lang="de-DE" sz="1400" err="1"/>
                        <a:t>can</a:t>
                      </a:r>
                      <a:r>
                        <a:rPr lang="de-DE" sz="1400"/>
                        <a:t> change </a:t>
                      </a:r>
                      <a:r>
                        <a:rPr lang="de-DE" sz="1400" err="1"/>
                        <a:t>frequently</a:t>
                      </a:r>
                      <a:endParaRPr lang="de-DE" sz="1400"/>
                    </a:p>
                  </a:txBody>
                  <a:tcPr anchor="ctr"/>
                </a:tc>
                <a:tc>
                  <a:txBody>
                    <a:bodyPr/>
                    <a:lstStyle/>
                    <a:p>
                      <a:pPr>
                        <a:buNone/>
                      </a:pPr>
                      <a:r>
                        <a:rPr lang="de-DE" sz="1400" b="1"/>
                        <a:t>Is this a relevant DPP use case?</a:t>
                      </a:r>
                      <a:r>
                        <a:rPr lang="de-DE" sz="1400"/>
                        <a:t> Should the DPP contain service information or link to external/local services?</a:t>
                      </a:r>
                    </a:p>
                  </a:txBody>
                  <a:tcPr anchor="ctr"/>
                </a:tc>
                <a:extLst>
                  <a:ext uri="{0D108BD9-81ED-4DB2-BD59-A6C34878D82A}">
                    <a16:rowId xmlns:a16="http://schemas.microsoft.com/office/drawing/2014/main" val="1684817457"/>
                  </a:ext>
                </a:extLst>
              </a:tr>
              <a:tr h="370840">
                <a:tc>
                  <a:txBody>
                    <a:bodyPr/>
                    <a:lstStyle/>
                    <a:p>
                      <a:pPr>
                        <a:buNone/>
                      </a:pPr>
                      <a:r>
                        <a:rPr lang="de-DE" sz="1400" b="1"/>
                        <a:t>Take-back and </a:t>
                      </a:r>
                      <a:r>
                        <a:rPr lang="de-DE" sz="1400" b="1" err="1"/>
                        <a:t>disposal</a:t>
                      </a:r>
                      <a:r>
                        <a:rPr lang="de-DE" sz="1400" b="1"/>
                        <a:t> </a:t>
                      </a:r>
                      <a:r>
                        <a:rPr lang="de-DE" sz="1400" b="1" err="1"/>
                        <a:t>guidance</a:t>
                      </a:r>
                      <a:endParaRPr lang="de-DE" sz="1400"/>
                    </a:p>
                  </a:txBody>
                  <a:tcPr anchor="ctr"/>
                </a:tc>
                <a:tc>
                  <a:txBody>
                    <a:bodyPr/>
                    <a:lstStyle/>
                    <a:p>
                      <a:pPr>
                        <a:buNone/>
                      </a:pPr>
                      <a:r>
                        <a:rPr lang="de-DE" sz="1400"/>
                        <a:t>Need for </a:t>
                      </a:r>
                      <a:r>
                        <a:rPr lang="de-DE" sz="1400" b="1" err="1"/>
                        <a:t>take</a:t>
                      </a:r>
                      <a:r>
                        <a:rPr lang="de-DE" sz="1400" b="1"/>
                        <a:t>-back, </a:t>
                      </a:r>
                      <a:r>
                        <a:rPr lang="de-DE" sz="1400" b="1" err="1"/>
                        <a:t>reuse</a:t>
                      </a:r>
                      <a:r>
                        <a:rPr lang="de-DE" sz="1400" b="1"/>
                        <a:t>, separate </a:t>
                      </a:r>
                      <a:r>
                        <a:rPr lang="de-DE" sz="1400" b="1" err="1"/>
                        <a:t>collection</a:t>
                      </a:r>
                      <a:r>
                        <a:rPr lang="de-DE" sz="1400" b="1"/>
                        <a:t> and </a:t>
                      </a:r>
                      <a:r>
                        <a:rPr lang="de-DE" sz="1400" b="1" err="1"/>
                        <a:t>disposal</a:t>
                      </a:r>
                      <a:r>
                        <a:rPr lang="de-DE" sz="1400" b="1"/>
                        <a:t> </a:t>
                      </a:r>
                      <a:r>
                        <a:rPr lang="de-DE" sz="1400" b="1" err="1"/>
                        <a:t>information</a:t>
                      </a:r>
                      <a:r>
                        <a:rPr lang="de-DE" sz="1400"/>
                        <a:t>. </a:t>
                      </a:r>
                    </a:p>
                  </a:txBody>
                  <a:tcPr anchor="ctr"/>
                </a:tc>
                <a:tc>
                  <a:txBody>
                    <a:bodyPr/>
                    <a:lstStyle/>
                    <a:p>
                      <a:pPr>
                        <a:buNone/>
                      </a:pPr>
                      <a:endParaRPr lang="de-DE" sz="1400"/>
                    </a:p>
                    <a:p>
                      <a:pPr>
                        <a:buNone/>
                      </a:pPr>
                      <a:r>
                        <a:rPr lang="de-DE" sz="1400" err="1"/>
                        <a:t>local</a:t>
                      </a:r>
                      <a:r>
                        <a:rPr lang="de-DE" sz="1400"/>
                        <a:t>/EPR </a:t>
                      </a:r>
                      <a:r>
                        <a:rPr lang="de-DE" sz="1400" err="1"/>
                        <a:t>information</a:t>
                      </a:r>
                      <a:r>
                        <a:rPr lang="de-DE" sz="1400"/>
                        <a:t> </a:t>
                      </a:r>
                      <a:r>
                        <a:rPr lang="de-DE" sz="1400" err="1"/>
                        <a:t>varies</a:t>
                      </a:r>
                      <a:r>
                        <a:rPr lang="de-DE" sz="1400"/>
                        <a:t> </a:t>
                      </a:r>
                      <a:r>
                        <a:rPr lang="de-DE" sz="1400" err="1"/>
                        <a:t>geographically</a:t>
                      </a:r>
                      <a:r>
                        <a:rPr lang="de-DE" sz="1400"/>
                        <a:t> and </a:t>
                      </a:r>
                      <a:r>
                        <a:rPr lang="de-DE" sz="1400" err="1"/>
                        <a:t>can</a:t>
                      </a:r>
                      <a:r>
                        <a:rPr lang="de-DE" sz="1400"/>
                        <a:t> change</a:t>
                      </a:r>
                    </a:p>
                  </a:txBody>
                  <a:tcPr anchor="ctr"/>
                </a:tc>
                <a:tc>
                  <a:txBody>
                    <a:bodyPr/>
                    <a:lstStyle/>
                    <a:p>
                      <a:pPr>
                        <a:buNone/>
                      </a:pPr>
                      <a:r>
                        <a:rPr lang="de-DE" sz="1400" err="1"/>
                        <a:t>Should</a:t>
                      </a:r>
                      <a:r>
                        <a:rPr lang="de-DE" sz="1400"/>
                        <a:t> the DPP </a:t>
                      </a:r>
                      <a:r>
                        <a:rPr lang="de-DE" sz="1400" err="1"/>
                        <a:t>contain</a:t>
                      </a:r>
                      <a:r>
                        <a:rPr lang="de-DE" sz="1400"/>
                        <a:t> </a:t>
                      </a:r>
                      <a:r>
                        <a:rPr lang="de-DE" sz="1400" err="1"/>
                        <a:t>this</a:t>
                      </a:r>
                      <a:r>
                        <a:rPr lang="de-DE" sz="1400"/>
                        <a:t> </a:t>
                      </a:r>
                      <a:r>
                        <a:rPr lang="de-DE" sz="1400" err="1"/>
                        <a:t>information</a:t>
                      </a:r>
                      <a:r>
                        <a:rPr lang="de-DE" sz="1400"/>
                        <a:t> </a:t>
                      </a:r>
                      <a:r>
                        <a:rPr lang="de-DE" sz="1400" err="1"/>
                        <a:t>directly</a:t>
                      </a:r>
                      <a:r>
                        <a:rPr lang="de-DE" sz="1400"/>
                        <a:t> </a:t>
                      </a:r>
                      <a:r>
                        <a:rPr lang="de-DE" sz="1400" err="1"/>
                        <a:t>or</a:t>
                      </a:r>
                      <a:r>
                        <a:rPr lang="de-DE" sz="1400"/>
                        <a:t> </a:t>
                      </a:r>
                      <a:r>
                        <a:rPr lang="de-DE" sz="1400" err="1"/>
                        <a:t>mainly</a:t>
                      </a:r>
                      <a:r>
                        <a:rPr lang="de-DE" sz="1400"/>
                        <a:t> link to </a:t>
                      </a:r>
                      <a:r>
                        <a:rPr lang="de-DE" sz="1400" b="1" err="1"/>
                        <a:t>local</a:t>
                      </a:r>
                      <a:r>
                        <a:rPr lang="de-DE" sz="1400" b="1"/>
                        <a:t>/EPR </a:t>
                      </a:r>
                      <a:r>
                        <a:rPr lang="de-DE" sz="1400" b="1" err="1"/>
                        <a:t>systems</a:t>
                      </a:r>
                      <a:r>
                        <a:rPr lang="de-DE" sz="1400"/>
                        <a:t>?</a:t>
                      </a:r>
                    </a:p>
                  </a:txBody>
                  <a:tcPr anchor="ctr"/>
                </a:tc>
                <a:extLst>
                  <a:ext uri="{0D108BD9-81ED-4DB2-BD59-A6C34878D82A}">
                    <a16:rowId xmlns:a16="http://schemas.microsoft.com/office/drawing/2014/main" val="1807140195"/>
                  </a:ext>
                </a:extLst>
              </a:tr>
            </a:tbl>
          </a:graphicData>
        </a:graphic>
      </p:graphicFrame>
      <p:sp>
        <p:nvSpPr>
          <p:cNvPr id="6" name="Ellipse 5">
            <a:extLst>
              <a:ext uri="{FF2B5EF4-FFF2-40B4-BE49-F238E27FC236}">
                <a16:creationId xmlns:a16="http://schemas.microsoft.com/office/drawing/2014/main" id="{F712DD18-B612-C25D-7CEB-6452C416FCD3}"/>
              </a:ext>
            </a:extLst>
          </p:cNvPr>
          <p:cNvSpPr/>
          <p:nvPr/>
        </p:nvSpPr>
        <p:spPr>
          <a:xfrm>
            <a:off x="6662061" y="1552348"/>
            <a:ext cx="217714" cy="217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7" name="Ellipse 6">
            <a:extLst>
              <a:ext uri="{FF2B5EF4-FFF2-40B4-BE49-F238E27FC236}">
                <a16:creationId xmlns:a16="http://schemas.microsoft.com/office/drawing/2014/main" id="{381CA365-C97D-86A9-E410-2424CFDFC2ED}"/>
              </a:ext>
            </a:extLst>
          </p:cNvPr>
          <p:cNvSpPr/>
          <p:nvPr/>
        </p:nvSpPr>
        <p:spPr>
          <a:xfrm>
            <a:off x="6662061" y="2463160"/>
            <a:ext cx="217714" cy="217714"/>
          </a:xfrm>
          <a:prstGeom prst="ellipse">
            <a:avLst/>
          </a:prstGeom>
          <a:gradFill>
            <a:gsLst>
              <a:gs pos="39000">
                <a:srgbClr val="00B050"/>
              </a:gs>
              <a:gs pos="55000">
                <a:srgbClr val="FFC00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8" name="Ellipse 7">
            <a:extLst>
              <a:ext uri="{FF2B5EF4-FFF2-40B4-BE49-F238E27FC236}">
                <a16:creationId xmlns:a16="http://schemas.microsoft.com/office/drawing/2014/main" id="{AF278923-1C99-AFC3-1CFE-D458D719B0C3}"/>
              </a:ext>
            </a:extLst>
          </p:cNvPr>
          <p:cNvSpPr/>
          <p:nvPr/>
        </p:nvSpPr>
        <p:spPr>
          <a:xfrm>
            <a:off x="6662061" y="3444739"/>
            <a:ext cx="217714" cy="217714"/>
          </a:xfrm>
          <a:prstGeom prst="ellipse">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9" name="Ellipse 8">
            <a:extLst>
              <a:ext uri="{FF2B5EF4-FFF2-40B4-BE49-F238E27FC236}">
                <a16:creationId xmlns:a16="http://schemas.microsoft.com/office/drawing/2014/main" id="{8ABA0555-C4D3-1D41-6203-168C6518CE23}"/>
              </a:ext>
            </a:extLst>
          </p:cNvPr>
          <p:cNvSpPr/>
          <p:nvPr/>
        </p:nvSpPr>
        <p:spPr>
          <a:xfrm>
            <a:off x="6662061" y="4367661"/>
            <a:ext cx="217714" cy="217714"/>
          </a:xfrm>
          <a:prstGeom prst="ellipse">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5" name="Rechteck 4">
            <a:extLst>
              <a:ext uri="{FF2B5EF4-FFF2-40B4-BE49-F238E27FC236}">
                <a16:creationId xmlns:a16="http://schemas.microsoft.com/office/drawing/2014/main" id="{412758ED-F31B-5A6E-434D-A49DBD5BA3B5}"/>
              </a:ext>
            </a:extLst>
          </p:cNvPr>
          <p:cNvSpPr/>
          <p:nvPr/>
        </p:nvSpPr>
        <p:spPr>
          <a:xfrm>
            <a:off x="248062" y="3384233"/>
            <a:ext cx="11566565" cy="950101"/>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5" name="Rechteck 14">
            <a:extLst>
              <a:ext uri="{FF2B5EF4-FFF2-40B4-BE49-F238E27FC236}">
                <a16:creationId xmlns:a16="http://schemas.microsoft.com/office/drawing/2014/main" id="{DBD2A1A4-1EB4-90D6-3F1A-640971AC2754}"/>
              </a:ext>
            </a:extLst>
          </p:cNvPr>
          <p:cNvSpPr/>
          <p:nvPr/>
        </p:nvSpPr>
        <p:spPr>
          <a:xfrm>
            <a:off x="246743" y="4322828"/>
            <a:ext cx="11566565" cy="950101"/>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7" name="Rechteck 16">
            <a:extLst>
              <a:ext uri="{FF2B5EF4-FFF2-40B4-BE49-F238E27FC236}">
                <a16:creationId xmlns:a16="http://schemas.microsoft.com/office/drawing/2014/main" id="{BF6DEFF9-033B-34BB-AB7D-C982006E9E4E}"/>
              </a:ext>
            </a:extLst>
          </p:cNvPr>
          <p:cNvSpPr/>
          <p:nvPr/>
        </p:nvSpPr>
        <p:spPr>
          <a:xfrm>
            <a:off x="246743" y="2434132"/>
            <a:ext cx="11566565" cy="950101"/>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8" name="Ellipse 17">
            <a:extLst>
              <a:ext uri="{FF2B5EF4-FFF2-40B4-BE49-F238E27FC236}">
                <a16:creationId xmlns:a16="http://schemas.microsoft.com/office/drawing/2014/main" id="{099F3EA1-3D8F-07D8-90FA-B10F56DCC4F0}"/>
              </a:ext>
            </a:extLst>
          </p:cNvPr>
          <p:cNvSpPr/>
          <p:nvPr/>
        </p:nvSpPr>
        <p:spPr>
          <a:xfrm>
            <a:off x="6662061" y="5303087"/>
            <a:ext cx="217714" cy="217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9" name="Rechteck 18">
            <a:extLst>
              <a:ext uri="{FF2B5EF4-FFF2-40B4-BE49-F238E27FC236}">
                <a16:creationId xmlns:a16="http://schemas.microsoft.com/office/drawing/2014/main" id="{E9DD2419-6EFA-8124-1A55-9228E8541993}"/>
              </a:ext>
            </a:extLst>
          </p:cNvPr>
          <p:cNvSpPr/>
          <p:nvPr/>
        </p:nvSpPr>
        <p:spPr>
          <a:xfrm>
            <a:off x="246743" y="5266664"/>
            <a:ext cx="11566565" cy="950101"/>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21" name="Rechteck: abgerundete Ecken 20">
            <a:extLst>
              <a:ext uri="{FF2B5EF4-FFF2-40B4-BE49-F238E27FC236}">
                <a16:creationId xmlns:a16="http://schemas.microsoft.com/office/drawing/2014/main" id="{D7658903-38F9-EA26-74AC-6125998B43A4}"/>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spTree>
    <p:extLst>
      <p:ext uri="{BB962C8B-B14F-4D97-AF65-F5344CB8AC3E}">
        <p14:creationId xmlns:p14="http://schemas.microsoft.com/office/powerpoint/2010/main" val="259052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9"/>
                                        </p:tgtEl>
                                      </p:cBhvr>
                                    </p:animEffect>
                                    <p:set>
                                      <p:cBhvr>
                                        <p:cTn id="2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animBg="1"/>
      <p:bldP spid="19"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3F6DC-4982-DCA7-5481-9CB6FA8BF0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E9810A-F1BB-9D97-625E-494ACF8AD5CE}"/>
              </a:ext>
            </a:extLst>
          </p:cNvPr>
          <p:cNvSpPr>
            <a:spLocks noGrp="1"/>
          </p:cNvSpPr>
          <p:nvPr>
            <p:ph type="title"/>
          </p:nvPr>
        </p:nvSpPr>
        <p:spPr>
          <a:xfrm>
            <a:off x="1033158" y="234501"/>
            <a:ext cx="10258956" cy="881784"/>
          </a:xfrm>
        </p:spPr>
        <p:txBody>
          <a:bodyPr/>
          <a:lstStyle/>
          <a:p>
            <a:r>
              <a:rPr lang="en-GB"/>
              <a:t>Task B.1: Use cases for businesses (B2B information)</a:t>
            </a:r>
          </a:p>
        </p:txBody>
      </p:sp>
      <p:graphicFrame>
        <p:nvGraphicFramePr>
          <p:cNvPr id="4" name="Inhaltsplatzhalter 3">
            <a:extLst>
              <a:ext uri="{FF2B5EF4-FFF2-40B4-BE49-F238E27FC236}">
                <a16:creationId xmlns:a16="http://schemas.microsoft.com/office/drawing/2014/main" id="{386B7964-BF7E-B9EB-AFD1-5EF7F1872D7F}"/>
              </a:ext>
            </a:extLst>
          </p:cNvPr>
          <p:cNvGraphicFramePr>
            <a:graphicFrameLocks noGrp="1"/>
          </p:cNvGraphicFramePr>
          <p:nvPr>
            <p:ph idx="1"/>
            <p:extLst>
              <p:ext uri="{D42A27DB-BD31-4B8C-83A1-F6EECF244321}">
                <p14:modId xmlns:p14="http://schemas.microsoft.com/office/powerpoint/2010/main" val="3458186130"/>
              </p:ext>
            </p:extLst>
          </p:nvPr>
        </p:nvGraphicFramePr>
        <p:xfrm>
          <a:off x="393207" y="1116285"/>
          <a:ext cx="11319822" cy="5003800"/>
        </p:xfrm>
        <a:graphic>
          <a:graphicData uri="http://schemas.openxmlformats.org/drawingml/2006/table">
            <a:tbl>
              <a:tblPr firstRow="1" bandRow="1">
                <a:tableStyleId>{5C22544A-7EE6-4342-B048-85BDC9FD1C3A}</a:tableStyleId>
              </a:tblPr>
              <a:tblGrid>
                <a:gridCol w="1958107">
                  <a:extLst>
                    <a:ext uri="{9D8B030D-6E8A-4147-A177-3AD203B41FA5}">
                      <a16:colId xmlns:a16="http://schemas.microsoft.com/office/drawing/2014/main" val="462921736"/>
                    </a:ext>
                  </a:extLst>
                </a:gridCol>
                <a:gridCol w="4064000">
                  <a:extLst>
                    <a:ext uri="{9D8B030D-6E8A-4147-A177-3AD203B41FA5}">
                      <a16:colId xmlns:a16="http://schemas.microsoft.com/office/drawing/2014/main" val="2261015530"/>
                    </a:ext>
                  </a:extLst>
                </a:gridCol>
                <a:gridCol w="2540000">
                  <a:extLst>
                    <a:ext uri="{9D8B030D-6E8A-4147-A177-3AD203B41FA5}">
                      <a16:colId xmlns:a16="http://schemas.microsoft.com/office/drawing/2014/main" val="2949794070"/>
                    </a:ext>
                  </a:extLst>
                </a:gridCol>
                <a:gridCol w="2757715">
                  <a:extLst>
                    <a:ext uri="{9D8B030D-6E8A-4147-A177-3AD203B41FA5}">
                      <a16:colId xmlns:a16="http://schemas.microsoft.com/office/drawing/2014/main" val="783697717"/>
                    </a:ext>
                  </a:extLst>
                </a:gridCol>
              </a:tblGrid>
              <a:tr h="370840">
                <a:tc>
                  <a:txBody>
                    <a:bodyPr/>
                    <a:lstStyle/>
                    <a:p>
                      <a:pPr>
                        <a:buNone/>
                      </a:pPr>
                      <a:r>
                        <a:rPr lang="de-DE" sz="1400"/>
                        <a:t>Use case</a:t>
                      </a:r>
                    </a:p>
                  </a:txBody>
                  <a:tcPr anchor="ctr"/>
                </a:tc>
                <a:tc>
                  <a:txBody>
                    <a:bodyPr/>
                    <a:lstStyle/>
                    <a:p>
                      <a:pPr>
                        <a:buNone/>
                      </a:pPr>
                      <a:r>
                        <a:rPr lang="de-DE" sz="1400" err="1"/>
                        <a:t>Identified</a:t>
                      </a:r>
                      <a:r>
                        <a:rPr lang="de-DE" sz="1400"/>
                        <a:t> </a:t>
                      </a:r>
                      <a:r>
                        <a:rPr lang="de-DE" sz="1400" err="1"/>
                        <a:t>information</a:t>
                      </a:r>
                      <a:r>
                        <a:rPr lang="de-DE" sz="1400"/>
                        <a:t> </a:t>
                      </a:r>
                      <a:r>
                        <a:rPr lang="de-DE" sz="1400" err="1"/>
                        <a:t>need</a:t>
                      </a:r>
                      <a:endParaRPr lang="de-DE" sz="1400"/>
                    </a:p>
                  </a:txBody>
                  <a:tcPr anchor="ctr"/>
                </a:tc>
                <a:tc>
                  <a:txBody>
                    <a:bodyPr/>
                    <a:lstStyle/>
                    <a:p>
                      <a:pPr>
                        <a:buNone/>
                      </a:pPr>
                      <a:r>
                        <a:rPr lang="de-DE" sz="1400" err="1"/>
                        <a:t>Readiness</a:t>
                      </a:r>
                      <a:r>
                        <a:rPr lang="de-DE" sz="1400"/>
                        <a:t> </a:t>
                      </a:r>
                    </a:p>
                  </a:txBody>
                  <a:tcPr anchor="ctr"/>
                </a:tc>
                <a:tc>
                  <a:txBody>
                    <a:bodyPr/>
                    <a:lstStyle/>
                    <a:p>
                      <a:pPr>
                        <a:buNone/>
                      </a:pPr>
                      <a:r>
                        <a:rPr lang="de-DE" sz="1400"/>
                        <a:t>Question / evaluation</a:t>
                      </a:r>
                    </a:p>
                  </a:txBody>
                  <a:tcPr anchor="ctr"/>
                </a:tc>
                <a:extLst>
                  <a:ext uri="{0D108BD9-81ED-4DB2-BD59-A6C34878D82A}">
                    <a16:rowId xmlns:a16="http://schemas.microsoft.com/office/drawing/2014/main" val="2742330050"/>
                  </a:ext>
                </a:extLst>
              </a:tr>
              <a:tr h="370840">
                <a:tc>
                  <a:txBody>
                    <a:bodyPr/>
                    <a:lstStyle/>
                    <a:p>
                      <a:pPr>
                        <a:buNone/>
                      </a:pPr>
                      <a:r>
                        <a:rPr lang="de-DE" sz="1400" b="1" err="1"/>
                        <a:t>Repairer</a:t>
                      </a:r>
                      <a:r>
                        <a:rPr lang="de-DE" sz="1400" b="1"/>
                        <a:t>:</a:t>
                      </a:r>
                    </a:p>
                    <a:p>
                      <a:pPr>
                        <a:buNone/>
                      </a:pPr>
                      <a:r>
                        <a:rPr lang="de-DE" sz="1400" b="1"/>
                        <a:t>B2B </a:t>
                      </a:r>
                      <a:r>
                        <a:rPr lang="de-DE" sz="1400" b="1" err="1"/>
                        <a:t>repair</a:t>
                      </a:r>
                      <a:r>
                        <a:rPr lang="de-DE" sz="1400" b="1"/>
                        <a:t> and spare-part </a:t>
                      </a:r>
                      <a:r>
                        <a:rPr lang="de-DE" sz="1400" b="1" err="1"/>
                        <a:t>sourcing</a:t>
                      </a:r>
                      <a:endParaRPr lang="de-DE" sz="1400"/>
                    </a:p>
                  </a:txBody>
                  <a:tcPr anchor="ctr"/>
                </a:tc>
                <a:tc>
                  <a:txBody>
                    <a:bodyPr/>
                    <a:lstStyle/>
                    <a:p>
                      <a:pPr>
                        <a:buNone/>
                      </a:pPr>
                      <a:r>
                        <a:rPr lang="de-DE" sz="1400" err="1"/>
                        <a:t>Repair</a:t>
                      </a:r>
                      <a:r>
                        <a:rPr lang="de-DE" sz="1400"/>
                        <a:t>/</a:t>
                      </a:r>
                      <a:r>
                        <a:rPr lang="de-DE" sz="1400" err="1"/>
                        <a:t>refurbishment</a:t>
                      </a:r>
                      <a:r>
                        <a:rPr lang="de-DE" sz="1400"/>
                        <a:t> </a:t>
                      </a:r>
                      <a:r>
                        <a:rPr lang="de-DE" sz="1400" err="1"/>
                        <a:t>requires</a:t>
                      </a:r>
                      <a:r>
                        <a:rPr lang="de-DE" sz="1400"/>
                        <a:t> on </a:t>
                      </a:r>
                      <a:r>
                        <a:rPr lang="de-DE" sz="1400" b="1" err="1"/>
                        <a:t>component</a:t>
                      </a:r>
                      <a:r>
                        <a:rPr lang="de-DE" sz="1400" b="1"/>
                        <a:t>-level: </a:t>
                      </a:r>
                      <a:r>
                        <a:rPr lang="de-DE" sz="1400" b="1" err="1"/>
                        <a:t>joining</a:t>
                      </a:r>
                      <a:r>
                        <a:rPr lang="de-DE" sz="1400" b="1"/>
                        <a:t> </a:t>
                      </a:r>
                      <a:r>
                        <a:rPr lang="de-DE" sz="1400" b="1" err="1"/>
                        <a:t>methods</a:t>
                      </a:r>
                      <a:r>
                        <a:rPr lang="de-DE" sz="1400" b="1"/>
                        <a:t>, spare-part </a:t>
                      </a:r>
                      <a:r>
                        <a:rPr lang="de-DE" sz="1400" b="1" err="1"/>
                        <a:t>identifiers</a:t>
                      </a:r>
                      <a:r>
                        <a:rPr lang="de-DE" sz="1400" b="1"/>
                        <a:t>/</a:t>
                      </a:r>
                      <a:r>
                        <a:rPr lang="de-DE" sz="1400" b="1" err="1"/>
                        <a:t>compatibility</a:t>
                      </a:r>
                      <a:r>
                        <a:rPr lang="de-DE" sz="1400" b="1"/>
                        <a:t>, </a:t>
                      </a:r>
                      <a:r>
                        <a:rPr lang="de-DE" sz="1400" b="1" err="1"/>
                        <a:t>disassembly</a:t>
                      </a:r>
                      <a:r>
                        <a:rPr lang="de-DE" sz="1400" b="1"/>
                        <a:t> and </a:t>
                      </a:r>
                      <a:r>
                        <a:rPr lang="en-US" sz="1400" b="1"/>
                        <a:t>repair/refurb </a:t>
                      </a:r>
                      <a:r>
                        <a:rPr lang="de-DE" sz="1400" b="1"/>
                        <a:t> </a:t>
                      </a:r>
                      <a:r>
                        <a:rPr lang="de-DE" sz="1400" b="1" err="1"/>
                        <a:t>history</a:t>
                      </a:r>
                      <a:endParaRPr lang="de-DE" sz="1400"/>
                    </a:p>
                  </a:txBody>
                  <a:tcPr anchor="ctr"/>
                </a:tc>
                <a:tc>
                  <a:txBody>
                    <a:bodyPr/>
                    <a:lstStyle/>
                    <a:p>
                      <a:pPr>
                        <a:buNone/>
                      </a:pPr>
                      <a:endParaRPr lang="de-DE" sz="1400"/>
                    </a:p>
                    <a:p>
                      <a:pPr>
                        <a:buNone/>
                      </a:pPr>
                      <a:r>
                        <a:rPr lang="de-DE" sz="1400" err="1"/>
                        <a:t>BoMs</a:t>
                      </a:r>
                      <a:r>
                        <a:rPr lang="de-DE" sz="1400"/>
                        <a:t>, </a:t>
                      </a:r>
                      <a:r>
                        <a:rPr lang="de-DE" sz="1400" err="1"/>
                        <a:t>specifications</a:t>
                      </a:r>
                      <a:r>
                        <a:rPr lang="de-DE" sz="1400"/>
                        <a:t> and </a:t>
                      </a:r>
                      <a:r>
                        <a:rPr lang="de-DE" sz="1400" err="1"/>
                        <a:t>some</a:t>
                      </a:r>
                      <a:r>
                        <a:rPr lang="de-DE" sz="1400"/>
                        <a:t> spare-part </a:t>
                      </a:r>
                      <a:r>
                        <a:rPr lang="de-DE" sz="1400" err="1"/>
                        <a:t>data</a:t>
                      </a:r>
                      <a:r>
                        <a:rPr lang="de-DE" sz="1400"/>
                        <a:t> </a:t>
                      </a:r>
                      <a:r>
                        <a:rPr lang="de-DE" sz="1400" err="1"/>
                        <a:t>exist</a:t>
                      </a:r>
                      <a:r>
                        <a:rPr lang="de-DE" sz="1400"/>
                        <a:t>;</a:t>
                      </a:r>
                    </a:p>
                    <a:p>
                      <a:pPr>
                        <a:buNone/>
                      </a:pPr>
                      <a:r>
                        <a:rPr lang="en-US" sz="1400"/>
                        <a:t>component-level data + repair/refurb history incomplete/</a:t>
                      </a:r>
                      <a:r>
                        <a:rPr lang="en-US" sz="1400" err="1"/>
                        <a:t>n.a.</a:t>
                      </a:r>
                      <a:endParaRPr lang="de-DE" sz="1400"/>
                    </a:p>
                  </a:txBody>
                  <a:tcPr anchor="ctr"/>
                </a:tc>
                <a:tc>
                  <a:txBody>
                    <a:bodyPr/>
                    <a:lstStyle/>
                    <a:p>
                      <a:pPr>
                        <a:buNone/>
                      </a:pPr>
                      <a:r>
                        <a:rPr lang="de-DE" sz="1400"/>
                        <a:t>Can this information realistically be provided at </a:t>
                      </a:r>
                      <a:r>
                        <a:rPr lang="de-DE" sz="1400" b="1"/>
                        <a:t>component level</a:t>
                      </a:r>
                      <a:r>
                        <a:rPr lang="de-DE" sz="1400"/>
                        <a:t>? How difficult is item-level repair/history tracking?</a:t>
                      </a:r>
                    </a:p>
                  </a:txBody>
                  <a:tcPr anchor="ctr"/>
                </a:tc>
                <a:extLst>
                  <a:ext uri="{0D108BD9-81ED-4DB2-BD59-A6C34878D82A}">
                    <a16:rowId xmlns:a16="http://schemas.microsoft.com/office/drawing/2014/main" val="3662341862"/>
                  </a:ext>
                </a:extLst>
              </a:tr>
              <a:tr h="370840">
                <a:tc>
                  <a:txBody>
                    <a:bodyPr/>
                    <a:lstStyle/>
                    <a:p>
                      <a:pPr>
                        <a:buNone/>
                      </a:pPr>
                      <a:r>
                        <a:rPr lang="de-DE" sz="1400" b="1"/>
                        <a:t>Reuse:</a:t>
                      </a:r>
                    </a:p>
                    <a:p>
                      <a:pPr>
                        <a:buNone/>
                      </a:pPr>
                      <a:r>
                        <a:rPr lang="de-DE" sz="1400" b="1"/>
                        <a:t>B2B second-hand </a:t>
                      </a:r>
                      <a:r>
                        <a:rPr lang="de-DE" sz="1400" b="1" err="1"/>
                        <a:t>resale</a:t>
                      </a:r>
                      <a:endParaRPr lang="de-DE" sz="1400"/>
                    </a:p>
                  </a:txBody>
                  <a:tcPr anchor="ctr"/>
                </a:tc>
                <a:tc>
                  <a:txBody>
                    <a:bodyPr/>
                    <a:lstStyle/>
                    <a:p>
                      <a:pPr>
                        <a:buNone/>
                      </a:pPr>
                      <a:r>
                        <a:rPr lang="de-DE" sz="1400" err="1"/>
                        <a:t>Secondary-market</a:t>
                      </a:r>
                      <a:r>
                        <a:rPr lang="de-DE" sz="1400"/>
                        <a:t> </a:t>
                      </a:r>
                      <a:r>
                        <a:rPr lang="de-DE" sz="1400" err="1"/>
                        <a:t>actors</a:t>
                      </a:r>
                      <a:r>
                        <a:rPr lang="de-DE" sz="1400"/>
                        <a:t> </a:t>
                      </a:r>
                      <a:r>
                        <a:rPr lang="de-DE" sz="1400" err="1"/>
                        <a:t>need</a:t>
                      </a:r>
                      <a:r>
                        <a:rPr lang="de-DE" sz="1400"/>
                        <a:t> </a:t>
                      </a:r>
                      <a:r>
                        <a:rPr lang="de-DE" sz="1400" b="1" err="1"/>
                        <a:t>product</a:t>
                      </a:r>
                      <a:r>
                        <a:rPr lang="de-DE" sz="1400" b="1"/>
                        <a:t> </a:t>
                      </a:r>
                      <a:r>
                        <a:rPr lang="de-DE" sz="1400" b="1" err="1"/>
                        <a:t>identification</a:t>
                      </a:r>
                      <a:r>
                        <a:rPr lang="de-DE" sz="1400" b="1"/>
                        <a:t>, </a:t>
                      </a:r>
                      <a:r>
                        <a:rPr lang="de-DE" sz="1400" b="1" err="1"/>
                        <a:t>description</a:t>
                      </a:r>
                      <a:r>
                        <a:rPr lang="de-DE" sz="1400"/>
                        <a:t> and </a:t>
                      </a:r>
                    </a:p>
                    <a:p>
                      <a:pPr>
                        <a:buNone/>
                      </a:pPr>
                      <a:r>
                        <a:rPr lang="de-DE" sz="1400" err="1"/>
                        <a:t>condition</a:t>
                      </a:r>
                      <a:r>
                        <a:rPr lang="de-DE" sz="1400"/>
                        <a:t> </a:t>
                      </a:r>
                      <a:r>
                        <a:rPr lang="de-DE" sz="1400" b="1" err="1"/>
                        <a:t>verified</a:t>
                      </a:r>
                      <a:r>
                        <a:rPr lang="de-DE" sz="1400" b="1"/>
                        <a:t> </a:t>
                      </a:r>
                      <a:r>
                        <a:rPr lang="de-DE" sz="1400" b="1" err="1"/>
                        <a:t>product</a:t>
                      </a:r>
                      <a:r>
                        <a:rPr lang="de-DE" sz="1400" b="1"/>
                        <a:t> </a:t>
                      </a:r>
                      <a:r>
                        <a:rPr lang="de-DE" sz="1400" b="1" err="1"/>
                        <a:t>condition</a:t>
                      </a:r>
                      <a:r>
                        <a:rPr lang="de-DE" sz="1400" b="1"/>
                        <a:t>/</a:t>
                      </a:r>
                      <a:r>
                        <a:rPr lang="de-DE" sz="1400" b="1" err="1"/>
                        <a:t>history</a:t>
                      </a:r>
                      <a:r>
                        <a:rPr lang="de-DE" sz="1400" b="1"/>
                        <a:t>, </a:t>
                      </a:r>
                      <a:r>
                        <a:rPr lang="de-DE" sz="1400" b="1" err="1"/>
                        <a:t>repair</a:t>
                      </a:r>
                      <a:r>
                        <a:rPr lang="de-DE" sz="1400" b="1"/>
                        <a:t> </a:t>
                      </a:r>
                      <a:r>
                        <a:rPr lang="de-DE" sz="1400" b="1" err="1"/>
                        <a:t>information</a:t>
                      </a:r>
                      <a:r>
                        <a:rPr lang="de-DE" sz="1400" b="1"/>
                        <a:t> and </a:t>
                      </a:r>
                      <a:r>
                        <a:rPr lang="de-DE" sz="1400" b="1" err="1"/>
                        <a:t>product</a:t>
                      </a:r>
                      <a:r>
                        <a:rPr lang="de-DE" sz="1400" b="1"/>
                        <a:t> </a:t>
                      </a:r>
                      <a:r>
                        <a:rPr lang="de-DE" sz="1400" b="1" err="1"/>
                        <a:t>characteristics</a:t>
                      </a:r>
                      <a:endParaRPr lang="de-DE" sz="1400"/>
                    </a:p>
                  </a:txBody>
                  <a:tcPr anchor="ctr"/>
                </a:tc>
                <a:tc>
                  <a:txBody>
                    <a:bodyPr/>
                    <a:lstStyle/>
                    <a:p>
                      <a:pPr marL="261938" indent="0">
                        <a:buNone/>
                        <a:tabLst>
                          <a:tab pos="87313" algn="l"/>
                        </a:tabLst>
                      </a:pPr>
                      <a:r>
                        <a:rPr lang="de-DE" sz="1400"/>
                        <a:t>product information exist;</a:t>
                      </a:r>
                      <a:br>
                        <a:rPr lang="de-DE" sz="1400"/>
                      </a:br>
                      <a:endParaRPr lang="de-DE" sz="1400"/>
                    </a:p>
                    <a:p>
                      <a:pPr marL="261938" indent="0">
                        <a:buNone/>
                        <a:tabLst>
                          <a:tab pos="87313" algn="l"/>
                        </a:tabLst>
                      </a:pPr>
                      <a:r>
                        <a:rPr lang="de-DE" sz="1400"/>
                        <a:t>condition and item history are rarely recorded</a:t>
                      </a:r>
                    </a:p>
                  </a:txBody>
                  <a:tcPr anchor="ctr"/>
                </a:tc>
                <a:tc>
                  <a:txBody>
                    <a:bodyPr/>
                    <a:lstStyle/>
                    <a:p>
                      <a:pPr>
                        <a:buNone/>
                      </a:pPr>
                      <a:r>
                        <a:rPr lang="de-DE" sz="1400"/>
                        <a:t>Do information adds real value </a:t>
                      </a:r>
                      <a:r>
                        <a:rPr lang="de-DE" sz="1400" b="1"/>
                        <a:t>beyond basic product identification</a:t>
                      </a:r>
                      <a:r>
                        <a:rPr lang="de-DE" sz="1400"/>
                        <a:t>?</a:t>
                      </a:r>
                    </a:p>
                  </a:txBody>
                  <a:tcPr anchor="ctr"/>
                </a:tc>
                <a:extLst>
                  <a:ext uri="{0D108BD9-81ED-4DB2-BD59-A6C34878D82A}">
                    <a16:rowId xmlns:a16="http://schemas.microsoft.com/office/drawing/2014/main" val="3291776767"/>
                  </a:ext>
                </a:extLst>
              </a:tr>
              <a:tr h="370840">
                <a:tc>
                  <a:txBody>
                    <a:bodyPr/>
                    <a:lstStyle/>
                    <a:p>
                      <a:pPr>
                        <a:buNone/>
                      </a:pPr>
                      <a:r>
                        <a:rPr lang="de-DE" sz="1400" b="1"/>
                        <a:t>Leasing, </a:t>
                      </a:r>
                      <a:r>
                        <a:rPr lang="de-DE" sz="1400" b="1" err="1"/>
                        <a:t>refurbishment</a:t>
                      </a:r>
                      <a:r>
                        <a:rPr lang="de-DE" sz="1400" b="1"/>
                        <a:t>, </a:t>
                      </a:r>
                      <a:r>
                        <a:rPr lang="de-DE" sz="1400" b="1" err="1"/>
                        <a:t>remanufacturing</a:t>
                      </a:r>
                      <a:r>
                        <a:rPr lang="de-DE" sz="1400" b="1"/>
                        <a:t> and </a:t>
                      </a:r>
                      <a:r>
                        <a:rPr lang="de-DE" sz="1400" b="1" err="1"/>
                        <a:t>asset</a:t>
                      </a:r>
                      <a:r>
                        <a:rPr lang="de-DE" sz="1400" b="1"/>
                        <a:t> </a:t>
                      </a:r>
                      <a:r>
                        <a:rPr lang="de-DE" sz="1400" b="1" err="1"/>
                        <a:t>management</a:t>
                      </a:r>
                      <a:endParaRPr lang="de-DE" sz="1400"/>
                    </a:p>
                  </a:txBody>
                  <a:tcPr anchor="ctr"/>
                </a:tc>
                <a:tc>
                  <a:txBody>
                    <a:bodyPr/>
                    <a:lstStyle/>
                    <a:p>
                      <a:pPr>
                        <a:buNone/>
                      </a:pPr>
                      <a:r>
                        <a:rPr lang="de-DE" sz="1400"/>
                        <a:t>Stakeholders </a:t>
                      </a:r>
                      <a:r>
                        <a:rPr lang="de-DE" sz="1400" err="1"/>
                        <a:t>identified</a:t>
                      </a:r>
                      <a:r>
                        <a:rPr lang="de-DE" sz="1400"/>
                        <a:t> a </a:t>
                      </a:r>
                      <a:r>
                        <a:rPr lang="de-DE" sz="1400" err="1"/>
                        <a:t>need</a:t>
                      </a:r>
                      <a:r>
                        <a:rPr lang="de-DE" sz="1400"/>
                        <a:t> for </a:t>
                      </a:r>
                      <a:r>
                        <a:rPr lang="de-DE" sz="1400" b="1"/>
                        <a:t>item-level </a:t>
                      </a:r>
                      <a:r>
                        <a:rPr lang="de-DE" sz="1400" b="1" err="1"/>
                        <a:t>information</a:t>
                      </a:r>
                      <a:r>
                        <a:rPr lang="de-DE" sz="1400" b="1"/>
                        <a:t> on </a:t>
                      </a:r>
                      <a:r>
                        <a:rPr lang="de-DE" sz="1400" b="1" err="1"/>
                        <a:t>repair</a:t>
                      </a:r>
                      <a:r>
                        <a:rPr lang="de-DE" sz="1400" b="1"/>
                        <a:t> &amp; </a:t>
                      </a:r>
                      <a:r>
                        <a:rPr lang="de-DE" sz="1400" b="1" err="1"/>
                        <a:t>refurbishment</a:t>
                      </a:r>
                      <a:r>
                        <a:rPr lang="de-DE" sz="1400" b="1"/>
                        <a:t> </a:t>
                      </a:r>
                      <a:r>
                        <a:rPr lang="de-DE" sz="1400" b="1" err="1"/>
                        <a:t>history</a:t>
                      </a:r>
                      <a:r>
                        <a:rPr lang="de-DE" sz="1400" b="1"/>
                        <a:t>, </a:t>
                      </a:r>
                      <a:r>
                        <a:rPr lang="de-DE" sz="1400" b="1" err="1"/>
                        <a:t>component</a:t>
                      </a:r>
                      <a:r>
                        <a:rPr lang="de-DE" sz="1400" b="1"/>
                        <a:t> </a:t>
                      </a:r>
                      <a:r>
                        <a:rPr lang="de-DE" sz="1400" b="1" err="1"/>
                        <a:t>replacement</a:t>
                      </a:r>
                      <a:r>
                        <a:rPr lang="de-DE" sz="1400" b="1"/>
                        <a:t> and </a:t>
                      </a:r>
                      <a:r>
                        <a:rPr lang="de-DE" sz="1400" b="1" err="1"/>
                        <a:t>condition</a:t>
                      </a:r>
                      <a:endParaRPr lang="de-DE" sz="1400"/>
                    </a:p>
                  </a:txBody>
                  <a:tcPr anchor="ctr"/>
                </a:tc>
                <a:tc>
                  <a:txBody>
                    <a:bodyPr/>
                    <a:lstStyle/>
                    <a:p>
                      <a:pPr>
                        <a:buNone/>
                      </a:pPr>
                      <a:endParaRPr lang="de-DE" sz="1400"/>
                    </a:p>
                    <a:p>
                      <a:pPr>
                        <a:buNone/>
                      </a:pPr>
                      <a:r>
                        <a:rPr lang="de-DE" sz="1400"/>
                        <a:t>item-level </a:t>
                      </a:r>
                      <a:r>
                        <a:rPr lang="de-DE" sz="1400" err="1"/>
                        <a:t>lifecycle</a:t>
                      </a:r>
                      <a:r>
                        <a:rPr lang="de-DE" sz="1400"/>
                        <a:t> </a:t>
                      </a:r>
                      <a:r>
                        <a:rPr lang="de-DE" sz="1400" err="1"/>
                        <a:t>data</a:t>
                      </a:r>
                      <a:r>
                        <a:rPr lang="de-DE" sz="1400"/>
                        <a:t> </a:t>
                      </a:r>
                      <a:r>
                        <a:rPr lang="de-DE" sz="1400" err="1"/>
                        <a:t>are</a:t>
                      </a:r>
                      <a:r>
                        <a:rPr lang="de-DE" sz="1400"/>
                        <a:t> </a:t>
                      </a:r>
                      <a:r>
                        <a:rPr lang="de-DE" sz="1400" err="1"/>
                        <a:t>currently</a:t>
                      </a:r>
                      <a:r>
                        <a:rPr lang="de-DE" sz="1400"/>
                        <a:t> </a:t>
                      </a:r>
                      <a:r>
                        <a:rPr lang="de-DE" sz="1400" err="1"/>
                        <a:t>uncommon</a:t>
                      </a:r>
                      <a:r>
                        <a:rPr lang="de-DE" sz="1400"/>
                        <a:t> &amp; not </a:t>
                      </a:r>
                      <a:r>
                        <a:rPr lang="de-DE" sz="1400" err="1"/>
                        <a:t>systematically</a:t>
                      </a:r>
                      <a:r>
                        <a:rPr lang="de-DE" sz="1400"/>
                        <a:t> </a:t>
                      </a:r>
                      <a:r>
                        <a:rPr lang="de-DE" sz="1400" err="1"/>
                        <a:t>recorded</a:t>
                      </a:r>
                      <a:endParaRPr lang="de-DE" sz="1400"/>
                    </a:p>
                  </a:txBody>
                  <a:tcPr anchor="ctr"/>
                </a:tc>
                <a:tc>
                  <a:txBody>
                    <a:bodyPr/>
                    <a:lstStyle/>
                    <a:p>
                      <a:pPr>
                        <a:buNone/>
                      </a:pPr>
                      <a:r>
                        <a:rPr lang="de-DE" sz="1400"/>
                        <a:t>Is collecting and updating </a:t>
                      </a:r>
                      <a:r>
                        <a:rPr lang="de-DE" sz="1400" b="1"/>
                        <a:t>item-level lifecycle information</a:t>
                      </a:r>
                      <a:r>
                        <a:rPr lang="de-DE" sz="1400"/>
                        <a:t> feasable and relevant?</a:t>
                      </a:r>
                    </a:p>
                  </a:txBody>
                  <a:tcPr anchor="ctr"/>
                </a:tc>
                <a:extLst>
                  <a:ext uri="{0D108BD9-81ED-4DB2-BD59-A6C34878D82A}">
                    <a16:rowId xmlns:a16="http://schemas.microsoft.com/office/drawing/2014/main" val="3921755672"/>
                  </a:ext>
                </a:extLst>
              </a:tr>
              <a:tr h="370840">
                <a:tc>
                  <a:txBody>
                    <a:bodyPr/>
                    <a:lstStyle/>
                    <a:p>
                      <a:pPr>
                        <a:buNone/>
                      </a:pPr>
                      <a:r>
                        <a:rPr lang="de-DE" sz="1400" b="1"/>
                        <a:t>Recycling:</a:t>
                      </a:r>
                    </a:p>
                    <a:p>
                      <a:pPr>
                        <a:buNone/>
                      </a:pPr>
                      <a:r>
                        <a:rPr lang="de-DE" sz="1400" b="1" err="1"/>
                        <a:t>Sorting</a:t>
                      </a:r>
                      <a:r>
                        <a:rPr lang="de-DE" sz="1400" b="1"/>
                        <a:t> and </a:t>
                      </a:r>
                      <a:r>
                        <a:rPr lang="de-DE" sz="1400" b="1" err="1"/>
                        <a:t>disassembly</a:t>
                      </a:r>
                      <a:endParaRPr lang="de-DE" sz="1400"/>
                    </a:p>
                  </a:txBody>
                  <a:tcPr anchor="ctr"/>
                </a:tc>
                <a:tc>
                  <a:txBody>
                    <a:bodyPr/>
                    <a:lstStyle/>
                    <a:p>
                      <a:pPr>
                        <a:buNone/>
                      </a:pPr>
                      <a:r>
                        <a:rPr lang="de-DE" sz="1400"/>
                        <a:t>End-of-</a:t>
                      </a:r>
                      <a:r>
                        <a:rPr lang="de-DE" sz="1400" err="1"/>
                        <a:t>life</a:t>
                      </a:r>
                      <a:r>
                        <a:rPr lang="de-DE" sz="1400"/>
                        <a:t> </a:t>
                      </a:r>
                      <a:r>
                        <a:rPr lang="de-DE" sz="1400" err="1"/>
                        <a:t>actors</a:t>
                      </a:r>
                      <a:r>
                        <a:rPr lang="de-DE" sz="1400"/>
                        <a:t> </a:t>
                      </a:r>
                      <a:r>
                        <a:rPr lang="de-DE" sz="1400" err="1"/>
                        <a:t>need</a:t>
                      </a:r>
                      <a:r>
                        <a:rPr lang="de-DE" sz="1400"/>
                        <a:t> </a:t>
                      </a:r>
                      <a:r>
                        <a:rPr lang="en-US" sz="1400"/>
                        <a:t>material composition, substances of concern and joining/disassembly methods to determine appropriate reuse, dismantling and recycling routes</a:t>
                      </a:r>
                      <a:endParaRPr lang="de-DE" sz="1400"/>
                    </a:p>
                  </a:txBody>
                  <a:tcPr anchor="ctr"/>
                </a:tc>
                <a:tc>
                  <a:txBody>
                    <a:bodyPr/>
                    <a:lstStyle/>
                    <a:p>
                      <a:pPr>
                        <a:buNone/>
                      </a:pPr>
                      <a:endParaRPr lang="en-US" sz="1400"/>
                    </a:p>
                    <a:p>
                      <a:pPr>
                        <a:buNone/>
                      </a:pPr>
                      <a:r>
                        <a:rPr lang="en-US" sz="1400"/>
                        <a:t>some material/chemical information exists, but information is not transferred to end-of-life operators</a:t>
                      </a:r>
                      <a:endParaRPr lang="de-DE" sz="1400"/>
                    </a:p>
                  </a:txBody>
                  <a:tcPr anchor="ctr"/>
                </a:tc>
                <a:tc>
                  <a:txBody>
                    <a:bodyPr/>
                    <a:lstStyle/>
                    <a:p>
                      <a:pPr>
                        <a:buNone/>
                      </a:pPr>
                      <a:r>
                        <a:rPr lang="de-DE" sz="1400"/>
                        <a:t>Would </a:t>
                      </a:r>
                      <a:r>
                        <a:rPr lang="de-DE" sz="1400" err="1"/>
                        <a:t>operators</a:t>
                      </a:r>
                      <a:r>
                        <a:rPr lang="de-DE" sz="1400"/>
                        <a:t> </a:t>
                      </a:r>
                      <a:r>
                        <a:rPr lang="de-DE" sz="1400" b="1" err="1"/>
                        <a:t>access</a:t>
                      </a:r>
                      <a:r>
                        <a:rPr lang="de-DE" sz="1400" b="1"/>
                        <a:t> and </a:t>
                      </a:r>
                      <a:r>
                        <a:rPr lang="de-DE" sz="1400" b="1" err="1"/>
                        <a:t>use</a:t>
                      </a:r>
                      <a:r>
                        <a:rPr lang="de-DE" sz="1400" b="1"/>
                        <a:t> DPP </a:t>
                      </a:r>
                      <a:r>
                        <a:rPr lang="de-DE" sz="1400" b="1" err="1"/>
                        <a:t>information</a:t>
                      </a:r>
                      <a:r>
                        <a:rPr lang="de-DE" sz="1400" b="1"/>
                        <a:t> in operational </a:t>
                      </a:r>
                      <a:r>
                        <a:rPr lang="de-DE" sz="1400" b="1" err="1"/>
                        <a:t>sorting</a:t>
                      </a:r>
                      <a:r>
                        <a:rPr lang="de-DE" sz="1400" b="1"/>
                        <a:t>/</a:t>
                      </a:r>
                      <a:r>
                        <a:rPr lang="de-DE" sz="1400" b="1" err="1"/>
                        <a:t>dismantling</a:t>
                      </a:r>
                      <a:r>
                        <a:rPr lang="de-DE" sz="1400" b="1"/>
                        <a:t>/</a:t>
                      </a:r>
                      <a:r>
                        <a:rPr lang="de-DE" sz="1400" b="1" err="1"/>
                        <a:t>recycling</a:t>
                      </a:r>
                      <a:r>
                        <a:rPr lang="de-DE" sz="1400"/>
                        <a:t>?</a:t>
                      </a:r>
                    </a:p>
                  </a:txBody>
                  <a:tcPr anchor="ctr"/>
                </a:tc>
                <a:extLst>
                  <a:ext uri="{0D108BD9-81ED-4DB2-BD59-A6C34878D82A}">
                    <a16:rowId xmlns:a16="http://schemas.microsoft.com/office/drawing/2014/main" val="1684817457"/>
                  </a:ext>
                </a:extLst>
              </a:tr>
            </a:tbl>
          </a:graphicData>
        </a:graphic>
      </p:graphicFrame>
      <p:sp>
        <p:nvSpPr>
          <p:cNvPr id="6" name="Ellipse 5">
            <a:extLst>
              <a:ext uri="{FF2B5EF4-FFF2-40B4-BE49-F238E27FC236}">
                <a16:creationId xmlns:a16="http://schemas.microsoft.com/office/drawing/2014/main" id="{81448C9C-1CFF-ADD0-6646-C790EAD45F4C}"/>
              </a:ext>
            </a:extLst>
          </p:cNvPr>
          <p:cNvSpPr/>
          <p:nvPr/>
        </p:nvSpPr>
        <p:spPr>
          <a:xfrm>
            <a:off x="6553199" y="1517348"/>
            <a:ext cx="217714" cy="217714"/>
          </a:xfrm>
          <a:prstGeom prst="ellipse">
            <a:avLst/>
          </a:prstGeom>
          <a:gradFill flip="none" rotWithShape="1">
            <a:gsLst>
              <a:gs pos="39000">
                <a:srgbClr val="FF0000"/>
              </a:gs>
              <a:gs pos="55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7" name="Ellipse 6">
            <a:extLst>
              <a:ext uri="{FF2B5EF4-FFF2-40B4-BE49-F238E27FC236}">
                <a16:creationId xmlns:a16="http://schemas.microsoft.com/office/drawing/2014/main" id="{A90CDAD5-E70A-611E-5D0F-34A34E7AD63D}"/>
              </a:ext>
            </a:extLst>
          </p:cNvPr>
          <p:cNvSpPr/>
          <p:nvPr/>
        </p:nvSpPr>
        <p:spPr>
          <a:xfrm>
            <a:off x="6522719" y="3022209"/>
            <a:ext cx="217714" cy="21771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8" name="Ellipse 7">
            <a:extLst>
              <a:ext uri="{FF2B5EF4-FFF2-40B4-BE49-F238E27FC236}">
                <a16:creationId xmlns:a16="http://schemas.microsoft.com/office/drawing/2014/main" id="{CE2EDB38-7135-6F08-855C-D4D28F5DE063}"/>
              </a:ext>
            </a:extLst>
          </p:cNvPr>
          <p:cNvSpPr/>
          <p:nvPr/>
        </p:nvSpPr>
        <p:spPr>
          <a:xfrm>
            <a:off x="6522719" y="3457683"/>
            <a:ext cx="217714" cy="21771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9" name="Ellipse 8">
            <a:extLst>
              <a:ext uri="{FF2B5EF4-FFF2-40B4-BE49-F238E27FC236}">
                <a16:creationId xmlns:a16="http://schemas.microsoft.com/office/drawing/2014/main" id="{28A04436-CE52-B461-2867-FB91664C50C0}"/>
              </a:ext>
            </a:extLst>
          </p:cNvPr>
          <p:cNvSpPr/>
          <p:nvPr/>
        </p:nvSpPr>
        <p:spPr>
          <a:xfrm>
            <a:off x="8630065" y="7210875"/>
            <a:ext cx="217714" cy="217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3" name="Ellipse 2">
            <a:extLst>
              <a:ext uri="{FF2B5EF4-FFF2-40B4-BE49-F238E27FC236}">
                <a16:creationId xmlns:a16="http://schemas.microsoft.com/office/drawing/2014/main" id="{95AAA8C5-03C7-C859-9E34-B7124F926C28}"/>
              </a:ext>
            </a:extLst>
          </p:cNvPr>
          <p:cNvSpPr/>
          <p:nvPr/>
        </p:nvSpPr>
        <p:spPr>
          <a:xfrm>
            <a:off x="6522719" y="4050706"/>
            <a:ext cx="217714" cy="21771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5" name="Ellipse 4">
            <a:extLst>
              <a:ext uri="{FF2B5EF4-FFF2-40B4-BE49-F238E27FC236}">
                <a16:creationId xmlns:a16="http://schemas.microsoft.com/office/drawing/2014/main" id="{2107581E-926B-249C-5190-AEECCE2B1FA4}"/>
              </a:ext>
            </a:extLst>
          </p:cNvPr>
          <p:cNvSpPr/>
          <p:nvPr/>
        </p:nvSpPr>
        <p:spPr>
          <a:xfrm>
            <a:off x="6522719" y="5026936"/>
            <a:ext cx="217714" cy="21771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6" name="Rechteck 15">
            <a:extLst>
              <a:ext uri="{FF2B5EF4-FFF2-40B4-BE49-F238E27FC236}">
                <a16:creationId xmlns:a16="http://schemas.microsoft.com/office/drawing/2014/main" id="{AB9E64EA-48A2-CF2F-0204-27724EA22FA1}"/>
              </a:ext>
            </a:extLst>
          </p:cNvPr>
          <p:cNvSpPr/>
          <p:nvPr/>
        </p:nvSpPr>
        <p:spPr>
          <a:xfrm>
            <a:off x="311398" y="2853428"/>
            <a:ext cx="11566565" cy="1167861"/>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7" name="Rechteck 16">
            <a:extLst>
              <a:ext uri="{FF2B5EF4-FFF2-40B4-BE49-F238E27FC236}">
                <a16:creationId xmlns:a16="http://schemas.microsoft.com/office/drawing/2014/main" id="{FD2F491B-B28F-3F9C-17E2-27B7591C83F0}"/>
              </a:ext>
            </a:extLst>
          </p:cNvPr>
          <p:cNvSpPr/>
          <p:nvPr/>
        </p:nvSpPr>
        <p:spPr>
          <a:xfrm>
            <a:off x="311397" y="4041609"/>
            <a:ext cx="11566565" cy="950101"/>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18" name="Rechteck 17">
            <a:extLst>
              <a:ext uri="{FF2B5EF4-FFF2-40B4-BE49-F238E27FC236}">
                <a16:creationId xmlns:a16="http://schemas.microsoft.com/office/drawing/2014/main" id="{38967C80-B662-1373-5E15-E8893CDB8ECF}"/>
              </a:ext>
            </a:extLst>
          </p:cNvPr>
          <p:cNvSpPr/>
          <p:nvPr/>
        </p:nvSpPr>
        <p:spPr>
          <a:xfrm>
            <a:off x="232228" y="4981550"/>
            <a:ext cx="11566565" cy="1158855"/>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err="1"/>
          </a:p>
        </p:txBody>
      </p:sp>
      <p:sp>
        <p:nvSpPr>
          <p:cNvPr id="20" name="Rechteck: abgerundete Ecken 19">
            <a:extLst>
              <a:ext uri="{FF2B5EF4-FFF2-40B4-BE49-F238E27FC236}">
                <a16:creationId xmlns:a16="http://schemas.microsoft.com/office/drawing/2014/main" id="{F5AB7F0C-63B2-27C8-4FA3-51B028B3F6DB}"/>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spTree>
    <p:extLst>
      <p:ext uri="{BB962C8B-B14F-4D97-AF65-F5344CB8AC3E}">
        <p14:creationId xmlns:p14="http://schemas.microsoft.com/office/powerpoint/2010/main" val="158052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261CE2-C079-284E-451A-381E28A165A5}"/>
              </a:ext>
            </a:extLst>
          </p:cNvPr>
          <p:cNvSpPr>
            <a:spLocks noGrp="1"/>
          </p:cNvSpPr>
          <p:nvPr>
            <p:ph type="title"/>
          </p:nvPr>
        </p:nvSpPr>
        <p:spPr/>
        <p:txBody>
          <a:bodyPr/>
          <a:lstStyle/>
          <a:p>
            <a:r>
              <a:rPr lang="en-GB"/>
              <a:t>Next steps in the DPP content analysis</a:t>
            </a:r>
          </a:p>
        </p:txBody>
      </p:sp>
      <p:sp>
        <p:nvSpPr>
          <p:cNvPr id="3" name="Inhaltsplatzhalter 2">
            <a:extLst>
              <a:ext uri="{FF2B5EF4-FFF2-40B4-BE49-F238E27FC236}">
                <a16:creationId xmlns:a16="http://schemas.microsoft.com/office/drawing/2014/main" id="{A53A7CC2-ECD2-0148-548A-DB0A9F70AFEA}"/>
              </a:ext>
            </a:extLst>
          </p:cNvPr>
          <p:cNvSpPr>
            <a:spLocks noGrp="1"/>
          </p:cNvSpPr>
          <p:nvPr>
            <p:ph idx="1"/>
          </p:nvPr>
        </p:nvSpPr>
        <p:spPr/>
        <p:txBody>
          <a:bodyPr/>
          <a:lstStyle/>
          <a:p>
            <a:r>
              <a:rPr lang="en-US"/>
              <a:t>Based on the use-cases, the next steps will determine:</a:t>
            </a:r>
          </a:p>
          <a:p>
            <a:pPr lvl="1"/>
            <a:r>
              <a:rPr lang="en-US"/>
              <a:t>Priority data needs</a:t>
            </a:r>
          </a:p>
          <a:p>
            <a:pPr lvl="1"/>
            <a:r>
              <a:rPr lang="en-GB"/>
              <a:t>Granularity (model, batch, item)</a:t>
            </a:r>
          </a:p>
          <a:p>
            <a:pPr lvl="1"/>
            <a:r>
              <a:rPr lang="en-GB"/>
              <a:t>Access &amp; governance</a:t>
            </a:r>
          </a:p>
          <a:p>
            <a:pPr lvl="1"/>
            <a:r>
              <a:rPr lang="en-GB"/>
              <a:t>Verification</a:t>
            </a:r>
          </a:p>
          <a:p>
            <a:r>
              <a:rPr lang="en-GB"/>
              <a:t>Other use cases to be verified on “compliance check &amp; monitoring”</a:t>
            </a:r>
            <a:endParaRPr lang="de-DE">
              <a:latin typeface="Arial" panose="020B0604020202020204" pitchFamily="34" charset="0"/>
              <a:ea typeface="Times New Roman" panose="02020603050405020304" pitchFamily="18" charset="0"/>
              <a:cs typeface="Times New Roman" panose="02020603050405020304" pitchFamily="18" charset="0"/>
            </a:endParaRPr>
          </a:p>
          <a:p>
            <a:pPr lvl="1"/>
            <a:endParaRPr lang="en-GB"/>
          </a:p>
          <a:p>
            <a:pPr lvl="1"/>
            <a:endParaRPr lang="en-GB"/>
          </a:p>
        </p:txBody>
      </p:sp>
      <p:sp>
        <p:nvSpPr>
          <p:cNvPr id="6" name="Rechteck: abgerundete Ecken 5">
            <a:extLst>
              <a:ext uri="{FF2B5EF4-FFF2-40B4-BE49-F238E27FC236}">
                <a16:creationId xmlns:a16="http://schemas.microsoft.com/office/drawing/2014/main" id="{6B08CAF3-5116-ABA9-4918-E07FDEAC3743}"/>
              </a:ext>
            </a:extLst>
          </p:cNvPr>
          <p:cNvSpPr/>
          <p:nvPr/>
        </p:nvSpPr>
        <p:spPr>
          <a:xfrm>
            <a:off x="11353800" y="139251"/>
            <a:ext cx="759437" cy="3750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spcBef>
                <a:spcPts val="600"/>
              </a:spcBef>
            </a:pPr>
            <a:r>
              <a:rPr lang="en-GB" sz="1400" noProof="0"/>
              <a:t>DPP</a:t>
            </a:r>
          </a:p>
        </p:txBody>
      </p:sp>
    </p:spTree>
    <p:extLst>
      <p:ext uri="{BB962C8B-B14F-4D97-AF65-F5344CB8AC3E}">
        <p14:creationId xmlns:p14="http://schemas.microsoft.com/office/powerpoint/2010/main" val="113606662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D39B8-E4B4-4323-BE6D-A4A4ADA7DA96}"/>
              </a:ext>
            </a:extLst>
          </p:cNvPr>
          <p:cNvSpPr>
            <a:spLocks noGrp="1"/>
          </p:cNvSpPr>
          <p:nvPr>
            <p:ph type="title"/>
          </p:nvPr>
        </p:nvSpPr>
        <p:spPr/>
        <p:txBody>
          <a:bodyPr/>
          <a:lstStyle/>
          <a:p>
            <a:br>
              <a:rPr lang="en-GB" noProof="0"/>
            </a:br>
            <a:r>
              <a:rPr lang="en-GB" noProof="0"/>
              <a:t>Next Steps </a:t>
            </a:r>
          </a:p>
        </p:txBody>
      </p:sp>
      <p:sp>
        <p:nvSpPr>
          <p:cNvPr id="3" name="Text Placeholder 2">
            <a:extLst>
              <a:ext uri="{FF2B5EF4-FFF2-40B4-BE49-F238E27FC236}">
                <a16:creationId xmlns:a16="http://schemas.microsoft.com/office/drawing/2014/main" id="{B83DDAF5-A18E-46BB-83FD-E7047CAD37F9}"/>
              </a:ext>
            </a:extLst>
          </p:cNvPr>
          <p:cNvSpPr>
            <a:spLocks noGrp="1"/>
          </p:cNvSpPr>
          <p:nvPr>
            <p:ph type="body" idx="1"/>
          </p:nvPr>
        </p:nvSpPr>
        <p:spPr/>
        <p:txBody>
          <a:bodyPr/>
          <a:lstStyle/>
          <a:p>
            <a:r>
              <a:rPr lang="en-GB" sz="2400" noProof="0"/>
              <a:t>Trinomics</a:t>
            </a:r>
            <a:endParaRPr lang="en-GB" noProof="0"/>
          </a:p>
          <a:p>
            <a:endParaRPr lang="en-GB" noProof="0"/>
          </a:p>
        </p:txBody>
      </p:sp>
      <p:pic>
        <p:nvPicPr>
          <p:cNvPr id="10" name="Picture Placeholder 9" descr="A black background with a black square&#10;&#10;Description automatically generated with medium confidence">
            <a:extLst>
              <a:ext uri="{FF2B5EF4-FFF2-40B4-BE49-F238E27FC236}">
                <a16:creationId xmlns:a16="http://schemas.microsoft.com/office/drawing/2014/main" id="{C61DDA6D-EECB-4818-809A-09AACA4B6C38}"/>
              </a:ext>
            </a:extLst>
          </p:cNvPr>
          <p:cNvPicPr>
            <a:picLocks noGrp="1" noChangeAspect="1"/>
          </p:cNvPicPr>
          <p:nvPr>
            <p:ph type="pic" sz="quarter" idx="14"/>
          </p:nvPr>
        </p:nvPicPr>
        <p:blipFill rotWithShape="1">
          <a:blip r:embed="rId2">
            <a:duotone>
              <a:schemeClr val="accent1">
                <a:shade val="45000"/>
                <a:satMod val="135000"/>
              </a:schemeClr>
              <a:prstClr val="white"/>
            </a:duotone>
          </a:blip>
          <a:srcRect t="-15377" b="-15377"/>
          <a:stretch/>
        </p:blipFill>
        <p:spPr/>
      </p:pic>
    </p:spTree>
    <p:extLst>
      <p:ext uri="{BB962C8B-B14F-4D97-AF65-F5344CB8AC3E}">
        <p14:creationId xmlns:p14="http://schemas.microsoft.com/office/powerpoint/2010/main" val="215379094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Next steps in the coming weeks</a:t>
            </a:r>
          </a:p>
        </p:txBody>
      </p:sp>
      <p:sp>
        <p:nvSpPr>
          <p:cNvPr id="3" name="Content Placeholder 2"/>
          <p:cNvSpPr>
            <a:spLocks noGrp="1"/>
          </p:cNvSpPr>
          <p:nvPr>
            <p:ph idx="1"/>
          </p:nvPr>
        </p:nvSpPr>
        <p:spPr/>
        <p:txBody>
          <a:bodyPr/>
          <a:lstStyle/>
          <a:p>
            <a:r>
              <a:t>Further processing of stakeholder input received so far, including on LCA data and substances of concern</a:t>
            </a:r>
          </a:p>
          <a:p>
            <a:r>
              <a:rPr lang="en-GB" b="1"/>
              <a:t>Feedback from stakeholders by 3 November </a:t>
            </a:r>
            <a:r>
              <a:t>to confirm assumptions and close data gaps in Tasks 1–4, and revision of the report where relevant (v2 in January 2027)</a:t>
            </a:r>
          </a:p>
          <a:p>
            <a:r>
              <a:rPr lang="en-GB" err="1"/>
              <a:t>Finalisation</a:t>
            </a:r>
            <a:r>
              <a:t> of data sets relating to the Base Cases in Task 5</a:t>
            </a:r>
          </a:p>
          <a:p>
            <a:pPr lvl="1"/>
            <a:r>
              <a:t>Confirmation of candidate Base Cases (such as kitchen furniture, wooden dining and living room furniture, upholstered seats and metal furniture)</a:t>
            </a:r>
          </a:p>
          <a:p>
            <a:pPr lvl="1"/>
            <a:r>
              <a:t>Updated BoMs and other product parameters outlined in Task 4, including manufacturing energy, packaging and end-of-life scenarios</a:t>
            </a:r>
          </a:p>
          <a:p>
            <a:pPr lvl="1"/>
            <a:r>
              <a:t>Realistic assumptions on typical use and actual first-user lifetimes</a:t>
            </a:r>
          </a:p>
          <a:p>
            <a:r>
              <a:t>Preparation of the Substances of Concern report to accompany Task 5</a:t>
            </a:r>
          </a:p>
        </p:txBody>
      </p:sp>
      <p:sp>
        <p:nvSpPr>
          <p:cNvPr id="4" name="Text Placeholder 3"/>
          <p:cNvSpPr>
            <a:spLocks noGrp="1"/>
          </p:cNvSpPr>
          <p:nvPr>
            <p:ph type="body" idx="13"/>
          </p:nvPr>
        </p:nvSpPr>
        <p:spPr/>
        <p:txBody>
          <a:bodyPr/>
          <a:lstStyle/>
          <a:p>
            <a:r>
              <a:rPr sz="1600"/>
              <a:t>Preparatory study, Phase I to Phase II</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Next steps</a:t>
            </a:r>
          </a:p>
        </p:txBody>
      </p:sp>
      <p:sp>
        <p:nvSpPr>
          <p:cNvPr id="3" name="Text Placeholder 2"/>
          <p:cNvSpPr>
            <a:spLocks noGrp="1"/>
          </p:cNvSpPr>
          <p:nvPr>
            <p:ph type="body" idx="13"/>
          </p:nvPr>
        </p:nvSpPr>
        <p:spPr/>
        <p:txBody>
          <a:bodyPr/>
          <a:lstStyle/>
          <a:p>
            <a:r>
              <a:rPr sz="1600"/>
              <a:t>Preparatory study stages after today’s meeting</a:t>
            </a:r>
          </a:p>
        </p:txBody>
      </p:sp>
      <p:sp>
        <p:nvSpPr>
          <p:cNvPr id="4" name="TextBox 3"/>
          <p:cNvSpPr txBox="1"/>
          <p:nvPr/>
        </p:nvSpPr>
        <p:spPr>
          <a:xfrm>
            <a:off x="2743200" y="1783080"/>
            <a:ext cx="1755648" cy="274320"/>
          </a:xfrm>
          <a:prstGeom prst="rect">
            <a:avLst/>
          </a:prstGeom>
          <a:noFill/>
        </p:spPr>
        <p:txBody>
          <a:bodyPr wrap="square" lIns="0" tIns="0" rIns="0" bIns="0" anchor="t">
            <a:spAutoFit/>
          </a:bodyPr>
          <a:lstStyle/>
          <a:p>
            <a:pPr algn="ctr"/>
            <a:r>
              <a:rPr sz="1150" b="1">
                <a:solidFill>
                  <a:srgbClr val="002E56"/>
                </a:solidFill>
                <a:latin typeface="Arial"/>
              </a:rPr>
              <a:t>Oct–Nov 2026</a:t>
            </a:r>
          </a:p>
        </p:txBody>
      </p:sp>
      <p:cxnSp>
        <p:nvCxnSpPr>
          <p:cNvPr id="5" name="Connector 4"/>
          <p:cNvCxnSpPr/>
          <p:nvPr/>
        </p:nvCxnSpPr>
        <p:spPr>
          <a:xfrm>
            <a:off x="3621024" y="2075688"/>
            <a:ext cx="0" cy="118872"/>
          </a:xfrm>
          <a:prstGeom prst="line">
            <a:avLst/>
          </a:prstGeom>
          <a:ln w="19050">
            <a:solidFill>
              <a:srgbClr val="41D9F9"/>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498848" y="1783080"/>
            <a:ext cx="1755648" cy="274320"/>
          </a:xfrm>
          <a:prstGeom prst="rect">
            <a:avLst/>
          </a:prstGeom>
          <a:noFill/>
        </p:spPr>
        <p:txBody>
          <a:bodyPr wrap="square" lIns="0" tIns="0" rIns="0" bIns="0" anchor="t">
            <a:spAutoFit/>
          </a:bodyPr>
          <a:lstStyle/>
          <a:p>
            <a:pPr algn="ctr"/>
            <a:r>
              <a:rPr sz="1150" b="1">
                <a:solidFill>
                  <a:srgbClr val="002E56"/>
                </a:solidFill>
                <a:latin typeface="Arial"/>
              </a:rPr>
              <a:t>Jan 2027</a:t>
            </a:r>
          </a:p>
        </p:txBody>
      </p:sp>
      <p:cxnSp>
        <p:nvCxnSpPr>
          <p:cNvPr id="7" name="Connector 6"/>
          <p:cNvCxnSpPr/>
          <p:nvPr/>
        </p:nvCxnSpPr>
        <p:spPr>
          <a:xfrm>
            <a:off x="5376672" y="2075688"/>
            <a:ext cx="0" cy="118872"/>
          </a:xfrm>
          <a:prstGeom prst="line">
            <a:avLst/>
          </a:prstGeom>
          <a:ln w="19050">
            <a:solidFill>
              <a:srgbClr val="41D9F9"/>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254496" y="1783080"/>
            <a:ext cx="1755648" cy="274320"/>
          </a:xfrm>
          <a:prstGeom prst="rect">
            <a:avLst/>
          </a:prstGeom>
          <a:noFill/>
        </p:spPr>
        <p:txBody>
          <a:bodyPr wrap="square" lIns="0" tIns="0" rIns="0" bIns="0" anchor="t">
            <a:spAutoFit/>
          </a:bodyPr>
          <a:lstStyle/>
          <a:p>
            <a:pPr algn="ctr"/>
            <a:r>
              <a:rPr sz="1150" b="1">
                <a:solidFill>
                  <a:srgbClr val="002E56"/>
                </a:solidFill>
                <a:latin typeface="Arial"/>
              </a:rPr>
              <a:t>Feb 2027</a:t>
            </a:r>
          </a:p>
        </p:txBody>
      </p:sp>
      <p:cxnSp>
        <p:nvCxnSpPr>
          <p:cNvPr id="9" name="Connector 8"/>
          <p:cNvCxnSpPr/>
          <p:nvPr/>
        </p:nvCxnSpPr>
        <p:spPr>
          <a:xfrm>
            <a:off x="7132320" y="2075688"/>
            <a:ext cx="0" cy="118872"/>
          </a:xfrm>
          <a:prstGeom prst="line">
            <a:avLst/>
          </a:prstGeom>
          <a:ln w="19050">
            <a:solidFill>
              <a:srgbClr val="41D9F9"/>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8010144" y="1783080"/>
            <a:ext cx="1755648" cy="274320"/>
          </a:xfrm>
          <a:prstGeom prst="rect">
            <a:avLst/>
          </a:prstGeom>
          <a:noFill/>
        </p:spPr>
        <p:txBody>
          <a:bodyPr wrap="square" lIns="0" tIns="0" rIns="0" bIns="0" anchor="t">
            <a:spAutoFit/>
          </a:bodyPr>
          <a:lstStyle/>
          <a:p>
            <a:pPr algn="ctr"/>
            <a:r>
              <a:rPr sz="1150" b="1">
                <a:solidFill>
                  <a:srgbClr val="002E56"/>
                </a:solidFill>
                <a:latin typeface="Arial"/>
              </a:rPr>
              <a:t>Mar 2027</a:t>
            </a:r>
          </a:p>
        </p:txBody>
      </p:sp>
      <p:cxnSp>
        <p:nvCxnSpPr>
          <p:cNvPr id="11" name="Connector 10"/>
          <p:cNvCxnSpPr/>
          <p:nvPr/>
        </p:nvCxnSpPr>
        <p:spPr>
          <a:xfrm>
            <a:off x="8887967" y="2075688"/>
            <a:ext cx="0" cy="118872"/>
          </a:xfrm>
          <a:prstGeom prst="line">
            <a:avLst/>
          </a:prstGeom>
          <a:ln w="19050">
            <a:solidFill>
              <a:srgbClr val="41D9F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9765792" y="1783080"/>
            <a:ext cx="1755648" cy="274320"/>
          </a:xfrm>
          <a:prstGeom prst="rect">
            <a:avLst/>
          </a:prstGeom>
          <a:noFill/>
        </p:spPr>
        <p:txBody>
          <a:bodyPr wrap="square" lIns="0" tIns="0" rIns="0" bIns="0" anchor="t">
            <a:spAutoFit/>
          </a:bodyPr>
          <a:lstStyle/>
          <a:p>
            <a:pPr algn="ctr"/>
            <a:r>
              <a:rPr sz="1150" b="1">
                <a:solidFill>
                  <a:srgbClr val="002E56"/>
                </a:solidFill>
                <a:latin typeface="Arial"/>
              </a:rPr>
              <a:t>Spring 2027</a:t>
            </a:r>
          </a:p>
        </p:txBody>
      </p:sp>
      <p:cxnSp>
        <p:nvCxnSpPr>
          <p:cNvPr id="13" name="Connector 12"/>
          <p:cNvCxnSpPr/>
          <p:nvPr/>
        </p:nvCxnSpPr>
        <p:spPr>
          <a:xfrm>
            <a:off x="10643616" y="2075688"/>
            <a:ext cx="0" cy="118872"/>
          </a:xfrm>
          <a:prstGeom prst="line">
            <a:avLst/>
          </a:prstGeom>
          <a:ln w="19050">
            <a:solidFill>
              <a:srgbClr val="41D9F9"/>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2743200" y="2194560"/>
            <a:ext cx="8778240" cy="0"/>
          </a:xfrm>
          <a:prstGeom prst="line">
            <a:avLst/>
          </a:prstGeom>
          <a:ln w="19050">
            <a:solidFill>
              <a:srgbClr val="41D9F9"/>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1033271" y="2331720"/>
            <a:ext cx="10488167" cy="146304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1216151" y="2331720"/>
            <a:ext cx="1463040" cy="1463040"/>
          </a:xfrm>
          <a:prstGeom prst="rect">
            <a:avLst/>
          </a:prstGeom>
          <a:noFill/>
        </p:spPr>
        <p:txBody>
          <a:bodyPr wrap="square" lIns="0" tIns="0" rIns="0" bIns="0" anchor="ctr">
            <a:spAutoFit/>
          </a:bodyPr>
          <a:lstStyle/>
          <a:p>
            <a:pPr algn="l"/>
            <a:r>
              <a:rPr sz="900" b="1">
                <a:solidFill>
                  <a:srgbClr val="4A5A6E"/>
                </a:solidFill>
                <a:latin typeface="Arial"/>
              </a:rPr>
              <a:t>PHASE I</a:t>
            </a:r>
          </a:p>
          <a:p>
            <a:pPr algn="l">
              <a:spcBef>
                <a:spcPts val="200"/>
              </a:spcBef>
            </a:pPr>
            <a:r>
              <a:rPr sz="1400" b="1">
                <a:solidFill>
                  <a:srgbClr val="002E56"/>
                </a:solidFill>
                <a:latin typeface="Arial"/>
              </a:rPr>
              <a:t>Tasks 1–4</a:t>
            </a:r>
          </a:p>
        </p:txBody>
      </p:sp>
      <p:sp>
        <p:nvSpPr>
          <p:cNvPr id="17" name="Rounded Rectangle 16"/>
          <p:cNvSpPr/>
          <p:nvPr/>
        </p:nvSpPr>
        <p:spPr>
          <a:xfrm>
            <a:off x="1033271" y="3931920"/>
            <a:ext cx="10488167" cy="1463040"/>
          </a:xfrm>
          <a:prstGeom prst="roundRect">
            <a:avLst>
              <a:gd name="adj" fmla="val 600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216151" y="3931920"/>
            <a:ext cx="1463040" cy="1463040"/>
          </a:xfrm>
          <a:prstGeom prst="rect">
            <a:avLst/>
          </a:prstGeom>
          <a:noFill/>
        </p:spPr>
        <p:txBody>
          <a:bodyPr wrap="square" lIns="0" tIns="0" rIns="0" bIns="0" anchor="ctr">
            <a:spAutoFit/>
          </a:bodyPr>
          <a:lstStyle/>
          <a:p>
            <a:pPr algn="l"/>
            <a:r>
              <a:rPr sz="900" b="1">
                <a:solidFill>
                  <a:srgbClr val="4A5A6E"/>
                </a:solidFill>
                <a:latin typeface="Arial"/>
              </a:rPr>
              <a:t>PHASE II</a:t>
            </a:r>
          </a:p>
          <a:p>
            <a:pPr algn="l">
              <a:spcBef>
                <a:spcPts val="200"/>
              </a:spcBef>
            </a:pPr>
            <a:r>
              <a:rPr sz="1400" b="1">
                <a:solidFill>
                  <a:srgbClr val="002E56"/>
                </a:solidFill>
                <a:latin typeface="Arial"/>
              </a:rPr>
              <a:t>Tasks 5–7</a:t>
            </a:r>
          </a:p>
        </p:txBody>
      </p:sp>
      <p:sp>
        <p:nvSpPr>
          <p:cNvPr id="19" name="Rounded Rectangle 18"/>
          <p:cNvSpPr/>
          <p:nvPr/>
        </p:nvSpPr>
        <p:spPr>
          <a:xfrm>
            <a:off x="2798064" y="2441448"/>
            <a:ext cx="1645919" cy="12435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bIns="109728" rtlCol="0" anchor="ctr"/>
          <a:lstStyle/>
          <a:p>
            <a:pPr algn="l"/>
            <a:r>
              <a:rPr sz="1100" b="1">
                <a:solidFill>
                  <a:srgbClr val="002E56"/>
                </a:solidFill>
                <a:latin typeface="Arial"/>
              </a:rPr>
              <a:t>Stakeholder feedback</a:t>
            </a:r>
          </a:p>
          <a:p>
            <a:pPr algn="l">
              <a:spcBef>
                <a:spcPts val="200"/>
              </a:spcBef>
            </a:pPr>
            <a:r>
              <a:rPr sz="950" b="0">
                <a:solidFill>
                  <a:srgbClr val="4A5A6E"/>
                </a:solidFill>
                <a:latin typeface="Arial"/>
              </a:rPr>
              <a:t>Comments on Task 1–4 reports by </a:t>
            </a:r>
            <a:r>
              <a:rPr sz="950" b="1">
                <a:solidFill>
                  <a:srgbClr val="002E56"/>
                </a:solidFill>
                <a:latin typeface="Arial"/>
              </a:rPr>
              <a:t>3 Nov</a:t>
            </a:r>
          </a:p>
          <a:p>
            <a:pPr algn="l">
              <a:spcBef>
                <a:spcPts val="400"/>
              </a:spcBef>
            </a:pPr>
            <a:r>
              <a:rPr sz="950" b="0">
                <a:solidFill>
                  <a:srgbClr val="4A5A6E"/>
                </a:solidFill>
                <a:latin typeface="Arial"/>
              </a:rPr>
              <a:t>Targeted contacts on manufacturing processes and products</a:t>
            </a:r>
          </a:p>
        </p:txBody>
      </p:sp>
      <p:sp>
        <p:nvSpPr>
          <p:cNvPr id="20" name="Rounded Rectangle 19"/>
          <p:cNvSpPr/>
          <p:nvPr/>
        </p:nvSpPr>
        <p:spPr>
          <a:xfrm>
            <a:off x="4553712" y="2441448"/>
            <a:ext cx="1645919" cy="12435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bIns="109728" rtlCol="0" anchor="ctr"/>
          <a:lstStyle/>
          <a:p>
            <a:pPr algn="l"/>
            <a:r>
              <a:rPr sz="1150" b="1">
                <a:solidFill>
                  <a:srgbClr val="002E56"/>
                </a:solidFill>
                <a:latin typeface="Arial"/>
              </a:rPr>
              <a:t>Task 1–4 report v2</a:t>
            </a:r>
          </a:p>
          <a:p>
            <a:pPr algn="l">
              <a:spcBef>
                <a:spcPts val="300"/>
              </a:spcBef>
            </a:pPr>
            <a:r>
              <a:rPr sz="1000" b="0">
                <a:solidFill>
                  <a:srgbClr val="4A5A6E"/>
                </a:solidFill>
                <a:latin typeface="Arial"/>
              </a:rPr>
              <a:t>Revised report published, taking stakeholder input on board</a:t>
            </a:r>
          </a:p>
        </p:txBody>
      </p:sp>
      <p:sp>
        <p:nvSpPr>
          <p:cNvPr id="21" name="Rounded Rectangle 20"/>
          <p:cNvSpPr/>
          <p:nvPr/>
        </p:nvSpPr>
        <p:spPr>
          <a:xfrm>
            <a:off x="2798064" y="4041648"/>
            <a:ext cx="5157216" cy="329184"/>
          </a:xfrm>
          <a:prstGeom prst="roundRect">
            <a:avLst>
              <a:gd name="adj" fmla="val 50000"/>
            </a:avLst>
          </a:prstGeom>
          <a:solidFill>
            <a:srgbClr val="41D9F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50" b="1">
                <a:solidFill>
                  <a:srgbClr val="002E56"/>
                </a:solidFill>
                <a:latin typeface="Arial"/>
              </a:rPr>
              <a:t>Work on Tasks 5–7 starts in October</a:t>
            </a:r>
          </a:p>
        </p:txBody>
      </p:sp>
      <p:sp>
        <p:nvSpPr>
          <p:cNvPr id="22" name="Rounded Rectangle 21"/>
          <p:cNvSpPr/>
          <p:nvPr/>
        </p:nvSpPr>
        <p:spPr>
          <a:xfrm>
            <a:off x="2798064" y="4498848"/>
            <a:ext cx="1060704" cy="7863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000" b="1">
                <a:solidFill>
                  <a:srgbClr val="002E56"/>
                </a:solidFill>
                <a:latin typeface="Arial"/>
              </a:rPr>
              <a:t>Task 5</a:t>
            </a:r>
          </a:p>
          <a:p>
            <a:pPr algn="ctr">
              <a:spcBef>
                <a:spcPts val="100"/>
              </a:spcBef>
            </a:pPr>
            <a:r>
              <a:rPr sz="950" b="0">
                <a:solidFill>
                  <a:srgbClr val="4A5A6E"/>
                </a:solidFill>
                <a:latin typeface="Arial"/>
              </a:rPr>
              <a:t>Environment &amp; economics</a:t>
            </a:r>
          </a:p>
        </p:txBody>
      </p:sp>
      <p:sp>
        <p:nvSpPr>
          <p:cNvPr id="23" name="Rounded Rectangle 22"/>
          <p:cNvSpPr/>
          <p:nvPr/>
        </p:nvSpPr>
        <p:spPr>
          <a:xfrm>
            <a:off x="3931920" y="4498848"/>
            <a:ext cx="1060704" cy="7863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000" b="1">
                <a:solidFill>
                  <a:srgbClr val="002E56"/>
                </a:solidFill>
                <a:latin typeface="Arial"/>
              </a:rPr>
              <a:t>Task 6</a:t>
            </a:r>
          </a:p>
          <a:p>
            <a:pPr algn="ctr">
              <a:spcBef>
                <a:spcPts val="100"/>
              </a:spcBef>
            </a:pPr>
            <a:r>
              <a:rPr sz="950" b="0">
                <a:solidFill>
                  <a:srgbClr val="4A5A6E"/>
                </a:solidFill>
                <a:latin typeface="Arial"/>
              </a:rPr>
              <a:t>Design options</a:t>
            </a:r>
          </a:p>
        </p:txBody>
      </p:sp>
      <p:sp>
        <p:nvSpPr>
          <p:cNvPr id="24" name="Rounded Rectangle 23"/>
          <p:cNvSpPr/>
          <p:nvPr/>
        </p:nvSpPr>
        <p:spPr>
          <a:xfrm>
            <a:off x="5065776" y="4498848"/>
            <a:ext cx="1060704" cy="7863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000" b="1">
                <a:solidFill>
                  <a:srgbClr val="002E56"/>
                </a:solidFill>
                <a:latin typeface="Arial"/>
              </a:rPr>
              <a:t>Task 7</a:t>
            </a:r>
          </a:p>
          <a:p>
            <a:pPr algn="ctr">
              <a:spcBef>
                <a:spcPts val="100"/>
              </a:spcBef>
            </a:pPr>
            <a:r>
              <a:rPr sz="950" b="0">
                <a:solidFill>
                  <a:srgbClr val="4A5A6E"/>
                </a:solidFill>
                <a:latin typeface="Arial"/>
              </a:rPr>
              <a:t>Scenarios</a:t>
            </a:r>
          </a:p>
        </p:txBody>
      </p:sp>
      <p:sp>
        <p:nvSpPr>
          <p:cNvPr id="25" name="Rounded Rectangle 24"/>
          <p:cNvSpPr/>
          <p:nvPr/>
        </p:nvSpPr>
        <p:spPr>
          <a:xfrm>
            <a:off x="6309359" y="4498848"/>
            <a:ext cx="1645919" cy="7863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000" b="1">
                <a:solidFill>
                  <a:srgbClr val="002E56"/>
                </a:solidFill>
                <a:latin typeface="Arial"/>
              </a:rPr>
              <a:t>Interim draft</a:t>
            </a:r>
          </a:p>
          <a:p>
            <a:pPr algn="ctr">
              <a:spcBef>
                <a:spcPts val="100"/>
              </a:spcBef>
            </a:pPr>
            <a:r>
              <a:rPr sz="950" b="0">
                <a:solidFill>
                  <a:srgbClr val="4A5A6E"/>
                </a:solidFill>
                <a:latin typeface="Arial"/>
              </a:rPr>
              <a:t>Task 5–7 reports for comments</a:t>
            </a:r>
          </a:p>
        </p:txBody>
      </p:sp>
      <p:sp>
        <p:nvSpPr>
          <p:cNvPr id="26" name="Rounded Rectangle 25"/>
          <p:cNvSpPr/>
          <p:nvPr/>
        </p:nvSpPr>
        <p:spPr>
          <a:xfrm>
            <a:off x="8065008" y="4041648"/>
            <a:ext cx="1645919" cy="1243584"/>
          </a:xfrm>
          <a:prstGeom prst="roundRect">
            <a:avLst>
              <a:gd name="adj" fmla="val 6000"/>
            </a:avLst>
          </a:prstGeom>
          <a:solidFill>
            <a:srgbClr val="FFFFFF"/>
          </a:solidFill>
          <a:ln w="9525">
            <a:solidFill>
              <a:srgbClr val="D3DDE8"/>
            </a:solidFill>
          </a:ln>
          <a:effectLst/>
        </p:spPr>
        <p:style>
          <a:lnRef idx="1">
            <a:schemeClr val="accent1"/>
          </a:lnRef>
          <a:fillRef idx="3">
            <a:schemeClr val="accent1"/>
          </a:fillRef>
          <a:effectRef idx="2">
            <a:schemeClr val="accent1"/>
          </a:effectRef>
          <a:fontRef idx="minor">
            <a:schemeClr val="lt1"/>
          </a:fontRef>
        </p:style>
        <p:txBody>
          <a:bodyPr wrap="square" lIns="109728" tIns="109728" rIns="109728" bIns="109728" rtlCol="0" anchor="ctr"/>
          <a:lstStyle/>
          <a:p>
            <a:pPr algn="l"/>
            <a:r>
              <a:rPr sz="1150" b="1">
                <a:solidFill>
                  <a:srgbClr val="002E56"/>
                </a:solidFill>
                <a:latin typeface="Arial"/>
              </a:rPr>
              <a:t>2nd stakeholder meeting</a:t>
            </a:r>
          </a:p>
          <a:p>
            <a:pPr algn="l">
              <a:spcBef>
                <a:spcPts val="300"/>
              </a:spcBef>
            </a:pPr>
            <a:r>
              <a:rPr sz="1000" b="0">
                <a:solidFill>
                  <a:srgbClr val="4A5A6E"/>
                </a:solidFill>
                <a:latin typeface="Arial"/>
              </a:rPr>
              <a:t>Discussion of Tasks 5–7</a:t>
            </a:r>
          </a:p>
        </p:txBody>
      </p:sp>
      <p:sp>
        <p:nvSpPr>
          <p:cNvPr id="27" name="Rounded Rectangle 26"/>
          <p:cNvSpPr/>
          <p:nvPr/>
        </p:nvSpPr>
        <p:spPr>
          <a:xfrm>
            <a:off x="9820656" y="2441448"/>
            <a:ext cx="1645919" cy="2843784"/>
          </a:xfrm>
          <a:prstGeom prst="roundRect">
            <a:avLst>
              <a:gd name="adj" fmla="val 6000"/>
            </a:avLst>
          </a:prstGeom>
          <a:solidFill>
            <a:srgbClr val="002E56"/>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l"/>
            <a:r>
              <a:rPr sz="900" b="1">
                <a:solidFill>
                  <a:srgbClr val="41D9F9"/>
                </a:solidFill>
                <a:latin typeface="Arial"/>
              </a:rPr>
              <a:t>FINAL</a:t>
            </a:r>
          </a:p>
          <a:p>
            <a:pPr algn="l">
              <a:spcBef>
                <a:spcPts val="200"/>
              </a:spcBef>
            </a:pPr>
            <a:r>
              <a:rPr sz="1300" b="1">
                <a:solidFill>
                  <a:srgbClr val="FFFFFF"/>
                </a:solidFill>
                <a:latin typeface="Arial"/>
              </a:rPr>
              <a:t>Preparatory study completed</a:t>
            </a:r>
          </a:p>
          <a:p>
            <a:pPr algn="l">
              <a:spcBef>
                <a:spcPts val="600"/>
              </a:spcBef>
            </a:pPr>
            <a:r>
              <a:rPr sz="1000" b="0">
                <a:solidFill>
                  <a:srgbClr val="B9CBDD"/>
                </a:solidFill>
                <a:latin typeface="Arial"/>
              </a:rPr>
              <a:t>Tasks 1–7 finalised</a:t>
            </a:r>
          </a:p>
        </p:txBody>
      </p:sp>
      <p:sp>
        <p:nvSpPr>
          <p:cNvPr id="28" name="Rounded Rectangle 27"/>
          <p:cNvSpPr/>
          <p:nvPr/>
        </p:nvSpPr>
        <p:spPr>
          <a:xfrm>
            <a:off x="1033271" y="5504688"/>
            <a:ext cx="10488167" cy="411480"/>
          </a:xfrm>
          <a:prstGeom prst="roundRect">
            <a:avLst>
              <a:gd name="adj" fmla="val 6000"/>
            </a:avLst>
          </a:prstGeom>
          <a:solidFill>
            <a:srgbClr val="FFFFFF"/>
          </a:solidFill>
          <a:ln w="19050">
            <a:solidFill>
              <a:srgbClr val="15EA75"/>
            </a:solid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82880" rtlCol="0" anchor="ctr"/>
          <a:lstStyle/>
          <a:p>
            <a:r>
              <a:rPr sz="1150" b="1">
                <a:solidFill>
                  <a:srgbClr val="002E56"/>
                </a:solidFill>
                <a:latin typeface="Arial"/>
              </a:rPr>
              <a:t>How to contribute:  </a:t>
            </a:r>
            <a:r>
              <a:rPr sz="1150" b="0">
                <a:solidFill>
                  <a:srgbClr val="002E56"/>
                </a:solidFill>
                <a:latin typeface="Arial"/>
              </a:rPr>
              <a:t>send your comments on the Task 1–4 reports by 3 November 2026 via the feedback form </a:t>
            </a:r>
            <a:r>
              <a:rPr lang="tr-TR" sz="1150" b="0">
                <a:solidFill>
                  <a:srgbClr val="002E56"/>
                </a:solidFill>
                <a:latin typeface="Arial"/>
              </a:rPr>
              <a:t>in </a:t>
            </a:r>
            <a:r>
              <a:rPr lang="tr-TR" sz="1150">
                <a:solidFill>
                  <a:srgbClr val="002E56"/>
                </a:solidFill>
                <a:latin typeface="Arial"/>
                <a:hlinkClick r:id="rId3"/>
              </a:rPr>
              <a:t>the Project </a:t>
            </a:r>
            <a:r>
              <a:rPr lang="tr-TR" sz="1150" err="1">
                <a:solidFill>
                  <a:srgbClr val="002E56"/>
                </a:solidFill>
                <a:latin typeface="Arial"/>
                <a:hlinkClick r:id="rId3"/>
              </a:rPr>
              <a:t>website</a:t>
            </a:r>
            <a:r>
              <a:rPr lang="tr-TR" sz="1150">
                <a:solidFill>
                  <a:srgbClr val="002E56"/>
                </a:solidFill>
                <a:latin typeface="Arial"/>
              </a:rPr>
              <a:t>. </a:t>
            </a:r>
            <a:endParaRPr lang="tr-TR" sz="1150" b="0">
              <a:solidFill>
                <a:srgbClr val="002E56"/>
              </a:solidFill>
              <a:latin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D7211-DC2A-4D45-AEF3-FBF470548A82}"/>
              </a:ext>
            </a:extLst>
          </p:cNvPr>
          <p:cNvSpPr>
            <a:spLocks noGrp="1"/>
          </p:cNvSpPr>
          <p:nvPr>
            <p:ph type="title"/>
          </p:nvPr>
        </p:nvSpPr>
        <p:spPr/>
        <p:txBody>
          <a:bodyPr/>
          <a:lstStyle/>
          <a:p>
            <a:r>
              <a:rPr lang="tr-TR" noProof="0" err="1"/>
              <a:t>Closing</a:t>
            </a:r>
            <a:r>
              <a:rPr lang="tr-TR" noProof="0"/>
              <a:t> </a:t>
            </a:r>
            <a:r>
              <a:rPr lang="tr-TR" noProof="0" err="1"/>
              <a:t>remarks</a:t>
            </a:r>
            <a:br>
              <a:rPr lang="tr-TR" noProof="0"/>
            </a:br>
            <a:br>
              <a:rPr lang="tr-TR" noProof="0"/>
            </a:br>
            <a:r>
              <a:rPr lang="tr-TR" sz="2000" noProof="0"/>
              <a:t>DG ENV</a:t>
            </a:r>
            <a:br>
              <a:rPr lang="tr-TR" sz="2000" noProof="0"/>
            </a:br>
            <a:r>
              <a:rPr lang="tr-TR" sz="2000" noProof="0"/>
              <a:t>Trinomics</a:t>
            </a:r>
            <a:br>
              <a:rPr lang="tr-TR" sz="2000" noProof="0"/>
            </a:br>
            <a:r>
              <a:rPr lang="tr-TR" sz="2000" noProof="0"/>
              <a:t>VITO</a:t>
            </a:r>
            <a:endParaRPr lang="en-GB" sz="2000" noProof="0"/>
          </a:p>
        </p:txBody>
      </p:sp>
      <p:pic>
        <p:nvPicPr>
          <p:cNvPr id="3" name="Picture Placeholder 9" descr="Customer review outline">
            <a:extLst>
              <a:ext uri="{FF2B5EF4-FFF2-40B4-BE49-F238E27FC236}">
                <a16:creationId xmlns:a16="http://schemas.microsoft.com/office/drawing/2014/main" id="{C5B6B235-E99B-1122-964C-F911FC3BFCED}"/>
              </a:ext>
            </a:extLst>
          </p:cNvPr>
          <p:cNvPicPr>
            <a:picLocks noGrp="1" noChangeAspect="1"/>
          </p:cNvPicPr>
          <p:nvPr>
            <p:ph type="pic" sz="quarter" idx="14"/>
          </p:nvPr>
        </p:nvPicPr>
        <p:blipFill>
          <a:blip>
            <a:extLst>
              <a:ext uri="{96DAC541-7B7A-43D3-8B79-37D633B846F1}">
                <asvg:svgBlip xmlns:asvg="http://schemas.microsoft.com/office/drawing/2016/SVG/main" r:embed="rId2"/>
              </a:ext>
            </a:extLst>
          </a:blip>
          <a:srcRect l="5274" t="-2753" r="5027" b="-1155"/>
          <a:stretch>
            <a:fillRect/>
          </a:stretch>
        </p:blipFill>
        <p:spPr>
          <a:xfrm>
            <a:off x="6638448" y="0"/>
            <a:ext cx="5553552" cy="6858000"/>
          </a:xfrm>
        </p:spPr>
      </p:pic>
    </p:spTree>
    <p:extLst>
      <p:ext uri="{BB962C8B-B14F-4D97-AF65-F5344CB8AC3E}">
        <p14:creationId xmlns:p14="http://schemas.microsoft.com/office/powerpoint/2010/main" val="4294645114"/>
      </p:ext>
    </p:extLst>
  </p:cSld>
  <p:clrMapOvr>
    <a:masterClrMapping/>
  </p:clrMapOvr>
</p:sld>
</file>

<file path=ppt/theme/theme1.xml><?xml version="1.0" encoding="utf-8"?>
<a:theme xmlns:a="http://schemas.openxmlformats.org/drawingml/2006/main" name="Default Theme">
  <a:themeElements>
    <a:clrScheme name="VITO 2022">
      <a:dk1>
        <a:srgbClr val="000000"/>
      </a:dk1>
      <a:lt1>
        <a:srgbClr val="FFFFFF"/>
      </a:lt1>
      <a:dk2>
        <a:srgbClr val="788EFE"/>
      </a:dk2>
      <a:lt2>
        <a:srgbClr val="E7E6E6"/>
      </a:lt2>
      <a:accent1>
        <a:srgbClr val="002E56"/>
      </a:accent1>
      <a:accent2>
        <a:srgbClr val="E72C43"/>
      </a:accent2>
      <a:accent3>
        <a:srgbClr val="FF6700"/>
      </a:accent3>
      <a:accent4>
        <a:srgbClr val="F9CB1F"/>
      </a:accent4>
      <a:accent5>
        <a:srgbClr val="41D9F9"/>
      </a:accent5>
      <a:accent6>
        <a:srgbClr val="15EA75"/>
      </a:accent6>
      <a:hlink>
        <a:srgbClr val="788EFE"/>
      </a:hlink>
      <a:folHlink>
        <a:srgbClr val="969597"/>
      </a:folHlink>
    </a:clrScheme>
    <a:fontScheme name="VITO_202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1DFF9"/>
        </a:solidFill>
        <a:ln>
          <a:noFill/>
        </a:ln>
      </a:spPr>
      <a:bodyPr rtlCol="0" anchor="ctr"/>
      <a:lstStyle>
        <a:defPPr algn="ctr">
          <a:spcBef>
            <a:spcPts val="600"/>
          </a:spcBef>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spcBef>
            <a:spcPts val="600"/>
          </a:spcBef>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A7262BBA-8606-4CCE-A8E5-9DBC9A7A36B3}" vid="{F85BAE7B-60FF-454A-A09C-1B6D9412DB91}"/>
    </a:ext>
  </a:extLst>
</a:theme>
</file>

<file path=ppt/theme/theme2.xml><?xml version="1.0" encoding="utf-8"?>
<a:theme xmlns:a="http://schemas.openxmlformats.org/drawingml/2006/main" name="1_Default Theme">
  <a:themeElements>
    <a:clrScheme name="VITO 2022">
      <a:dk1>
        <a:srgbClr val="000000"/>
      </a:dk1>
      <a:lt1>
        <a:srgbClr val="FFFFFF"/>
      </a:lt1>
      <a:dk2>
        <a:srgbClr val="788EFE"/>
      </a:dk2>
      <a:lt2>
        <a:srgbClr val="E7E6E6"/>
      </a:lt2>
      <a:accent1>
        <a:srgbClr val="002E56"/>
      </a:accent1>
      <a:accent2>
        <a:srgbClr val="E72C43"/>
      </a:accent2>
      <a:accent3>
        <a:srgbClr val="FF6700"/>
      </a:accent3>
      <a:accent4>
        <a:srgbClr val="F9CB1F"/>
      </a:accent4>
      <a:accent5>
        <a:srgbClr val="41D9F9"/>
      </a:accent5>
      <a:accent6>
        <a:srgbClr val="15EA75"/>
      </a:accent6>
      <a:hlink>
        <a:srgbClr val="788EFE"/>
      </a:hlink>
      <a:folHlink>
        <a:srgbClr val="969597"/>
      </a:folHlink>
    </a:clrScheme>
    <a:fontScheme name="VITO_202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1DFF9"/>
        </a:solidFill>
        <a:ln>
          <a:noFill/>
        </a:ln>
      </a:spPr>
      <a:bodyPr rtlCol="0" anchor="ctr"/>
      <a:lstStyle>
        <a:defPPr algn="ctr">
          <a:spcBef>
            <a:spcPts val="600"/>
          </a:spcBef>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spcBef>
            <a:spcPts val="600"/>
          </a:spcBef>
          <a:defRPr dirty="0" err="1" smtClean="0">
            <a:solidFill>
              <a:schemeClr val="accent1"/>
            </a:solidFill>
          </a:defRPr>
        </a:defPPr>
      </a:lstStyle>
    </a:txDef>
  </a:objectDefaults>
  <a:extraClrSchemeLst/>
  <a:extLst>
    <a:ext uri="{05A4C25C-085E-4340-85A3-A5531E510DB2}">
      <thm15:themeFamily xmlns:thm15="http://schemas.microsoft.com/office/thememl/2012/main" name="Default Theme" id="{A7262BBA-8606-4CCE-A8E5-9DBC9A7A36B3}" vid="{F85BAE7B-60FF-454A-A09C-1B6D9412DB9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ITOProject xmlns="673a0ba8-2da1-4831-a555-8ca2c863661f" xsi:nil="true"/>
    <VITOUnit xmlns="673a0ba8-2da1-4831-a555-8ca2c863661f" xsi:nil="true"/>
    <VITOTeam xmlns="673a0ba8-2da1-4831-a555-8ca2c863661f">
      <Value>Contractadministratie</Value>
    </VITOTeam>
    <VITODocumentType xmlns="673a0ba8-2da1-4831-a555-8ca2c863661f" xsi:nil="true"/>
    <VITOOpportunity xmlns="673a0ba8-2da1-4831-a555-8ca2c863661f" xsi:nil="true"/>
    <VITOContactCompany xmlns="673a0ba8-2da1-4831-a555-8ca2c86366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FC75FA6E528C42909F6411BE9669F6" ma:contentTypeVersion="8" ma:contentTypeDescription="Create a new document." ma:contentTypeScope="" ma:versionID="187cfe09b5d21354b8202fad6eb4107c">
  <xsd:schema xmlns:xsd="http://www.w3.org/2001/XMLSchema" xmlns:xs="http://www.w3.org/2001/XMLSchema" xmlns:p="http://schemas.microsoft.com/office/2006/metadata/properties" xmlns:ns2="673a0ba8-2da1-4831-a555-8ca2c863661f" xmlns:ns3="cc3f173d-29a8-4320-a6d3-1ff708f15ba7" targetNamespace="http://schemas.microsoft.com/office/2006/metadata/properties" ma:root="true" ma:fieldsID="6a7e241a1c8036eb9715037145679a73" ns2:_="" ns3:_="">
    <xsd:import namespace="673a0ba8-2da1-4831-a555-8ca2c863661f"/>
    <xsd:import namespace="cc3f173d-29a8-4320-a6d3-1ff708f15ba7"/>
    <xsd:element name="properties">
      <xsd:complexType>
        <xsd:sequence>
          <xsd:element name="documentManagement">
            <xsd:complexType>
              <xsd:all>
                <xsd:element ref="ns2:VITODocumentType" minOccurs="0"/>
                <xsd:element ref="ns2:VITOTeam" minOccurs="0"/>
                <xsd:element ref="ns2:VITOOpportunity" minOccurs="0"/>
                <xsd:element ref="ns2:VITOProject" minOccurs="0"/>
                <xsd:element ref="ns2:VITOContactCompany" minOccurs="0"/>
                <xsd:element ref="ns2:VITOUnit"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3a0ba8-2da1-4831-a555-8ca2c863661f" elementFormDefault="qualified">
    <xsd:import namespace="http://schemas.microsoft.com/office/2006/documentManagement/types"/>
    <xsd:import namespace="http://schemas.microsoft.com/office/infopath/2007/PartnerControls"/>
    <xsd:element name="VITODocumentType" ma:index="8" nillable="true" ma:displayName="Document Type" ma:default="" ma:internalName="VITODocumentType">
      <xsd:simpleType>
        <xsd:union memberTypes="dms:Text">
          <xsd:simpleType>
            <xsd:restriction base="dms:Choice"/>
          </xsd:simpleType>
        </xsd:union>
      </xsd:simpleType>
    </xsd:element>
    <xsd:element name="VITOTeam" ma:index="9" nillable="true" ma:displayName="Team" ma:default="Contractadministratie" ma:internalName="VITOTeam">
      <xsd:complexType>
        <xsd:complexContent>
          <xsd:extension base="dms:MultiChoiceFillIn">
            <xsd:sequence>
              <xsd:element name="Value" maxOccurs="unbounded" minOccurs="0" nillable="true">
                <xsd:simpleType>
                  <xsd:union memberTypes="dms:Text">
                    <xsd:simpleType>
                      <xsd:restriction base="dms:Choice"/>
                    </xsd:simpleType>
                  </xsd:union>
                </xsd:simpleType>
              </xsd:element>
            </xsd:sequence>
          </xsd:extension>
        </xsd:complexContent>
      </xsd:complexType>
    </xsd:element>
    <xsd:element name="VITOOpportunity" ma:index="10" nillable="true" ma:displayName="Opportunity" ma:default="" ma:internalName="VITOOpportunity">
      <xsd:complexType>
        <xsd:complexContent>
          <xsd:extension base="dms:MultiChoiceFillIn">
            <xsd:sequence>
              <xsd:element name="Value" maxOccurs="unbounded" minOccurs="0" nillable="true">
                <xsd:simpleType>
                  <xsd:union memberTypes="dms:Text">
                    <xsd:simpleType>
                      <xsd:restriction base="dms:Choice"/>
                    </xsd:simpleType>
                  </xsd:union>
                </xsd:simpleType>
              </xsd:element>
            </xsd:sequence>
          </xsd:extension>
        </xsd:complexContent>
      </xsd:complexType>
    </xsd:element>
    <xsd:element name="VITOProject" ma:index="11" nillable="true" ma:displayName="Project" ma:default="" ma:internalName="VITOProject">
      <xsd:complexType>
        <xsd:complexContent>
          <xsd:extension base="dms:MultiChoiceFillIn">
            <xsd:sequence>
              <xsd:element name="Value" maxOccurs="unbounded" minOccurs="0" nillable="true">
                <xsd:simpleType>
                  <xsd:union memberTypes="dms:Text">
                    <xsd:simpleType>
                      <xsd:restriction base="dms:Choice"/>
                    </xsd:simpleType>
                  </xsd:union>
                </xsd:simpleType>
              </xsd:element>
            </xsd:sequence>
          </xsd:extension>
        </xsd:complexContent>
      </xsd:complexType>
    </xsd:element>
    <xsd:element name="VITOContactCompany" ma:index="12" nillable="true" ma:displayName="Contact Company" ma:default="" ma:internalName="VITOContactCompany">
      <xsd:complexType>
        <xsd:complexContent>
          <xsd:extension base="dms:MultiChoiceFillIn">
            <xsd:sequence>
              <xsd:element name="Value" maxOccurs="unbounded" minOccurs="0" nillable="true">
                <xsd:simpleType>
                  <xsd:union memberTypes="dms:Text">
                    <xsd:simpleType>
                      <xsd:restriction base="dms:Choice"/>
                    </xsd:simpleType>
                  </xsd:union>
                </xsd:simpleType>
              </xsd:element>
            </xsd:sequence>
          </xsd:extension>
        </xsd:complexContent>
      </xsd:complexType>
    </xsd:element>
    <xsd:element name="VITOUnit" ma:index="13" nillable="true" ma:displayName="Unit" ma:default="" ma:internalName="VITOUnit">
      <xsd:complexType>
        <xsd:complexContent>
          <xsd:extension base="dms:MultiChoiceFillIn">
            <xsd:sequence>
              <xsd:element name="Value" maxOccurs="unbounded" minOccurs="0" nillable="true">
                <xsd:simpleType>
                  <xsd:union memberTypes="dms:Text">
                    <xsd:simpleType>
                      <xsd:restriction base="dms:Choice"/>
                    </xsd:simpleType>
                  </xsd:un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c3f173d-29a8-4320-a6d3-1ff708f15ba7"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CFF16D-E582-4180-BC39-D53D4F4CF01F}">
  <ds:schemaRefs>
    <ds:schemaRef ds:uri="673a0ba8-2da1-4831-a555-8ca2c863661f"/>
    <ds:schemaRef ds:uri="cc3f173d-29a8-4320-a6d3-1ff708f15ba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D9ED099-745A-40F2-B9B6-B454AD3E7B84}">
  <ds:schemaRefs>
    <ds:schemaRef ds:uri="http://schemas.microsoft.com/sharepoint/v3/contenttype/forms"/>
  </ds:schemaRefs>
</ds:datastoreItem>
</file>

<file path=customXml/itemProps3.xml><?xml version="1.0" encoding="utf-8"?>
<ds:datastoreItem xmlns:ds="http://schemas.openxmlformats.org/officeDocument/2006/customXml" ds:itemID="{54A474BA-7BF7-42C7-BD86-9ED8195156E6}">
  <ds:schemaRefs>
    <ds:schemaRef ds:uri="673a0ba8-2da1-4831-a555-8ca2c863661f"/>
    <ds:schemaRef ds:uri="cc3f173d-29a8-4320-a6d3-1ff708f15b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Application>Microsoft Office PowerPoint</Application>
  <PresentationFormat>Widescreen</PresentationFormat>
  <Slides>148</Slides>
  <Notes>45</Notes>
  <HiddenSlides>5</HiddenSlides>
  <ScaleCrop>false</ScaleCrop>
  <HeadingPairs>
    <vt:vector size="4" baseType="variant">
      <vt:variant>
        <vt:lpstr>Theme</vt:lpstr>
      </vt:variant>
      <vt:variant>
        <vt:i4>2</vt:i4>
      </vt:variant>
      <vt:variant>
        <vt:lpstr>Slide Titles</vt:lpstr>
      </vt:variant>
      <vt:variant>
        <vt:i4>148</vt:i4>
      </vt:variant>
    </vt:vector>
  </HeadingPairs>
  <TitlesOfParts>
    <vt:vector size="150" baseType="lpstr">
      <vt:lpstr>Default Theme</vt:lpstr>
      <vt:lpstr>1_Default Theme</vt:lpstr>
      <vt:lpstr>FWC ESPR – SR12 Furniture</vt:lpstr>
      <vt:lpstr>Disclaimer</vt:lpstr>
      <vt:lpstr>Housekeeping</vt:lpstr>
      <vt:lpstr>Agenda</vt:lpstr>
      <vt:lpstr>Welcome</vt:lpstr>
      <vt:lpstr>Introduction to ESPR</vt:lpstr>
      <vt:lpstr>Building on ecodesign and energy labelling</vt:lpstr>
      <vt:lpstr>A proven instrument</vt:lpstr>
      <vt:lpstr>ESPR: what’s new?</vt:lpstr>
      <vt:lpstr>ESPR: the process</vt:lpstr>
      <vt:lpstr>Introduction of the Study Team</vt:lpstr>
      <vt:lpstr>Tour de Table</vt:lpstr>
      <vt:lpstr>PowerPoint Presentation</vt:lpstr>
      <vt:lpstr>Tour de Table</vt:lpstr>
      <vt:lpstr>Tour de Table</vt:lpstr>
      <vt:lpstr>Tour de Table</vt:lpstr>
      <vt:lpstr>Tour de Table</vt:lpstr>
      <vt:lpstr>Introduction to the ESPR Preparatory Study on Furniture</vt:lpstr>
      <vt:lpstr>Background: why furniture, why now</vt:lpstr>
      <vt:lpstr>One contract, three connected workstreams</vt:lpstr>
      <vt:lpstr>What the study covers</vt:lpstr>
      <vt:lpstr>Timeline</vt:lpstr>
      <vt:lpstr>Project website</vt:lpstr>
      <vt:lpstr>Preparatory study: Methodology  </vt:lpstr>
      <vt:lpstr>What are base cases?</vt:lpstr>
      <vt:lpstr>Preparatory study: Methodology  </vt:lpstr>
      <vt:lpstr>PowerPoint Presentation</vt:lpstr>
      <vt:lpstr>MEErP methodology: revised for the purposes of the ESPR</vt:lpstr>
      <vt:lpstr>Tasks 1-4</vt:lpstr>
      <vt:lpstr>Preparatory Study: MEErP Task 1</vt:lpstr>
      <vt:lpstr>Objectives of MEErP Task 1</vt:lpstr>
      <vt:lpstr>Task 1 - Scope</vt:lpstr>
      <vt:lpstr>Task 1 - Scope</vt:lpstr>
      <vt:lpstr>Task 1 - Scope</vt:lpstr>
      <vt:lpstr>Task 1 - Scope</vt:lpstr>
      <vt:lpstr>Task 1 - Scope</vt:lpstr>
      <vt:lpstr>Task 1 - Scope</vt:lpstr>
      <vt:lpstr>Task 1 - Scope</vt:lpstr>
      <vt:lpstr>Task 1 - Scope</vt:lpstr>
      <vt:lpstr>Task 1 - Scope</vt:lpstr>
      <vt:lpstr>Task 1 - Scope</vt:lpstr>
      <vt:lpstr>Task 1 - Scope</vt:lpstr>
      <vt:lpstr>Task 1 - Scope</vt:lpstr>
      <vt:lpstr>Coffee Break – 15 min  Please be back at 10:50</vt:lpstr>
      <vt:lpstr>Preparatory Study: MEErP Task 2</vt:lpstr>
      <vt:lpstr>Objectives of MEErP Task 2</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Task 2: Markets</vt:lpstr>
      <vt:lpstr>Preparatory Study: MEErP Task 3</vt:lpstr>
      <vt:lpstr>Objectives of MEErP Task 3 - Users</vt:lpstr>
      <vt:lpstr>MEErP Task 3 - Users</vt:lpstr>
      <vt:lpstr>Pre-purchase aspects</vt:lpstr>
      <vt:lpstr>Pre-purchase aspects</vt:lpstr>
      <vt:lpstr>Pre-purchase aspects</vt:lpstr>
      <vt:lpstr>Use-phase aspects</vt:lpstr>
      <vt:lpstr>Use-phase aspects</vt:lpstr>
      <vt:lpstr>Use-phase extension</vt:lpstr>
      <vt:lpstr>Use-phase extension</vt:lpstr>
      <vt:lpstr>Use-phase extension</vt:lpstr>
      <vt:lpstr>Use-phase extension / intensification</vt:lpstr>
      <vt:lpstr>Use-phase extension</vt:lpstr>
      <vt:lpstr>End-of-life aspects</vt:lpstr>
      <vt:lpstr>End-of-life aspects</vt:lpstr>
      <vt:lpstr>Questions to stakeholders</vt:lpstr>
      <vt:lpstr>Questions to stakeholders</vt:lpstr>
      <vt:lpstr>Lunch Break– 75 min  </vt:lpstr>
      <vt:lpstr>Agenda</vt:lpstr>
      <vt:lpstr>Preparatory Study: LCA Findings</vt:lpstr>
      <vt:lpstr>LCA Task: goal and coverage of the analysis</vt:lpstr>
      <vt:lpstr>Task LCA: main findings</vt:lpstr>
      <vt:lpstr>LCA Task: main findings</vt:lpstr>
      <vt:lpstr>LCA findings: seating furnitures</vt:lpstr>
      <vt:lpstr>LCA findings: storage furnitures</vt:lpstr>
      <vt:lpstr>LCA findings: tables furnitures</vt:lpstr>
      <vt:lpstr>Use of LCA data in the next Tasks</vt:lpstr>
      <vt:lpstr>LCA of the Base Cases: PEF study</vt:lpstr>
      <vt:lpstr>Questions to stakeholders</vt:lpstr>
      <vt:lpstr>Preparatory Study: MEErP Task 4</vt:lpstr>
      <vt:lpstr>Objectives of MEErP Task 4</vt:lpstr>
      <vt:lpstr>Furniture is an assembly of independent material value chains. </vt:lpstr>
      <vt:lpstr>Product Bill of Materials</vt:lpstr>
      <vt:lpstr>Furniture Production  Overview</vt:lpstr>
      <vt:lpstr>Sourcing considerations</vt:lpstr>
      <vt:lpstr>End of Life is strongly dependent on local infrastructure, regulations</vt:lpstr>
      <vt:lpstr>Furniture EoL Flows</vt:lpstr>
      <vt:lpstr>Reported Recycled Content </vt:lpstr>
      <vt:lpstr>Best Available Technologies (BAT)</vt:lpstr>
      <vt:lpstr>Substances of Concern</vt:lpstr>
      <vt:lpstr>Nine main recurring substance groups</vt:lpstr>
      <vt:lpstr>Circularity blockers and legacy chemicals</vt:lpstr>
      <vt:lpstr>ESPR Aspects</vt:lpstr>
      <vt:lpstr>ESPR Aspects</vt:lpstr>
      <vt:lpstr>ESPR Aspects</vt:lpstr>
      <vt:lpstr>Durability and Reliability</vt:lpstr>
      <vt:lpstr>Disassembly &amp; reassembly</vt:lpstr>
      <vt:lpstr>ESPR aspects synergies and tensions</vt:lpstr>
      <vt:lpstr>Questions overview Task 4</vt:lpstr>
      <vt:lpstr>Coffee Break – 15 min  Please be back at 14:35</vt:lpstr>
      <vt:lpstr>Preparatory Study: Base Cases</vt:lpstr>
      <vt:lpstr>Base Cases</vt:lpstr>
      <vt:lpstr>The Representative Product Challenge</vt:lpstr>
      <vt:lpstr>Approach to Base Cases definition</vt:lpstr>
      <vt:lpstr>Methodology Overview (Preliminary Approach)</vt:lpstr>
      <vt:lpstr>Trade codes room and materials assumptions</vt:lpstr>
      <vt:lpstr>What the average kilogram is made of</vt:lpstr>
      <vt:lpstr>All furniture: what the EU puts on the market</vt:lpstr>
      <vt:lpstr>Archetypes: seating and office chairs</vt:lpstr>
      <vt:lpstr>Archetypes: storage, tables, beds and kitchens</vt:lpstr>
      <vt:lpstr>Which archetypes sit in which segment </vt:lpstr>
      <vt:lpstr>Segments differ in mass and in materials</vt:lpstr>
      <vt:lpstr>Limitations of the approach</vt:lpstr>
      <vt:lpstr>Comparison of results against other data</vt:lpstr>
      <vt:lpstr>Proposed Base Cases</vt:lpstr>
      <vt:lpstr>What the average kilogram is made of</vt:lpstr>
      <vt:lpstr>Proposed Base Cases – Polymer composition</vt:lpstr>
      <vt:lpstr>Questions</vt:lpstr>
      <vt:lpstr>How to provide us data</vt:lpstr>
      <vt:lpstr>Annex: trade data used </vt:lpstr>
      <vt:lpstr>Annex: product data used </vt:lpstr>
      <vt:lpstr>Preparatory Study: DPP Aspects</vt:lpstr>
      <vt:lpstr>DPP content analysis</vt:lpstr>
      <vt:lpstr>Task A.1 &amp; A.2: What is in scope, who is involved</vt:lpstr>
      <vt:lpstr>Task A.3: What is already required </vt:lpstr>
      <vt:lpstr>Task A.3: What is already required </vt:lpstr>
      <vt:lpstr>Task A.4 (survey findings): What is practiced</vt:lpstr>
      <vt:lpstr>Task A.4 (survey findings): What is practiced</vt:lpstr>
      <vt:lpstr>Task B.1: Use cases for consumers (B2C information)</vt:lpstr>
      <vt:lpstr>Task B.1: Use cases for businesses (B2B information)</vt:lpstr>
      <vt:lpstr>Next steps in the DPP content analysis</vt:lpstr>
      <vt:lpstr> Next Steps </vt:lpstr>
      <vt:lpstr>Next steps in the coming weeks</vt:lpstr>
      <vt:lpstr>Next steps</vt:lpstr>
      <vt:lpstr>Closing remarks  DG ENV Trinomics VITO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FWC ESPR – SR1 Professional Laundry Appliances</dc:title>
  <dc:creator>Tatiana Pasquel Garcia</dc:creator>
  <cp:revision>1</cp:revision>
  <dcterms:created xsi:type="dcterms:W3CDTF">2024-03-06T19:05:13Z</dcterms:created>
  <dcterms:modified xsi:type="dcterms:W3CDTF">2026-10-06T07:39:03Z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0x01010020FC75FA6E528C42909F6411BE9669F6</vt:lpwstr>
  </property>
  <property fmtid="{D5CDD505-2E9C-101B-9397-08002B2CF9AE}" pid="3" name="Order">
    <vt:r8>12100</vt:r8>
  </property>
  <property fmtid="{D5CDD505-2E9C-101B-9397-08002B2CF9AE}" pid="4" name="VITOTeam">
    <vt:lpwstr>;#Contractadministratie;#</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MediaServiceImageTags">
    <vt:lpwstr/>
  </property>
</Properties>
</file>